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Raleway"/>
      <p:regular r:id="rId39"/>
      <p:bold r:id="rId40"/>
      <p:italic r:id="rId41"/>
      <p:boldItalic r:id="rId42"/>
    </p:embeddedFont>
    <p:embeddedFont>
      <p:font typeface="Lato"/>
      <p:regular r:id="rId43"/>
      <p:bold r:id="rId44"/>
      <p:italic r:id="rId45"/>
      <p:boldItalic r:id="rId46"/>
    </p:embeddedFont>
    <p:embeddedFont>
      <p:font typeface="Bebas Neue"/>
      <p:regular r:id="rId47"/>
    </p:embeddedFont>
    <p:embeddedFont>
      <p:font typeface="Braah One"/>
      <p:regular r:id="rId48"/>
    </p:embeddedFont>
    <p:embeddedFont>
      <p:font typeface="Asap"/>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27">
          <p15:clr>
            <a:srgbClr val="9AA0A6"/>
          </p15:clr>
        </p15:guide>
        <p15:guide id="2" pos="132">
          <p15:clr>
            <a:srgbClr val="747775"/>
          </p15:clr>
        </p15:guide>
        <p15:guide id="3" pos="5628">
          <p15:clr>
            <a:srgbClr val="747775"/>
          </p15:clr>
        </p15:guide>
        <p15:guide id="4" orient="horz" pos="3113">
          <p15:clr>
            <a:srgbClr val="747775"/>
          </p15:clr>
        </p15:guide>
        <p15:guide id="5" orient="horz" pos="627">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9E9A590-1221-4DFE-B622-65E85DBCCBE6}">
  <a:tblStyle styleId="{09E9A590-1221-4DFE-B622-65E85DBCCBE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27" orient="horz"/>
        <p:guide pos="132"/>
        <p:guide pos="5628"/>
        <p:guide pos="3113" orient="horz"/>
        <p:guide pos="627"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bold.fntdata"/><Relationship Id="rId42" Type="http://schemas.openxmlformats.org/officeDocument/2006/relationships/font" Target="fonts/Raleway-boldItalic.fntdata"/><Relationship Id="rId41" Type="http://schemas.openxmlformats.org/officeDocument/2006/relationships/font" Target="fonts/Raleway-italic.fntdata"/><Relationship Id="rId44" Type="http://schemas.openxmlformats.org/officeDocument/2006/relationships/font" Target="fonts/Lato-bold.fntdata"/><Relationship Id="rId43" Type="http://schemas.openxmlformats.org/officeDocument/2006/relationships/font" Target="fonts/Lato-regular.fntdata"/><Relationship Id="rId46" Type="http://schemas.openxmlformats.org/officeDocument/2006/relationships/font" Target="fonts/Lato-boldItalic.fntdata"/><Relationship Id="rId45"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BraahOne-regular.fntdata"/><Relationship Id="rId47" Type="http://schemas.openxmlformats.org/officeDocument/2006/relationships/font" Target="fonts/BebasNeue-regular.fntdata"/><Relationship Id="rId49" Type="http://schemas.openxmlformats.org/officeDocument/2006/relationships/font" Target="fonts/Asap-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Raleway-regular.fntdata"/><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Asap-italic.fntdata"/><Relationship Id="rId50" Type="http://schemas.openxmlformats.org/officeDocument/2006/relationships/font" Target="fonts/Asap-bold.fntdata"/><Relationship Id="rId52" Type="http://schemas.openxmlformats.org/officeDocument/2006/relationships/font" Target="fonts/Asap-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89" name="Shape 23989"/>
        <p:cNvGrpSpPr/>
        <p:nvPr/>
      </p:nvGrpSpPr>
      <p:grpSpPr>
        <a:xfrm>
          <a:off x="0" y="0"/>
          <a:ext cx="0" cy="0"/>
          <a:chOff x="0" y="0"/>
          <a:chExt cx="0" cy="0"/>
        </a:xfrm>
      </p:grpSpPr>
      <p:sp>
        <p:nvSpPr>
          <p:cNvPr id="23990" name="Google Shape;23990;g24bb5055ec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91" name="Google Shape;23991;g24bb5055ec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21" name="Shape 24221"/>
        <p:cNvGrpSpPr/>
        <p:nvPr/>
      </p:nvGrpSpPr>
      <p:grpSpPr>
        <a:xfrm>
          <a:off x="0" y="0"/>
          <a:ext cx="0" cy="0"/>
          <a:chOff x="0" y="0"/>
          <a:chExt cx="0" cy="0"/>
        </a:xfrm>
      </p:grpSpPr>
      <p:sp>
        <p:nvSpPr>
          <p:cNvPr id="24222" name="Google Shape;24222;g277e0e5303c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23" name="Google Shape;24223;g277e0e5303c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95% data is mls listing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30" name="Shape 24230"/>
        <p:cNvGrpSpPr/>
        <p:nvPr/>
      </p:nvGrpSpPr>
      <p:grpSpPr>
        <a:xfrm>
          <a:off x="0" y="0"/>
          <a:ext cx="0" cy="0"/>
          <a:chOff x="0" y="0"/>
          <a:chExt cx="0" cy="0"/>
        </a:xfrm>
      </p:grpSpPr>
      <p:sp>
        <p:nvSpPr>
          <p:cNvPr id="24231" name="Google Shape;24231;g277e0e5303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32" name="Google Shape;24232;g277e0e5303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76" name="Shape 24276"/>
        <p:cNvGrpSpPr/>
        <p:nvPr/>
      </p:nvGrpSpPr>
      <p:grpSpPr>
        <a:xfrm>
          <a:off x="0" y="0"/>
          <a:ext cx="0" cy="0"/>
          <a:chOff x="0" y="0"/>
          <a:chExt cx="0" cy="0"/>
        </a:xfrm>
      </p:grpSpPr>
      <p:sp>
        <p:nvSpPr>
          <p:cNvPr id="24277" name="Google Shape;24277;g277e0e5303c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78" name="Google Shape;24278;g277e0e5303c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82" name="Shape 24282"/>
        <p:cNvGrpSpPr/>
        <p:nvPr/>
      </p:nvGrpSpPr>
      <p:grpSpPr>
        <a:xfrm>
          <a:off x="0" y="0"/>
          <a:ext cx="0" cy="0"/>
          <a:chOff x="0" y="0"/>
          <a:chExt cx="0" cy="0"/>
        </a:xfrm>
      </p:grpSpPr>
      <p:sp>
        <p:nvSpPr>
          <p:cNvPr id="24283" name="Google Shape;24283;g277e0e5303c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84" name="Google Shape;24284;g277e0e5303c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88" name="Shape 24288"/>
        <p:cNvGrpSpPr/>
        <p:nvPr/>
      </p:nvGrpSpPr>
      <p:grpSpPr>
        <a:xfrm>
          <a:off x="0" y="0"/>
          <a:ext cx="0" cy="0"/>
          <a:chOff x="0" y="0"/>
          <a:chExt cx="0" cy="0"/>
        </a:xfrm>
      </p:grpSpPr>
      <p:sp>
        <p:nvSpPr>
          <p:cNvPr id="24289" name="Google Shape;24289;g277e0e5303c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90" name="Google Shape;24290;g277e0e5303c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94" name="Shape 24294"/>
        <p:cNvGrpSpPr/>
        <p:nvPr/>
      </p:nvGrpSpPr>
      <p:grpSpPr>
        <a:xfrm>
          <a:off x="0" y="0"/>
          <a:ext cx="0" cy="0"/>
          <a:chOff x="0" y="0"/>
          <a:chExt cx="0" cy="0"/>
        </a:xfrm>
      </p:grpSpPr>
      <p:sp>
        <p:nvSpPr>
          <p:cNvPr id="24295" name="Google Shape;24295;g277e0e5303c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96" name="Google Shape;24296;g277e0e5303c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00" name="Shape 24300"/>
        <p:cNvGrpSpPr/>
        <p:nvPr/>
      </p:nvGrpSpPr>
      <p:grpSpPr>
        <a:xfrm>
          <a:off x="0" y="0"/>
          <a:ext cx="0" cy="0"/>
          <a:chOff x="0" y="0"/>
          <a:chExt cx="0" cy="0"/>
        </a:xfrm>
      </p:grpSpPr>
      <p:sp>
        <p:nvSpPr>
          <p:cNvPr id="24301" name="Google Shape;24301;g277e0e5303c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02" name="Google Shape;24302;g277e0e5303c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06" name="Shape 24306"/>
        <p:cNvGrpSpPr/>
        <p:nvPr/>
      </p:nvGrpSpPr>
      <p:grpSpPr>
        <a:xfrm>
          <a:off x="0" y="0"/>
          <a:ext cx="0" cy="0"/>
          <a:chOff x="0" y="0"/>
          <a:chExt cx="0" cy="0"/>
        </a:xfrm>
      </p:grpSpPr>
      <p:sp>
        <p:nvSpPr>
          <p:cNvPr id="24307" name="Google Shape;24307;g277e0e5303c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08" name="Google Shape;24308;g277e0e5303c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12" name="Shape 24312"/>
        <p:cNvGrpSpPr/>
        <p:nvPr/>
      </p:nvGrpSpPr>
      <p:grpSpPr>
        <a:xfrm>
          <a:off x="0" y="0"/>
          <a:ext cx="0" cy="0"/>
          <a:chOff x="0" y="0"/>
          <a:chExt cx="0" cy="0"/>
        </a:xfrm>
      </p:grpSpPr>
      <p:sp>
        <p:nvSpPr>
          <p:cNvPr id="24313" name="Google Shape;24313;g277e0e5303c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14" name="Google Shape;24314;g277e0e5303c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18" name="Shape 24318"/>
        <p:cNvGrpSpPr/>
        <p:nvPr/>
      </p:nvGrpSpPr>
      <p:grpSpPr>
        <a:xfrm>
          <a:off x="0" y="0"/>
          <a:ext cx="0" cy="0"/>
          <a:chOff x="0" y="0"/>
          <a:chExt cx="0" cy="0"/>
        </a:xfrm>
      </p:grpSpPr>
      <p:sp>
        <p:nvSpPr>
          <p:cNvPr id="24319" name="Google Shape;24319;g277e0e5303c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20" name="Google Shape;24320;g277e0e5303c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23" name="Shape 24023"/>
        <p:cNvGrpSpPr/>
        <p:nvPr/>
      </p:nvGrpSpPr>
      <p:grpSpPr>
        <a:xfrm>
          <a:off x="0" y="0"/>
          <a:ext cx="0" cy="0"/>
          <a:chOff x="0" y="0"/>
          <a:chExt cx="0" cy="0"/>
        </a:xfrm>
      </p:grpSpPr>
      <p:sp>
        <p:nvSpPr>
          <p:cNvPr id="24024" name="Google Shape;24024;g1ff18b49f31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25" name="Google Shape;24025;g1ff18b49f31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24" name="Shape 24324"/>
        <p:cNvGrpSpPr/>
        <p:nvPr/>
      </p:nvGrpSpPr>
      <p:grpSpPr>
        <a:xfrm>
          <a:off x="0" y="0"/>
          <a:ext cx="0" cy="0"/>
          <a:chOff x="0" y="0"/>
          <a:chExt cx="0" cy="0"/>
        </a:xfrm>
      </p:grpSpPr>
      <p:sp>
        <p:nvSpPr>
          <p:cNvPr id="24325" name="Google Shape;24325;g277e0e5303c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26" name="Google Shape;24326;g277e0e5303c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70" name="Shape 24370"/>
        <p:cNvGrpSpPr/>
        <p:nvPr/>
      </p:nvGrpSpPr>
      <p:grpSpPr>
        <a:xfrm>
          <a:off x="0" y="0"/>
          <a:ext cx="0" cy="0"/>
          <a:chOff x="0" y="0"/>
          <a:chExt cx="0" cy="0"/>
        </a:xfrm>
      </p:grpSpPr>
      <p:sp>
        <p:nvSpPr>
          <p:cNvPr id="24371" name="Google Shape;24371;g277e0e5303c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72" name="Google Shape;24372;g277e0e5303c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76" name="Shape 24376"/>
        <p:cNvGrpSpPr/>
        <p:nvPr/>
      </p:nvGrpSpPr>
      <p:grpSpPr>
        <a:xfrm>
          <a:off x="0" y="0"/>
          <a:ext cx="0" cy="0"/>
          <a:chOff x="0" y="0"/>
          <a:chExt cx="0" cy="0"/>
        </a:xfrm>
      </p:grpSpPr>
      <p:sp>
        <p:nvSpPr>
          <p:cNvPr id="24377" name="Google Shape;24377;g212f97afb56_1_1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78" name="Google Shape;24378;g212f97afb56_1_1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Which is not bad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84" name="Shape 24384"/>
        <p:cNvGrpSpPr/>
        <p:nvPr/>
      </p:nvGrpSpPr>
      <p:grpSpPr>
        <a:xfrm>
          <a:off x="0" y="0"/>
          <a:ext cx="0" cy="0"/>
          <a:chOff x="0" y="0"/>
          <a:chExt cx="0" cy="0"/>
        </a:xfrm>
      </p:grpSpPr>
      <p:sp>
        <p:nvSpPr>
          <p:cNvPr id="24385" name="Google Shape;24385;g277e0e5303c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86" name="Google Shape;24386;g277e0e5303c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92" name="Shape 24392"/>
        <p:cNvGrpSpPr/>
        <p:nvPr/>
      </p:nvGrpSpPr>
      <p:grpSpPr>
        <a:xfrm>
          <a:off x="0" y="0"/>
          <a:ext cx="0" cy="0"/>
          <a:chOff x="0" y="0"/>
          <a:chExt cx="0" cy="0"/>
        </a:xfrm>
      </p:grpSpPr>
      <p:sp>
        <p:nvSpPr>
          <p:cNvPr id="24393" name="Google Shape;24393;g277e0e5303c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94" name="Google Shape;24394;g277e0e5303c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00" name="Shape 24400"/>
        <p:cNvGrpSpPr/>
        <p:nvPr/>
      </p:nvGrpSpPr>
      <p:grpSpPr>
        <a:xfrm>
          <a:off x="0" y="0"/>
          <a:ext cx="0" cy="0"/>
          <a:chOff x="0" y="0"/>
          <a:chExt cx="0" cy="0"/>
        </a:xfrm>
      </p:grpSpPr>
      <p:sp>
        <p:nvSpPr>
          <p:cNvPr id="24401" name="Google Shape;24401;g277e0e5303c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02" name="Google Shape;24402;g277e0e5303c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07" name="Shape 24407"/>
        <p:cNvGrpSpPr/>
        <p:nvPr/>
      </p:nvGrpSpPr>
      <p:grpSpPr>
        <a:xfrm>
          <a:off x="0" y="0"/>
          <a:ext cx="0" cy="0"/>
          <a:chOff x="0" y="0"/>
          <a:chExt cx="0" cy="0"/>
        </a:xfrm>
      </p:grpSpPr>
      <p:sp>
        <p:nvSpPr>
          <p:cNvPr id="24408" name="Google Shape;24408;g277e0e5303c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09" name="Google Shape;24409;g277e0e5303c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14" name="Shape 24414"/>
        <p:cNvGrpSpPr/>
        <p:nvPr/>
      </p:nvGrpSpPr>
      <p:grpSpPr>
        <a:xfrm>
          <a:off x="0" y="0"/>
          <a:ext cx="0" cy="0"/>
          <a:chOff x="0" y="0"/>
          <a:chExt cx="0" cy="0"/>
        </a:xfrm>
      </p:grpSpPr>
      <p:sp>
        <p:nvSpPr>
          <p:cNvPr id="24415" name="Google Shape;24415;g277e0e5303c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16" name="Google Shape;24416;g277e0e5303c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22" name="Shape 24422"/>
        <p:cNvGrpSpPr/>
        <p:nvPr/>
      </p:nvGrpSpPr>
      <p:grpSpPr>
        <a:xfrm>
          <a:off x="0" y="0"/>
          <a:ext cx="0" cy="0"/>
          <a:chOff x="0" y="0"/>
          <a:chExt cx="0" cy="0"/>
        </a:xfrm>
      </p:grpSpPr>
      <p:sp>
        <p:nvSpPr>
          <p:cNvPr id="24423" name="Google Shape;24423;g277e0e5303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24" name="Google Shape;24424;g277e0e5303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34" name="Shape 24434"/>
        <p:cNvGrpSpPr/>
        <p:nvPr/>
      </p:nvGrpSpPr>
      <p:grpSpPr>
        <a:xfrm>
          <a:off x="0" y="0"/>
          <a:ext cx="0" cy="0"/>
          <a:chOff x="0" y="0"/>
          <a:chExt cx="0" cy="0"/>
        </a:xfrm>
      </p:grpSpPr>
      <p:sp>
        <p:nvSpPr>
          <p:cNvPr id="24435" name="Google Shape;24435;g277e0e5303c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36" name="Google Shape;24436;g277e0e5303c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69" name="Shape 24069"/>
        <p:cNvGrpSpPr/>
        <p:nvPr/>
      </p:nvGrpSpPr>
      <p:grpSpPr>
        <a:xfrm>
          <a:off x="0" y="0"/>
          <a:ext cx="0" cy="0"/>
          <a:chOff x="0" y="0"/>
          <a:chExt cx="0" cy="0"/>
        </a:xfrm>
      </p:grpSpPr>
      <p:sp>
        <p:nvSpPr>
          <p:cNvPr id="24070" name="Google Shape;24070;g13376c313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71" name="Google Shape;24071;g13376c313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44" name="Shape 24444"/>
        <p:cNvGrpSpPr/>
        <p:nvPr/>
      </p:nvGrpSpPr>
      <p:grpSpPr>
        <a:xfrm>
          <a:off x="0" y="0"/>
          <a:ext cx="0" cy="0"/>
          <a:chOff x="0" y="0"/>
          <a:chExt cx="0" cy="0"/>
        </a:xfrm>
      </p:grpSpPr>
      <p:sp>
        <p:nvSpPr>
          <p:cNvPr id="24445" name="Google Shape;24445;g277e0e5303c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46" name="Google Shape;24446;g277e0e5303c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50" name="Shape 24450"/>
        <p:cNvGrpSpPr/>
        <p:nvPr/>
      </p:nvGrpSpPr>
      <p:grpSpPr>
        <a:xfrm>
          <a:off x="0" y="0"/>
          <a:ext cx="0" cy="0"/>
          <a:chOff x="0" y="0"/>
          <a:chExt cx="0" cy="0"/>
        </a:xfrm>
      </p:grpSpPr>
      <p:sp>
        <p:nvSpPr>
          <p:cNvPr id="24451" name="Google Shape;24451;g277e0e5303c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52" name="Google Shape;24452;g277e0e5303c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57" name="Shape 24457"/>
        <p:cNvGrpSpPr/>
        <p:nvPr/>
      </p:nvGrpSpPr>
      <p:grpSpPr>
        <a:xfrm>
          <a:off x="0" y="0"/>
          <a:ext cx="0" cy="0"/>
          <a:chOff x="0" y="0"/>
          <a:chExt cx="0" cy="0"/>
        </a:xfrm>
      </p:grpSpPr>
      <p:sp>
        <p:nvSpPr>
          <p:cNvPr id="24458" name="Google Shape;24458;g1125d80b419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59" name="Google Shape;24459;g1125d80b419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15" name="Shape 24115"/>
        <p:cNvGrpSpPr/>
        <p:nvPr/>
      </p:nvGrpSpPr>
      <p:grpSpPr>
        <a:xfrm>
          <a:off x="0" y="0"/>
          <a:ext cx="0" cy="0"/>
          <a:chOff x="0" y="0"/>
          <a:chExt cx="0" cy="0"/>
        </a:xfrm>
      </p:grpSpPr>
      <p:sp>
        <p:nvSpPr>
          <p:cNvPr id="24116" name="Google Shape;24116;g1125d80b419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17" name="Google Shape;24117;g1125d80b419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42" name="Shape 24142"/>
        <p:cNvGrpSpPr/>
        <p:nvPr/>
      </p:nvGrpSpPr>
      <p:grpSpPr>
        <a:xfrm>
          <a:off x="0" y="0"/>
          <a:ext cx="0" cy="0"/>
          <a:chOff x="0" y="0"/>
          <a:chExt cx="0" cy="0"/>
        </a:xfrm>
      </p:grpSpPr>
      <p:sp>
        <p:nvSpPr>
          <p:cNvPr id="24143" name="Google Shape;24143;g277e0e5303c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44" name="Google Shape;24144;g277e0e5303c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95% data is mls listing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48" name="Shape 24148"/>
        <p:cNvGrpSpPr/>
        <p:nvPr/>
      </p:nvGrpSpPr>
      <p:grpSpPr>
        <a:xfrm>
          <a:off x="0" y="0"/>
          <a:ext cx="0" cy="0"/>
          <a:chOff x="0" y="0"/>
          <a:chExt cx="0" cy="0"/>
        </a:xfrm>
      </p:grpSpPr>
      <p:sp>
        <p:nvSpPr>
          <p:cNvPr id="24149" name="Google Shape;24149;g277e0e5303c_2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50" name="Google Shape;24150;g277e0e5303c_2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95% data is mls listing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55" name="Shape 24155"/>
        <p:cNvGrpSpPr/>
        <p:nvPr/>
      </p:nvGrpSpPr>
      <p:grpSpPr>
        <a:xfrm>
          <a:off x="0" y="0"/>
          <a:ext cx="0" cy="0"/>
          <a:chOff x="0" y="0"/>
          <a:chExt cx="0" cy="0"/>
        </a:xfrm>
      </p:grpSpPr>
      <p:sp>
        <p:nvSpPr>
          <p:cNvPr id="24156" name="Google Shape;24156;g277e0e5303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57" name="Google Shape;24157;g277e0e5303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01" name="Shape 24201"/>
        <p:cNvGrpSpPr/>
        <p:nvPr/>
      </p:nvGrpSpPr>
      <p:grpSpPr>
        <a:xfrm>
          <a:off x="0" y="0"/>
          <a:ext cx="0" cy="0"/>
          <a:chOff x="0" y="0"/>
          <a:chExt cx="0" cy="0"/>
        </a:xfrm>
      </p:grpSpPr>
      <p:sp>
        <p:nvSpPr>
          <p:cNvPr id="24202" name="Google Shape;24202;g212f97afb56_1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03" name="Google Shape;24203;g212f97afb56_1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95% data is mls listing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12" name="Shape 24212"/>
        <p:cNvGrpSpPr/>
        <p:nvPr/>
      </p:nvGrpSpPr>
      <p:grpSpPr>
        <a:xfrm>
          <a:off x="0" y="0"/>
          <a:ext cx="0" cy="0"/>
          <a:chOff x="0" y="0"/>
          <a:chExt cx="0" cy="0"/>
        </a:xfrm>
      </p:grpSpPr>
      <p:sp>
        <p:nvSpPr>
          <p:cNvPr id="24213" name="Google Shape;24213;g277e0e5303c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14" name="Google Shape;24214;g277e0e5303c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 beds, square feet, hoa, year built </a:t>
            </a:r>
            <a:endParaRPr/>
          </a:p>
          <a:p>
            <a:pPr indent="0" lvl="0" marL="0" rtl="0" algn="l">
              <a:spcBef>
                <a:spcPts val="0"/>
              </a:spcBef>
              <a:spcAft>
                <a:spcPts val="0"/>
              </a:spcAft>
              <a:buNone/>
            </a:pPr>
            <a:r>
              <a:rPr lang="en"/>
              <a:t>Even </a:t>
            </a:r>
            <a:r>
              <a:rPr lang="en"/>
              <a:t>though</a:t>
            </a:r>
            <a:r>
              <a:rPr lang="en"/>
              <a:t> hoa cor is high, but null is also high, so we drop</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50" y="-6025"/>
            <a:ext cx="9144181" cy="5155500"/>
            <a:chOff x="50" y="-6025"/>
            <a:chExt cx="9144181" cy="5155500"/>
          </a:xfrm>
        </p:grpSpPr>
        <p:grpSp>
          <p:nvGrpSpPr>
            <p:cNvPr id="10" name="Google Shape;10;p2"/>
            <p:cNvGrpSpPr/>
            <p:nvPr/>
          </p:nvGrpSpPr>
          <p:grpSpPr>
            <a:xfrm>
              <a:off x="150" y="126"/>
              <a:ext cx="9144081" cy="5143543"/>
              <a:chOff x="-46739" y="-18"/>
              <a:chExt cx="9237379" cy="5143543"/>
            </a:xfrm>
          </p:grpSpPr>
          <p:sp>
            <p:nvSpPr>
              <p:cNvPr id="11" name="Google Shape;11;p2"/>
              <p:cNvSpPr/>
              <p:nvPr/>
            </p:nvSpPr>
            <p:spPr>
              <a:xfrm flipH="1" rot="10800000">
                <a:off x="-46739"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rot="10800000">
                <a:off x="16808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38290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flipH="1" rot="10800000">
                <a:off x="59773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rot="10800000">
                <a:off x="81255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rot="10800000">
                <a:off x="102737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flipH="1" rot="10800000">
                <a:off x="124220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flipH="1" rot="10800000">
                <a:off x="145702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flipH="1" rot="10800000">
                <a:off x="167184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flipH="1" rot="10800000">
                <a:off x="188667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flipH="1" rot="10800000">
                <a:off x="210149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flipH="1" rot="10800000">
                <a:off x="231631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flipH="1" rot="10800000">
                <a:off x="253114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flipH="1" rot="10800000">
                <a:off x="274596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flipH="1" rot="10800000">
                <a:off x="296078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flipH="1" rot="10800000">
                <a:off x="317561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flipH="1" rot="10800000">
                <a:off x="339043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flipH="1" rot="10800000">
                <a:off x="360525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flipH="1" rot="10800000">
                <a:off x="382008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flipH="1" rot="10800000">
                <a:off x="403490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flipH="1" rot="10800000">
                <a:off x="424972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flipH="1" rot="10800000">
                <a:off x="446455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flipH="1" rot="10800000">
                <a:off x="467937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flipH="1" rot="10800000">
                <a:off x="489419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flipH="1" rot="10800000">
                <a:off x="510902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flipH="1" rot="10800000">
                <a:off x="532384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flipH="1" rot="10800000">
                <a:off x="553866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flipH="1" rot="10800000">
                <a:off x="575349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flipH="1" rot="10800000">
                <a:off x="596831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flipH="1" rot="10800000">
                <a:off x="618313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flipH="1" rot="10800000">
                <a:off x="639796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flipH="1" rot="10800000">
                <a:off x="661278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flipH="1" rot="10800000">
                <a:off x="682760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flipH="1" rot="10800000">
                <a:off x="704243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flipH="1" rot="10800000">
                <a:off x="725725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flipH="1" rot="10800000">
                <a:off x="747207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flipH="1" rot="10800000">
                <a:off x="768690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flipH="1" rot="10800000">
                <a:off x="790172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flipH="1" rot="10800000">
                <a:off x="8116546"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flipH="1" rot="10800000">
                <a:off x="833137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flipH="1" rot="10800000">
                <a:off x="854619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flipH="1" rot="10800000">
                <a:off x="8761016"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flipH="1" rot="10800000">
                <a:off x="897584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flipH="1" rot="10800000">
                <a:off x="-46739"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flipH="1" rot="10800000">
                <a:off x="16808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flipH="1" rot="10800000">
                <a:off x="38290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flipH="1" rot="10800000">
                <a:off x="59773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flipH="1" rot="10800000">
                <a:off x="81255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flipH="1" rot="10800000">
                <a:off x="102737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flipH="1" rot="10800000">
                <a:off x="124220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flipH="1" rot="10800000">
                <a:off x="145702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flipH="1" rot="10800000">
                <a:off x="167184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flipH="1" rot="10800000">
                <a:off x="188667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flipH="1" rot="10800000">
                <a:off x="210149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flipH="1" rot="10800000">
                <a:off x="231631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flipH="1" rot="10800000">
                <a:off x="253114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flipH="1" rot="10800000">
                <a:off x="274596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flipH="1" rot="10800000">
                <a:off x="296078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flipH="1" rot="10800000">
                <a:off x="317561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flipH="1" rot="10800000">
                <a:off x="339043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flipH="1" rot="10800000">
                <a:off x="360525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flipH="1" rot="10800000">
                <a:off x="382008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flipH="1" rot="10800000">
                <a:off x="403490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flipH="1" rot="10800000">
                <a:off x="424972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flipH="1" rot="10800000">
                <a:off x="446455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flipH="1" rot="10800000">
                <a:off x="467937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flipH="1" rot="10800000">
                <a:off x="489419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flipH="1" rot="10800000">
                <a:off x="510902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flipH="1" rot="10800000">
                <a:off x="532384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flipH="1" rot="10800000">
                <a:off x="553866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flipH="1" rot="10800000">
                <a:off x="575349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flipH="1" rot="10800000">
                <a:off x="596831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flipH="1" rot="10800000">
                <a:off x="618313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flipH="1" rot="10800000">
                <a:off x="639796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flipH="1" rot="10800000">
                <a:off x="661278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flipH="1" rot="10800000">
                <a:off x="682760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flipH="1" rot="10800000">
                <a:off x="704243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flipH="1" rot="10800000">
                <a:off x="725725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flipH="1" rot="10800000">
                <a:off x="747207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flipH="1" rot="10800000">
                <a:off x="768690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flipH="1" rot="10800000">
                <a:off x="790172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flipH="1" rot="10800000">
                <a:off x="8116546"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flipH="1" rot="10800000">
                <a:off x="833137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flipH="1" rot="10800000">
                <a:off x="854619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flipH="1" rot="10800000">
                <a:off x="8761016"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flipH="1" rot="10800000">
                <a:off x="897584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flipH="1" rot="10800000">
                <a:off x="-46739"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flipH="1" rot="10800000">
                <a:off x="16808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flipH="1" rot="10800000">
                <a:off x="38290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flipH="1" rot="10800000">
                <a:off x="59773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flipH="1" rot="10800000">
                <a:off x="81255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flipH="1" rot="10800000">
                <a:off x="102737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flipH="1" rot="10800000">
                <a:off x="124220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flipH="1" rot="10800000">
                <a:off x="145702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flipH="1" rot="10800000">
                <a:off x="167184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flipH="1" rot="10800000">
                <a:off x="188667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flipH="1" rot="10800000">
                <a:off x="210149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flipH="1" rot="10800000">
                <a:off x="231631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flipH="1" rot="10800000">
                <a:off x="253114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flipH="1" rot="10800000">
                <a:off x="274596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flipH="1" rot="10800000">
                <a:off x="296078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flipH="1" rot="10800000">
                <a:off x="317561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flipH="1" rot="10800000">
                <a:off x="339043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flipH="1" rot="10800000">
                <a:off x="360525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flipH="1" rot="10800000">
                <a:off x="382008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flipH="1" rot="10800000">
                <a:off x="403490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flipH="1" rot="10800000">
                <a:off x="424972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flipH="1" rot="10800000">
                <a:off x="446455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flipH="1" rot="10800000">
                <a:off x="467937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flipH="1" rot="10800000">
                <a:off x="489419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flipH="1" rot="10800000">
                <a:off x="510902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flipH="1" rot="10800000">
                <a:off x="532384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flipH="1" rot="10800000">
                <a:off x="553866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flipH="1" rot="10800000">
                <a:off x="575349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flipH="1" rot="10800000">
                <a:off x="596831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flipH="1" rot="10800000">
                <a:off x="618313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flipH="1" rot="10800000">
                <a:off x="639796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flipH="1" rot="10800000">
                <a:off x="661278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flipH="1" rot="10800000">
                <a:off x="682760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flipH="1" rot="10800000">
                <a:off x="704243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flipH="1" rot="10800000">
                <a:off x="725725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flipH="1" rot="10800000">
                <a:off x="747207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flipH="1" rot="10800000">
                <a:off x="768690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flipH="1" rot="10800000">
                <a:off x="790172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flipH="1" rot="10800000">
                <a:off x="8116546"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flipH="1" rot="10800000">
                <a:off x="833137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flipH="1" rot="10800000">
                <a:off x="854619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flipH="1" rot="10800000">
                <a:off x="8761016"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flipH="1" rot="10800000">
                <a:off x="897584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flipH="1" rot="10800000">
                <a:off x="-46739"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flipH="1" rot="10800000">
                <a:off x="16808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flipH="1" rot="10800000">
                <a:off x="38290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flipH="1" rot="10800000">
                <a:off x="59773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flipH="1" rot="10800000">
                <a:off x="81255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flipH="1" rot="10800000">
                <a:off x="102737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flipH="1" rot="10800000">
                <a:off x="124220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
              <p:cNvSpPr/>
              <p:nvPr/>
            </p:nvSpPr>
            <p:spPr>
              <a:xfrm flipH="1" rot="10800000">
                <a:off x="145702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p:nvPr/>
            </p:nvSpPr>
            <p:spPr>
              <a:xfrm flipH="1" rot="10800000">
                <a:off x="167184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flipH="1" rot="10800000">
                <a:off x="188667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flipH="1" rot="10800000">
                <a:off x="210149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flipH="1" rot="10800000">
                <a:off x="231631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flipH="1" rot="10800000">
                <a:off x="253114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flipH="1" rot="10800000">
                <a:off x="274596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flipH="1" rot="10800000">
                <a:off x="296078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flipH="1" rot="10800000">
                <a:off x="317561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
              <p:cNvSpPr/>
              <p:nvPr/>
            </p:nvSpPr>
            <p:spPr>
              <a:xfrm flipH="1" rot="10800000">
                <a:off x="339043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
              <p:cNvSpPr/>
              <p:nvPr/>
            </p:nvSpPr>
            <p:spPr>
              <a:xfrm flipH="1" rot="10800000">
                <a:off x="360525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
              <p:cNvSpPr/>
              <p:nvPr/>
            </p:nvSpPr>
            <p:spPr>
              <a:xfrm flipH="1" rot="10800000">
                <a:off x="382008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
              <p:cNvSpPr/>
              <p:nvPr/>
            </p:nvSpPr>
            <p:spPr>
              <a:xfrm flipH="1" rot="10800000">
                <a:off x="403490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
              <p:cNvSpPr/>
              <p:nvPr/>
            </p:nvSpPr>
            <p:spPr>
              <a:xfrm flipH="1" rot="10800000">
                <a:off x="424972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p:nvPr/>
            </p:nvSpPr>
            <p:spPr>
              <a:xfrm flipH="1" rot="10800000">
                <a:off x="446455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
              <p:cNvSpPr/>
              <p:nvPr/>
            </p:nvSpPr>
            <p:spPr>
              <a:xfrm flipH="1" rot="10800000">
                <a:off x="467937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
              <p:cNvSpPr/>
              <p:nvPr/>
            </p:nvSpPr>
            <p:spPr>
              <a:xfrm flipH="1" rot="10800000">
                <a:off x="489419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
              <p:cNvSpPr/>
              <p:nvPr/>
            </p:nvSpPr>
            <p:spPr>
              <a:xfrm flipH="1" rot="10800000">
                <a:off x="510902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
              <p:cNvSpPr/>
              <p:nvPr/>
            </p:nvSpPr>
            <p:spPr>
              <a:xfrm flipH="1" rot="10800000">
                <a:off x="532384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
              <p:cNvSpPr/>
              <p:nvPr/>
            </p:nvSpPr>
            <p:spPr>
              <a:xfrm flipH="1" rot="10800000">
                <a:off x="553866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
              <p:cNvSpPr/>
              <p:nvPr/>
            </p:nvSpPr>
            <p:spPr>
              <a:xfrm flipH="1" rot="10800000">
                <a:off x="575349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
              <p:cNvSpPr/>
              <p:nvPr/>
            </p:nvSpPr>
            <p:spPr>
              <a:xfrm flipH="1" rot="10800000">
                <a:off x="596831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
              <p:cNvSpPr/>
              <p:nvPr/>
            </p:nvSpPr>
            <p:spPr>
              <a:xfrm flipH="1" rot="10800000">
                <a:off x="618313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
              <p:cNvSpPr/>
              <p:nvPr/>
            </p:nvSpPr>
            <p:spPr>
              <a:xfrm flipH="1" rot="10800000">
                <a:off x="639796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
              <p:cNvSpPr/>
              <p:nvPr/>
            </p:nvSpPr>
            <p:spPr>
              <a:xfrm flipH="1" rot="10800000">
                <a:off x="661278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
              <p:cNvSpPr/>
              <p:nvPr/>
            </p:nvSpPr>
            <p:spPr>
              <a:xfrm flipH="1" rot="10800000">
                <a:off x="682760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
              <p:cNvSpPr/>
              <p:nvPr/>
            </p:nvSpPr>
            <p:spPr>
              <a:xfrm flipH="1" rot="10800000">
                <a:off x="704243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
              <p:cNvSpPr/>
              <p:nvPr/>
            </p:nvSpPr>
            <p:spPr>
              <a:xfrm flipH="1" rot="10800000">
                <a:off x="725725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
              <p:cNvSpPr/>
              <p:nvPr/>
            </p:nvSpPr>
            <p:spPr>
              <a:xfrm flipH="1" rot="10800000">
                <a:off x="747207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
              <p:cNvSpPr/>
              <p:nvPr/>
            </p:nvSpPr>
            <p:spPr>
              <a:xfrm flipH="1" rot="10800000">
                <a:off x="768690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
              <p:cNvSpPr/>
              <p:nvPr/>
            </p:nvSpPr>
            <p:spPr>
              <a:xfrm flipH="1" rot="10800000">
                <a:off x="790172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
              <p:cNvSpPr/>
              <p:nvPr/>
            </p:nvSpPr>
            <p:spPr>
              <a:xfrm flipH="1" rot="10800000">
                <a:off x="8116546"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
              <p:cNvSpPr/>
              <p:nvPr/>
            </p:nvSpPr>
            <p:spPr>
              <a:xfrm flipH="1" rot="10800000">
                <a:off x="833137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
              <p:cNvSpPr/>
              <p:nvPr/>
            </p:nvSpPr>
            <p:spPr>
              <a:xfrm flipH="1" rot="10800000">
                <a:off x="854619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
              <p:cNvSpPr/>
              <p:nvPr/>
            </p:nvSpPr>
            <p:spPr>
              <a:xfrm flipH="1" rot="10800000">
                <a:off x="8761016"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
              <p:cNvSpPr/>
              <p:nvPr/>
            </p:nvSpPr>
            <p:spPr>
              <a:xfrm flipH="1" rot="10800000">
                <a:off x="897584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
              <p:cNvSpPr/>
              <p:nvPr/>
            </p:nvSpPr>
            <p:spPr>
              <a:xfrm flipH="1" rot="10800000">
                <a:off x="-46739"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
              <p:cNvSpPr/>
              <p:nvPr/>
            </p:nvSpPr>
            <p:spPr>
              <a:xfrm flipH="1" rot="10800000">
                <a:off x="16808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
              <p:cNvSpPr/>
              <p:nvPr/>
            </p:nvSpPr>
            <p:spPr>
              <a:xfrm flipH="1" rot="10800000">
                <a:off x="38290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
              <p:cNvSpPr/>
              <p:nvPr/>
            </p:nvSpPr>
            <p:spPr>
              <a:xfrm flipH="1" rot="10800000">
                <a:off x="59773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
              <p:cNvSpPr/>
              <p:nvPr/>
            </p:nvSpPr>
            <p:spPr>
              <a:xfrm flipH="1" rot="10800000">
                <a:off x="81255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
              <p:cNvSpPr/>
              <p:nvPr/>
            </p:nvSpPr>
            <p:spPr>
              <a:xfrm flipH="1" rot="10800000">
                <a:off x="102737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
              <p:cNvSpPr/>
              <p:nvPr/>
            </p:nvSpPr>
            <p:spPr>
              <a:xfrm flipH="1" rot="10800000">
                <a:off x="124220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
              <p:cNvSpPr/>
              <p:nvPr/>
            </p:nvSpPr>
            <p:spPr>
              <a:xfrm flipH="1" rot="10800000">
                <a:off x="145702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
              <p:cNvSpPr/>
              <p:nvPr/>
            </p:nvSpPr>
            <p:spPr>
              <a:xfrm flipH="1" rot="10800000">
                <a:off x="167184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
              <p:cNvSpPr/>
              <p:nvPr/>
            </p:nvSpPr>
            <p:spPr>
              <a:xfrm flipH="1" rot="10800000">
                <a:off x="188667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
              <p:cNvSpPr/>
              <p:nvPr/>
            </p:nvSpPr>
            <p:spPr>
              <a:xfrm flipH="1" rot="10800000">
                <a:off x="210149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
              <p:cNvSpPr/>
              <p:nvPr/>
            </p:nvSpPr>
            <p:spPr>
              <a:xfrm flipH="1" rot="10800000">
                <a:off x="231631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
              <p:cNvSpPr/>
              <p:nvPr/>
            </p:nvSpPr>
            <p:spPr>
              <a:xfrm flipH="1" rot="10800000">
                <a:off x="253114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
              <p:cNvSpPr/>
              <p:nvPr/>
            </p:nvSpPr>
            <p:spPr>
              <a:xfrm flipH="1" rot="10800000">
                <a:off x="274596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
              <p:cNvSpPr/>
              <p:nvPr/>
            </p:nvSpPr>
            <p:spPr>
              <a:xfrm flipH="1" rot="10800000">
                <a:off x="296078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
              <p:cNvSpPr/>
              <p:nvPr/>
            </p:nvSpPr>
            <p:spPr>
              <a:xfrm flipH="1" rot="10800000">
                <a:off x="317561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
              <p:cNvSpPr/>
              <p:nvPr/>
            </p:nvSpPr>
            <p:spPr>
              <a:xfrm flipH="1" rot="10800000">
                <a:off x="339043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
              <p:cNvSpPr/>
              <p:nvPr/>
            </p:nvSpPr>
            <p:spPr>
              <a:xfrm flipH="1" rot="10800000">
                <a:off x="360525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
              <p:cNvSpPr/>
              <p:nvPr/>
            </p:nvSpPr>
            <p:spPr>
              <a:xfrm flipH="1" rot="10800000">
                <a:off x="382008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
              <p:cNvSpPr/>
              <p:nvPr/>
            </p:nvSpPr>
            <p:spPr>
              <a:xfrm flipH="1" rot="10800000">
                <a:off x="403490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
              <p:cNvSpPr/>
              <p:nvPr/>
            </p:nvSpPr>
            <p:spPr>
              <a:xfrm flipH="1" rot="10800000">
                <a:off x="424972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
              <p:cNvSpPr/>
              <p:nvPr/>
            </p:nvSpPr>
            <p:spPr>
              <a:xfrm flipH="1" rot="10800000">
                <a:off x="446455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
              <p:cNvSpPr/>
              <p:nvPr/>
            </p:nvSpPr>
            <p:spPr>
              <a:xfrm flipH="1" rot="10800000">
                <a:off x="467937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
              <p:cNvSpPr/>
              <p:nvPr/>
            </p:nvSpPr>
            <p:spPr>
              <a:xfrm flipH="1" rot="10800000">
                <a:off x="489419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
              <p:cNvSpPr/>
              <p:nvPr/>
            </p:nvSpPr>
            <p:spPr>
              <a:xfrm flipH="1" rot="10800000">
                <a:off x="510902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
              <p:cNvSpPr/>
              <p:nvPr/>
            </p:nvSpPr>
            <p:spPr>
              <a:xfrm flipH="1" rot="10800000">
                <a:off x="532384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
              <p:cNvSpPr/>
              <p:nvPr/>
            </p:nvSpPr>
            <p:spPr>
              <a:xfrm flipH="1" rot="10800000">
                <a:off x="553866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
              <p:cNvSpPr/>
              <p:nvPr/>
            </p:nvSpPr>
            <p:spPr>
              <a:xfrm flipH="1" rot="10800000">
                <a:off x="575349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
              <p:cNvSpPr/>
              <p:nvPr/>
            </p:nvSpPr>
            <p:spPr>
              <a:xfrm flipH="1" rot="10800000">
                <a:off x="596831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
              <p:cNvSpPr/>
              <p:nvPr/>
            </p:nvSpPr>
            <p:spPr>
              <a:xfrm flipH="1" rot="10800000">
                <a:off x="618313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
              <p:cNvSpPr/>
              <p:nvPr/>
            </p:nvSpPr>
            <p:spPr>
              <a:xfrm flipH="1" rot="10800000">
                <a:off x="639796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
              <p:cNvSpPr/>
              <p:nvPr/>
            </p:nvSpPr>
            <p:spPr>
              <a:xfrm flipH="1" rot="10800000">
                <a:off x="661278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
              <p:cNvSpPr/>
              <p:nvPr/>
            </p:nvSpPr>
            <p:spPr>
              <a:xfrm flipH="1" rot="10800000">
                <a:off x="682760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
              <p:cNvSpPr/>
              <p:nvPr/>
            </p:nvSpPr>
            <p:spPr>
              <a:xfrm flipH="1" rot="10800000">
                <a:off x="704243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
              <p:cNvSpPr/>
              <p:nvPr/>
            </p:nvSpPr>
            <p:spPr>
              <a:xfrm flipH="1" rot="10800000">
                <a:off x="725725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
              <p:cNvSpPr/>
              <p:nvPr/>
            </p:nvSpPr>
            <p:spPr>
              <a:xfrm flipH="1" rot="10800000">
                <a:off x="747207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
              <p:cNvSpPr/>
              <p:nvPr/>
            </p:nvSpPr>
            <p:spPr>
              <a:xfrm flipH="1" rot="10800000">
                <a:off x="768690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
              <p:cNvSpPr/>
              <p:nvPr/>
            </p:nvSpPr>
            <p:spPr>
              <a:xfrm flipH="1" rot="10800000">
                <a:off x="790172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
              <p:cNvSpPr/>
              <p:nvPr/>
            </p:nvSpPr>
            <p:spPr>
              <a:xfrm flipH="1" rot="10800000">
                <a:off x="8116546"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
              <p:cNvSpPr/>
              <p:nvPr/>
            </p:nvSpPr>
            <p:spPr>
              <a:xfrm flipH="1" rot="10800000">
                <a:off x="833137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
              <p:cNvSpPr/>
              <p:nvPr/>
            </p:nvSpPr>
            <p:spPr>
              <a:xfrm flipH="1" rot="10800000">
                <a:off x="854619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
              <p:cNvSpPr/>
              <p:nvPr/>
            </p:nvSpPr>
            <p:spPr>
              <a:xfrm flipH="1" rot="10800000">
                <a:off x="8761016"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
              <p:cNvSpPr/>
              <p:nvPr/>
            </p:nvSpPr>
            <p:spPr>
              <a:xfrm flipH="1" rot="10800000">
                <a:off x="897584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
              <p:cNvSpPr/>
              <p:nvPr/>
            </p:nvSpPr>
            <p:spPr>
              <a:xfrm flipH="1" rot="10800000">
                <a:off x="-46739"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
              <p:cNvSpPr/>
              <p:nvPr/>
            </p:nvSpPr>
            <p:spPr>
              <a:xfrm flipH="1" rot="10800000">
                <a:off x="16808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
              <p:cNvSpPr/>
              <p:nvPr/>
            </p:nvSpPr>
            <p:spPr>
              <a:xfrm flipH="1" rot="10800000">
                <a:off x="38290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
              <p:cNvSpPr/>
              <p:nvPr/>
            </p:nvSpPr>
            <p:spPr>
              <a:xfrm flipH="1" rot="10800000">
                <a:off x="59773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
              <p:cNvSpPr/>
              <p:nvPr/>
            </p:nvSpPr>
            <p:spPr>
              <a:xfrm flipH="1" rot="10800000">
                <a:off x="81255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
              <p:cNvSpPr/>
              <p:nvPr/>
            </p:nvSpPr>
            <p:spPr>
              <a:xfrm flipH="1" rot="10800000">
                <a:off x="102737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
              <p:cNvSpPr/>
              <p:nvPr/>
            </p:nvSpPr>
            <p:spPr>
              <a:xfrm flipH="1" rot="10800000">
                <a:off x="124220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
              <p:cNvSpPr/>
              <p:nvPr/>
            </p:nvSpPr>
            <p:spPr>
              <a:xfrm flipH="1" rot="10800000">
                <a:off x="145702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
              <p:cNvSpPr/>
              <p:nvPr/>
            </p:nvSpPr>
            <p:spPr>
              <a:xfrm flipH="1" rot="10800000">
                <a:off x="167184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
              <p:cNvSpPr/>
              <p:nvPr/>
            </p:nvSpPr>
            <p:spPr>
              <a:xfrm flipH="1" rot="10800000">
                <a:off x="188667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
              <p:cNvSpPr/>
              <p:nvPr/>
            </p:nvSpPr>
            <p:spPr>
              <a:xfrm flipH="1" rot="10800000">
                <a:off x="210149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
              <p:cNvSpPr/>
              <p:nvPr/>
            </p:nvSpPr>
            <p:spPr>
              <a:xfrm flipH="1" rot="10800000">
                <a:off x="231631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
              <p:cNvSpPr/>
              <p:nvPr/>
            </p:nvSpPr>
            <p:spPr>
              <a:xfrm flipH="1" rot="10800000">
                <a:off x="253114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
              <p:cNvSpPr/>
              <p:nvPr/>
            </p:nvSpPr>
            <p:spPr>
              <a:xfrm flipH="1" rot="10800000">
                <a:off x="274596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
              <p:cNvSpPr/>
              <p:nvPr/>
            </p:nvSpPr>
            <p:spPr>
              <a:xfrm flipH="1" rot="10800000">
                <a:off x="296078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
              <p:cNvSpPr/>
              <p:nvPr/>
            </p:nvSpPr>
            <p:spPr>
              <a:xfrm flipH="1" rot="10800000">
                <a:off x="317561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
              <p:cNvSpPr/>
              <p:nvPr/>
            </p:nvSpPr>
            <p:spPr>
              <a:xfrm flipH="1" rot="10800000">
                <a:off x="339043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
              <p:cNvSpPr/>
              <p:nvPr/>
            </p:nvSpPr>
            <p:spPr>
              <a:xfrm flipH="1" rot="10800000">
                <a:off x="360525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
              <p:cNvSpPr/>
              <p:nvPr/>
            </p:nvSpPr>
            <p:spPr>
              <a:xfrm flipH="1" rot="10800000">
                <a:off x="382008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
              <p:cNvSpPr/>
              <p:nvPr/>
            </p:nvSpPr>
            <p:spPr>
              <a:xfrm flipH="1" rot="10800000">
                <a:off x="403490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
              <p:cNvSpPr/>
              <p:nvPr/>
            </p:nvSpPr>
            <p:spPr>
              <a:xfrm flipH="1" rot="10800000">
                <a:off x="424972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
              <p:cNvSpPr/>
              <p:nvPr/>
            </p:nvSpPr>
            <p:spPr>
              <a:xfrm flipH="1" rot="10800000">
                <a:off x="446455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
              <p:cNvSpPr/>
              <p:nvPr/>
            </p:nvSpPr>
            <p:spPr>
              <a:xfrm flipH="1" rot="10800000">
                <a:off x="467937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
              <p:cNvSpPr/>
              <p:nvPr/>
            </p:nvSpPr>
            <p:spPr>
              <a:xfrm flipH="1" rot="10800000">
                <a:off x="489419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
              <p:cNvSpPr/>
              <p:nvPr/>
            </p:nvSpPr>
            <p:spPr>
              <a:xfrm flipH="1" rot="10800000">
                <a:off x="510902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
              <p:cNvSpPr/>
              <p:nvPr/>
            </p:nvSpPr>
            <p:spPr>
              <a:xfrm flipH="1" rot="10800000">
                <a:off x="532384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
              <p:cNvSpPr/>
              <p:nvPr/>
            </p:nvSpPr>
            <p:spPr>
              <a:xfrm flipH="1" rot="10800000">
                <a:off x="553866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
              <p:cNvSpPr/>
              <p:nvPr/>
            </p:nvSpPr>
            <p:spPr>
              <a:xfrm flipH="1" rot="10800000">
                <a:off x="575349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
              <p:cNvSpPr/>
              <p:nvPr/>
            </p:nvSpPr>
            <p:spPr>
              <a:xfrm flipH="1" rot="10800000">
                <a:off x="596831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
              <p:cNvSpPr/>
              <p:nvPr/>
            </p:nvSpPr>
            <p:spPr>
              <a:xfrm flipH="1" rot="10800000">
                <a:off x="618313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
              <p:cNvSpPr/>
              <p:nvPr/>
            </p:nvSpPr>
            <p:spPr>
              <a:xfrm flipH="1" rot="10800000">
                <a:off x="639796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
              <p:cNvSpPr/>
              <p:nvPr/>
            </p:nvSpPr>
            <p:spPr>
              <a:xfrm flipH="1" rot="10800000">
                <a:off x="661278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
              <p:cNvSpPr/>
              <p:nvPr/>
            </p:nvSpPr>
            <p:spPr>
              <a:xfrm flipH="1" rot="10800000">
                <a:off x="682760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
              <p:cNvSpPr/>
              <p:nvPr/>
            </p:nvSpPr>
            <p:spPr>
              <a:xfrm flipH="1" rot="10800000">
                <a:off x="704243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
              <p:cNvSpPr/>
              <p:nvPr/>
            </p:nvSpPr>
            <p:spPr>
              <a:xfrm flipH="1" rot="10800000">
                <a:off x="725725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
              <p:cNvSpPr/>
              <p:nvPr/>
            </p:nvSpPr>
            <p:spPr>
              <a:xfrm flipH="1" rot="10800000">
                <a:off x="747207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
              <p:cNvSpPr/>
              <p:nvPr/>
            </p:nvSpPr>
            <p:spPr>
              <a:xfrm flipH="1" rot="10800000">
                <a:off x="768690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
              <p:cNvSpPr/>
              <p:nvPr/>
            </p:nvSpPr>
            <p:spPr>
              <a:xfrm flipH="1" rot="10800000">
                <a:off x="790172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
              <p:cNvSpPr/>
              <p:nvPr/>
            </p:nvSpPr>
            <p:spPr>
              <a:xfrm flipH="1" rot="10800000">
                <a:off x="8116546"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
              <p:cNvSpPr/>
              <p:nvPr/>
            </p:nvSpPr>
            <p:spPr>
              <a:xfrm flipH="1" rot="10800000">
                <a:off x="833137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
              <p:cNvSpPr/>
              <p:nvPr/>
            </p:nvSpPr>
            <p:spPr>
              <a:xfrm flipH="1" rot="10800000">
                <a:off x="854619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
              <p:cNvSpPr/>
              <p:nvPr/>
            </p:nvSpPr>
            <p:spPr>
              <a:xfrm flipH="1" rot="10800000">
                <a:off x="8761016"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
              <p:cNvSpPr/>
              <p:nvPr/>
            </p:nvSpPr>
            <p:spPr>
              <a:xfrm flipH="1" rot="10800000">
                <a:off x="897584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
              <p:cNvSpPr/>
              <p:nvPr/>
            </p:nvSpPr>
            <p:spPr>
              <a:xfrm flipH="1" rot="10800000">
                <a:off x="-46739"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
              <p:cNvSpPr/>
              <p:nvPr/>
            </p:nvSpPr>
            <p:spPr>
              <a:xfrm flipH="1" rot="10800000">
                <a:off x="16808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
              <p:cNvSpPr/>
              <p:nvPr/>
            </p:nvSpPr>
            <p:spPr>
              <a:xfrm flipH="1" rot="10800000">
                <a:off x="38290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
              <p:cNvSpPr/>
              <p:nvPr/>
            </p:nvSpPr>
            <p:spPr>
              <a:xfrm flipH="1" rot="10800000">
                <a:off x="59773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
              <p:cNvSpPr/>
              <p:nvPr/>
            </p:nvSpPr>
            <p:spPr>
              <a:xfrm flipH="1" rot="10800000">
                <a:off x="81255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
              <p:cNvSpPr/>
              <p:nvPr/>
            </p:nvSpPr>
            <p:spPr>
              <a:xfrm flipH="1" rot="10800000">
                <a:off x="102737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
              <p:cNvSpPr/>
              <p:nvPr/>
            </p:nvSpPr>
            <p:spPr>
              <a:xfrm flipH="1" rot="10800000">
                <a:off x="124220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
              <p:cNvSpPr/>
              <p:nvPr/>
            </p:nvSpPr>
            <p:spPr>
              <a:xfrm flipH="1" rot="10800000">
                <a:off x="145702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
              <p:cNvSpPr/>
              <p:nvPr/>
            </p:nvSpPr>
            <p:spPr>
              <a:xfrm flipH="1" rot="10800000">
                <a:off x="167184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
              <p:cNvSpPr/>
              <p:nvPr/>
            </p:nvSpPr>
            <p:spPr>
              <a:xfrm flipH="1" rot="10800000">
                <a:off x="188667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
              <p:cNvSpPr/>
              <p:nvPr/>
            </p:nvSpPr>
            <p:spPr>
              <a:xfrm flipH="1" rot="10800000">
                <a:off x="210149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
              <p:cNvSpPr/>
              <p:nvPr/>
            </p:nvSpPr>
            <p:spPr>
              <a:xfrm flipH="1" rot="10800000">
                <a:off x="231631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
              <p:cNvSpPr/>
              <p:nvPr/>
            </p:nvSpPr>
            <p:spPr>
              <a:xfrm flipH="1" rot="10800000">
                <a:off x="253114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
              <p:cNvSpPr/>
              <p:nvPr/>
            </p:nvSpPr>
            <p:spPr>
              <a:xfrm flipH="1" rot="10800000">
                <a:off x="274596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
              <p:cNvSpPr/>
              <p:nvPr/>
            </p:nvSpPr>
            <p:spPr>
              <a:xfrm flipH="1" rot="10800000">
                <a:off x="296078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
              <p:cNvSpPr/>
              <p:nvPr/>
            </p:nvSpPr>
            <p:spPr>
              <a:xfrm flipH="1" rot="10800000">
                <a:off x="317561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
              <p:cNvSpPr/>
              <p:nvPr/>
            </p:nvSpPr>
            <p:spPr>
              <a:xfrm flipH="1" rot="10800000">
                <a:off x="339043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
              <p:cNvSpPr/>
              <p:nvPr/>
            </p:nvSpPr>
            <p:spPr>
              <a:xfrm flipH="1" rot="10800000">
                <a:off x="360525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
              <p:cNvSpPr/>
              <p:nvPr/>
            </p:nvSpPr>
            <p:spPr>
              <a:xfrm flipH="1" rot="10800000">
                <a:off x="382008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
              <p:cNvSpPr/>
              <p:nvPr/>
            </p:nvSpPr>
            <p:spPr>
              <a:xfrm flipH="1" rot="10800000">
                <a:off x="403490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
              <p:cNvSpPr/>
              <p:nvPr/>
            </p:nvSpPr>
            <p:spPr>
              <a:xfrm flipH="1" rot="10800000">
                <a:off x="424972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
              <p:cNvSpPr/>
              <p:nvPr/>
            </p:nvSpPr>
            <p:spPr>
              <a:xfrm flipH="1" rot="10800000">
                <a:off x="446455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
              <p:cNvSpPr/>
              <p:nvPr/>
            </p:nvSpPr>
            <p:spPr>
              <a:xfrm flipH="1" rot="10800000">
                <a:off x="467937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
              <p:cNvSpPr/>
              <p:nvPr/>
            </p:nvSpPr>
            <p:spPr>
              <a:xfrm flipH="1" rot="10800000">
                <a:off x="489419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
              <p:cNvSpPr/>
              <p:nvPr/>
            </p:nvSpPr>
            <p:spPr>
              <a:xfrm flipH="1" rot="10800000">
                <a:off x="510902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
              <p:cNvSpPr/>
              <p:nvPr/>
            </p:nvSpPr>
            <p:spPr>
              <a:xfrm flipH="1" rot="10800000">
                <a:off x="532384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
              <p:cNvSpPr/>
              <p:nvPr/>
            </p:nvSpPr>
            <p:spPr>
              <a:xfrm flipH="1" rot="10800000">
                <a:off x="553866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
              <p:cNvSpPr/>
              <p:nvPr/>
            </p:nvSpPr>
            <p:spPr>
              <a:xfrm flipH="1" rot="10800000">
                <a:off x="575349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
              <p:cNvSpPr/>
              <p:nvPr/>
            </p:nvSpPr>
            <p:spPr>
              <a:xfrm flipH="1" rot="10800000">
                <a:off x="596831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
              <p:cNvSpPr/>
              <p:nvPr/>
            </p:nvSpPr>
            <p:spPr>
              <a:xfrm flipH="1" rot="10800000">
                <a:off x="618313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
              <p:cNvSpPr/>
              <p:nvPr/>
            </p:nvSpPr>
            <p:spPr>
              <a:xfrm flipH="1" rot="10800000">
                <a:off x="639796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
              <p:cNvSpPr/>
              <p:nvPr/>
            </p:nvSpPr>
            <p:spPr>
              <a:xfrm flipH="1" rot="10800000">
                <a:off x="661278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
              <p:cNvSpPr/>
              <p:nvPr/>
            </p:nvSpPr>
            <p:spPr>
              <a:xfrm flipH="1" rot="10800000">
                <a:off x="682760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
              <p:cNvSpPr/>
              <p:nvPr/>
            </p:nvSpPr>
            <p:spPr>
              <a:xfrm flipH="1" rot="10800000">
                <a:off x="704243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
              <p:cNvSpPr/>
              <p:nvPr/>
            </p:nvSpPr>
            <p:spPr>
              <a:xfrm flipH="1" rot="10800000">
                <a:off x="725725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
              <p:cNvSpPr/>
              <p:nvPr/>
            </p:nvSpPr>
            <p:spPr>
              <a:xfrm flipH="1" rot="10800000">
                <a:off x="747207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
              <p:cNvSpPr/>
              <p:nvPr/>
            </p:nvSpPr>
            <p:spPr>
              <a:xfrm flipH="1" rot="10800000">
                <a:off x="768690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
              <p:cNvSpPr/>
              <p:nvPr/>
            </p:nvSpPr>
            <p:spPr>
              <a:xfrm flipH="1" rot="10800000">
                <a:off x="790172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
              <p:cNvSpPr/>
              <p:nvPr/>
            </p:nvSpPr>
            <p:spPr>
              <a:xfrm flipH="1" rot="10800000">
                <a:off x="8116546"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
              <p:cNvSpPr/>
              <p:nvPr/>
            </p:nvSpPr>
            <p:spPr>
              <a:xfrm flipH="1" rot="10800000">
                <a:off x="833137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
              <p:cNvSpPr/>
              <p:nvPr/>
            </p:nvSpPr>
            <p:spPr>
              <a:xfrm flipH="1" rot="10800000">
                <a:off x="854619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
              <p:cNvSpPr/>
              <p:nvPr/>
            </p:nvSpPr>
            <p:spPr>
              <a:xfrm flipH="1" rot="10800000">
                <a:off x="8761016"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
              <p:cNvSpPr/>
              <p:nvPr/>
            </p:nvSpPr>
            <p:spPr>
              <a:xfrm flipH="1" rot="10800000">
                <a:off x="897584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
              <p:cNvSpPr/>
              <p:nvPr/>
            </p:nvSpPr>
            <p:spPr>
              <a:xfrm flipH="1" rot="10800000">
                <a:off x="-46739"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
              <p:cNvSpPr/>
              <p:nvPr/>
            </p:nvSpPr>
            <p:spPr>
              <a:xfrm flipH="1" rot="10800000">
                <a:off x="16808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
              <p:cNvSpPr/>
              <p:nvPr/>
            </p:nvSpPr>
            <p:spPr>
              <a:xfrm flipH="1" rot="10800000">
                <a:off x="38290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
              <p:cNvSpPr/>
              <p:nvPr/>
            </p:nvSpPr>
            <p:spPr>
              <a:xfrm flipH="1" rot="10800000">
                <a:off x="59773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
              <p:cNvSpPr/>
              <p:nvPr/>
            </p:nvSpPr>
            <p:spPr>
              <a:xfrm flipH="1" rot="10800000">
                <a:off x="81255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
              <p:cNvSpPr/>
              <p:nvPr/>
            </p:nvSpPr>
            <p:spPr>
              <a:xfrm flipH="1" rot="10800000">
                <a:off x="102737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
              <p:cNvSpPr/>
              <p:nvPr/>
            </p:nvSpPr>
            <p:spPr>
              <a:xfrm flipH="1" rot="10800000">
                <a:off x="124220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
              <p:cNvSpPr/>
              <p:nvPr/>
            </p:nvSpPr>
            <p:spPr>
              <a:xfrm flipH="1" rot="10800000">
                <a:off x="145702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
              <p:cNvSpPr/>
              <p:nvPr/>
            </p:nvSpPr>
            <p:spPr>
              <a:xfrm flipH="1" rot="10800000">
                <a:off x="167184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
              <p:cNvSpPr/>
              <p:nvPr/>
            </p:nvSpPr>
            <p:spPr>
              <a:xfrm flipH="1" rot="10800000">
                <a:off x="188667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
              <p:cNvSpPr/>
              <p:nvPr/>
            </p:nvSpPr>
            <p:spPr>
              <a:xfrm flipH="1" rot="10800000">
                <a:off x="210149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
              <p:cNvSpPr/>
              <p:nvPr/>
            </p:nvSpPr>
            <p:spPr>
              <a:xfrm flipH="1" rot="10800000">
                <a:off x="231631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
              <p:cNvSpPr/>
              <p:nvPr/>
            </p:nvSpPr>
            <p:spPr>
              <a:xfrm flipH="1" rot="10800000">
                <a:off x="253114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
              <p:cNvSpPr/>
              <p:nvPr/>
            </p:nvSpPr>
            <p:spPr>
              <a:xfrm flipH="1" rot="10800000">
                <a:off x="274596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
              <p:cNvSpPr/>
              <p:nvPr/>
            </p:nvSpPr>
            <p:spPr>
              <a:xfrm flipH="1" rot="10800000">
                <a:off x="296078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
              <p:cNvSpPr/>
              <p:nvPr/>
            </p:nvSpPr>
            <p:spPr>
              <a:xfrm flipH="1" rot="10800000">
                <a:off x="317561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
              <p:cNvSpPr/>
              <p:nvPr/>
            </p:nvSpPr>
            <p:spPr>
              <a:xfrm flipH="1" rot="10800000">
                <a:off x="339043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
              <p:cNvSpPr/>
              <p:nvPr/>
            </p:nvSpPr>
            <p:spPr>
              <a:xfrm flipH="1" rot="10800000">
                <a:off x="360525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
              <p:cNvSpPr/>
              <p:nvPr/>
            </p:nvSpPr>
            <p:spPr>
              <a:xfrm flipH="1" rot="10800000">
                <a:off x="382008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
              <p:cNvSpPr/>
              <p:nvPr/>
            </p:nvSpPr>
            <p:spPr>
              <a:xfrm flipH="1" rot="10800000">
                <a:off x="403490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
              <p:cNvSpPr/>
              <p:nvPr/>
            </p:nvSpPr>
            <p:spPr>
              <a:xfrm flipH="1" rot="10800000">
                <a:off x="424972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
              <p:cNvSpPr/>
              <p:nvPr/>
            </p:nvSpPr>
            <p:spPr>
              <a:xfrm flipH="1" rot="10800000">
                <a:off x="446455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
              <p:cNvSpPr/>
              <p:nvPr/>
            </p:nvSpPr>
            <p:spPr>
              <a:xfrm flipH="1" rot="10800000">
                <a:off x="467937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
              <p:cNvSpPr/>
              <p:nvPr/>
            </p:nvSpPr>
            <p:spPr>
              <a:xfrm flipH="1" rot="10800000">
                <a:off x="489419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
              <p:cNvSpPr/>
              <p:nvPr/>
            </p:nvSpPr>
            <p:spPr>
              <a:xfrm flipH="1" rot="10800000">
                <a:off x="510902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
              <p:cNvSpPr/>
              <p:nvPr/>
            </p:nvSpPr>
            <p:spPr>
              <a:xfrm flipH="1" rot="10800000">
                <a:off x="532384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
              <p:cNvSpPr/>
              <p:nvPr/>
            </p:nvSpPr>
            <p:spPr>
              <a:xfrm flipH="1" rot="10800000">
                <a:off x="553866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
              <p:cNvSpPr/>
              <p:nvPr/>
            </p:nvSpPr>
            <p:spPr>
              <a:xfrm flipH="1" rot="10800000">
                <a:off x="575349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
              <p:cNvSpPr/>
              <p:nvPr/>
            </p:nvSpPr>
            <p:spPr>
              <a:xfrm flipH="1" rot="10800000">
                <a:off x="596831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
              <p:cNvSpPr/>
              <p:nvPr/>
            </p:nvSpPr>
            <p:spPr>
              <a:xfrm flipH="1" rot="10800000">
                <a:off x="618313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
              <p:cNvSpPr/>
              <p:nvPr/>
            </p:nvSpPr>
            <p:spPr>
              <a:xfrm flipH="1" rot="10800000">
                <a:off x="639796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
              <p:cNvSpPr/>
              <p:nvPr/>
            </p:nvSpPr>
            <p:spPr>
              <a:xfrm flipH="1" rot="10800000">
                <a:off x="661278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
              <p:cNvSpPr/>
              <p:nvPr/>
            </p:nvSpPr>
            <p:spPr>
              <a:xfrm flipH="1" rot="10800000">
                <a:off x="682760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
              <p:cNvSpPr/>
              <p:nvPr/>
            </p:nvSpPr>
            <p:spPr>
              <a:xfrm flipH="1" rot="10800000">
                <a:off x="704243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
              <p:cNvSpPr/>
              <p:nvPr/>
            </p:nvSpPr>
            <p:spPr>
              <a:xfrm flipH="1" rot="10800000">
                <a:off x="725725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
              <p:cNvSpPr/>
              <p:nvPr/>
            </p:nvSpPr>
            <p:spPr>
              <a:xfrm flipH="1" rot="10800000">
                <a:off x="747207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
              <p:cNvSpPr/>
              <p:nvPr/>
            </p:nvSpPr>
            <p:spPr>
              <a:xfrm flipH="1" rot="10800000">
                <a:off x="768690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
              <p:cNvSpPr/>
              <p:nvPr/>
            </p:nvSpPr>
            <p:spPr>
              <a:xfrm flipH="1" rot="10800000">
                <a:off x="790172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
              <p:cNvSpPr/>
              <p:nvPr/>
            </p:nvSpPr>
            <p:spPr>
              <a:xfrm flipH="1" rot="10800000">
                <a:off x="8116546"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
              <p:cNvSpPr/>
              <p:nvPr/>
            </p:nvSpPr>
            <p:spPr>
              <a:xfrm flipH="1" rot="10800000">
                <a:off x="833137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
              <p:cNvSpPr/>
              <p:nvPr/>
            </p:nvSpPr>
            <p:spPr>
              <a:xfrm flipH="1" rot="10800000">
                <a:off x="854619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
              <p:cNvSpPr/>
              <p:nvPr/>
            </p:nvSpPr>
            <p:spPr>
              <a:xfrm flipH="1" rot="10800000">
                <a:off x="8761016"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
              <p:cNvSpPr/>
              <p:nvPr/>
            </p:nvSpPr>
            <p:spPr>
              <a:xfrm flipH="1" rot="10800000">
                <a:off x="897584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
              <p:cNvSpPr/>
              <p:nvPr/>
            </p:nvSpPr>
            <p:spPr>
              <a:xfrm flipH="1" rot="10800000">
                <a:off x="-46739"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
              <p:cNvSpPr/>
              <p:nvPr/>
            </p:nvSpPr>
            <p:spPr>
              <a:xfrm flipH="1" rot="10800000">
                <a:off x="16808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
              <p:cNvSpPr/>
              <p:nvPr/>
            </p:nvSpPr>
            <p:spPr>
              <a:xfrm flipH="1" rot="10800000">
                <a:off x="38290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
              <p:cNvSpPr/>
              <p:nvPr/>
            </p:nvSpPr>
            <p:spPr>
              <a:xfrm flipH="1" rot="10800000">
                <a:off x="59773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
              <p:cNvSpPr/>
              <p:nvPr/>
            </p:nvSpPr>
            <p:spPr>
              <a:xfrm flipH="1" rot="10800000">
                <a:off x="81255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
              <p:cNvSpPr/>
              <p:nvPr/>
            </p:nvSpPr>
            <p:spPr>
              <a:xfrm flipH="1" rot="10800000">
                <a:off x="102737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
              <p:cNvSpPr/>
              <p:nvPr/>
            </p:nvSpPr>
            <p:spPr>
              <a:xfrm flipH="1" rot="10800000">
                <a:off x="124220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
              <p:cNvSpPr/>
              <p:nvPr/>
            </p:nvSpPr>
            <p:spPr>
              <a:xfrm flipH="1" rot="10800000">
                <a:off x="145702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
              <p:cNvSpPr/>
              <p:nvPr/>
            </p:nvSpPr>
            <p:spPr>
              <a:xfrm flipH="1" rot="10800000">
                <a:off x="167184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
              <p:cNvSpPr/>
              <p:nvPr/>
            </p:nvSpPr>
            <p:spPr>
              <a:xfrm flipH="1" rot="10800000">
                <a:off x="188667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
              <p:cNvSpPr/>
              <p:nvPr/>
            </p:nvSpPr>
            <p:spPr>
              <a:xfrm flipH="1" rot="10800000">
                <a:off x="210149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
              <p:cNvSpPr/>
              <p:nvPr/>
            </p:nvSpPr>
            <p:spPr>
              <a:xfrm flipH="1" rot="10800000">
                <a:off x="231631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
              <p:cNvSpPr/>
              <p:nvPr/>
            </p:nvSpPr>
            <p:spPr>
              <a:xfrm flipH="1" rot="10800000">
                <a:off x="253114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
              <p:cNvSpPr/>
              <p:nvPr/>
            </p:nvSpPr>
            <p:spPr>
              <a:xfrm flipH="1" rot="10800000">
                <a:off x="274596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
              <p:cNvSpPr/>
              <p:nvPr/>
            </p:nvSpPr>
            <p:spPr>
              <a:xfrm flipH="1" rot="10800000">
                <a:off x="296078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
              <p:cNvSpPr/>
              <p:nvPr/>
            </p:nvSpPr>
            <p:spPr>
              <a:xfrm flipH="1" rot="10800000">
                <a:off x="317561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
              <p:cNvSpPr/>
              <p:nvPr/>
            </p:nvSpPr>
            <p:spPr>
              <a:xfrm flipH="1" rot="10800000">
                <a:off x="339043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
              <p:cNvSpPr/>
              <p:nvPr/>
            </p:nvSpPr>
            <p:spPr>
              <a:xfrm flipH="1" rot="10800000">
                <a:off x="360525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
              <p:cNvSpPr/>
              <p:nvPr/>
            </p:nvSpPr>
            <p:spPr>
              <a:xfrm flipH="1" rot="10800000">
                <a:off x="382008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
              <p:cNvSpPr/>
              <p:nvPr/>
            </p:nvSpPr>
            <p:spPr>
              <a:xfrm flipH="1" rot="10800000">
                <a:off x="403490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
              <p:cNvSpPr/>
              <p:nvPr/>
            </p:nvSpPr>
            <p:spPr>
              <a:xfrm flipH="1" rot="10800000">
                <a:off x="424972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
              <p:cNvSpPr/>
              <p:nvPr/>
            </p:nvSpPr>
            <p:spPr>
              <a:xfrm flipH="1" rot="10800000">
                <a:off x="446455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
              <p:cNvSpPr/>
              <p:nvPr/>
            </p:nvSpPr>
            <p:spPr>
              <a:xfrm flipH="1" rot="10800000">
                <a:off x="467937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
              <p:cNvSpPr/>
              <p:nvPr/>
            </p:nvSpPr>
            <p:spPr>
              <a:xfrm flipH="1" rot="10800000">
                <a:off x="489419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
              <p:cNvSpPr/>
              <p:nvPr/>
            </p:nvSpPr>
            <p:spPr>
              <a:xfrm flipH="1" rot="10800000">
                <a:off x="510902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
              <p:cNvSpPr/>
              <p:nvPr/>
            </p:nvSpPr>
            <p:spPr>
              <a:xfrm flipH="1" rot="10800000">
                <a:off x="532384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
              <p:cNvSpPr/>
              <p:nvPr/>
            </p:nvSpPr>
            <p:spPr>
              <a:xfrm flipH="1" rot="10800000">
                <a:off x="553866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
              <p:cNvSpPr/>
              <p:nvPr/>
            </p:nvSpPr>
            <p:spPr>
              <a:xfrm flipH="1" rot="10800000">
                <a:off x="575349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
              <p:cNvSpPr/>
              <p:nvPr/>
            </p:nvSpPr>
            <p:spPr>
              <a:xfrm flipH="1" rot="10800000">
                <a:off x="596831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
              <p:cNvSpPr/>
              <p:nvPr/>
            </p:nvSpPr>
            <p:spPr>
              <a:xfrm flipH="1" rot="10800000">
                <a:off x="618313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
              <p:cNvSpPr/>
              <p:nvPr/>
            </p:nvSpPr>
            <p:spPr>
              <a:xfrm flipH="1" rot="10800000">
                <a:off x="639796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
              <p:cNvSpPr/>
              <p:nvPr/>
            </p:nvSpPr>
            <p:spPr>
              <a:xfrm flipH="1" rot="10800000">
                <a:off x="661278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
              <p:cNvSpPr/>
              <p:nvPr/>
            </p:nvSpPr>
            <p:spPr>
              <a:xfrm flipH="1" rot="10800000">
                <a:off x="682760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
              <p:cNvSpPr/>
              <p:nvPr/>
            </p:nvSpPr>
            <p:spPr>
              <a:xfrm flipH="1" rot="10800000">
                <a:off x="704243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
              <p:cNvSpPr/>
              <p:nvPr/>
            </p:nvSpPr>
            <p:spPr>
              <a:xfrm flipH="1" rot="10800000">
                <a:off x="725725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
              <p:cNvSpPr/>
              <p:nvPr/>
            </p:nvSpPr>
            <p:spPr>
              <a:xfrm flipH="1" rot="10800000">
                <a:off x="747207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
              <p:cNvSpPr/>
              <p:nvPr/>
            </p:nvSpPr>
            <p:spPr>
              <a:xfrm flipH="1" rot="10800000">
                <a:off x="768690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
              <p:cNvSpPr/>
              <p:nvPr/>
            </p:nvSpPr>
            <p:spPr>
              <a:xfrm flipH="1" rot="10800000">
                <a:off x="790172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
              <p:cNvSpPr/>
              <p:nvPr/>
            </p:nvSpPr>
            <p:spPr>
              <a:xfrm flipH="1" rot="10800000">
                <a:off x="8116546"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
              <p:cNvSpPr/>
              <p:nvPr/>
            </p:nvSpPr>
            <p:spPr>
              <a:xfrm flipH="1" rot="10800000">
                <a:off x="833137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
              <p:cNvSpPr/>
              <p:nvPr/>
            </p:nvSpPr>
            <p:spPr>
              <a:xfrm flipH="1" rot="10800000">
                <a:off x="854619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
              <p:cNvSpPr/>
              <p:nvPr/>
            </p:nvSpPr>
            <p:spPr>
              <a:xfrm flipH="1" rot="10800000">
                <a:off x="8761016"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
              <p:cNvSpPr/>
              <p:nvPr/>
            </p:nvSpPr>
            <p:spPr>
              <a:xfrm flipH="1" rot="10800000">
                <a:off x="897584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
              <p:cNvSpPr/>
              <p:nvPr/>
            </p:nvSpPr>
            <p:spPr>
              <a:xfrm flipH="1" rot="10800000">
                <a:off x="-46739"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
              <p:cNvSpPr/>
              <p:nvPr/>
            </p:nvSpPr>
            <p:spPr>
              <a:xfrm flipH="1" rot="10800000">
                <a:off x="16808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
              <p:cNvSpPr/>
              <p:nvPr/>
            </p:nvSpPr>
            <p:spPr>
              <a:xfrm flipH="1" rot="10800000">
                <a:off x="38290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
              <p:cNvSpPr/>
              <p:nvPr/>
            </p:nvSpPr>
            <p:spPr>
              <a:xfrm flipH="1" rot="10800000">
                <a:off x="59773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
              <p:cNvSpPr/>
              <p:nvPr/>
            </p:nvSpPr>
            <p:spPr>
              <a:xfrm flipH="1" rot="10800000">
                <a:off x="81255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
              <p:cNvSpPr/>
              <p:nvPr/>
            </p:nvSpPr>
            <p:spPr>
              <a:xfrm flipH="1" rot="10800000">
                <a:off x="102737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
              <p:cNvSpPr/>
              <p:nvPr/>
            </p:nvSpPr>
            <p:spPr>
              <a:xfrm flipH="1" rot="10800000">
                <a:off x="124220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
              <p:cNvSpPr/>
              <p:nvPr/>
            </p:nvSpPr>
            <p:spPr>
              <a:xfrm flipH="1" rot="10800000">
                <a:off x="145702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
              <p:cNvSpPr/>
              <p:nvPr/>
            </p:nvSpPr>
            <p:spPr>
              <a:xfrm flipH="1" rot="10800000">
                <a:off x="167184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
              <p:cNvSpPr/>
              <p:nvPr/>
            </p:nvSpPr>
            <p:spPr>
              <a:xfrm flipH="1" rot="10800000">
                <a:off x="188667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
              <p:cNvSpPr/>
              <p:nvPr/>
            </p:nvSpPr>
            <p:spPr>
              <a:xfrm flipH="1" rot="10800000">
                <a:off x="210149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
              <p:cNvSpPr/>
              <p:nvPr/>
            </p:nvSpPr>
            <p:spPr>
              <a:xfrm flipH="1" rot="10800000">
                <a:off x="231631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
              <p:cNvSpPr/>
              <p:nvPr/>
            </p:nvSpPr>
            <p:spPr>
              <a:xfrm flipH="1" rot="10800000">
                <a:off x="253114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
              <p:cNvSpPr/>
              <p:nvPr/>
            </p:nvSpPr>
            <p:spPr>
              <a:xfrm flipH="1" rot="10800000">
                <a:off x="274596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
              <p:cNvSpPr/>
              <p:nvPr/>
            </p:nvSpPr>
            <p:spPr>
              <a:xfrm flipH="1" rot="10800000">
                <a:off x="296078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
              <p:cNvSpPr/>
              <p:nvPr/>
            </p:nvSpPr>
            <p:spPr>
              <a:xfrm flipH="1" rot="10800000">
                <a:off x="317561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
              <p:cNvSpPr/>
              <p:nvPr/>
            </p:nvSpPr>
            <p:spPr>
              <a:xfrm flipH="1" rot="10800000">
                <a:off x="339043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
              <p:cNvSpPr/>
              <p:nvPr/>
            </p:nvSpPr>
            <p:spPr>
              <a:xfrm flipH="1" rot="10800000">
                <a:off x="360525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
              <p:cNvSpPr/>
              <p:nvPr/>
            </p:nvSpPr>
            <p:spPr>
              <a:xfrm flipH="1" rot="10800000">
                <a:off x="382008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
              <p:cNvSpPr/>
              <p:nvPr/>
            </p:nvSpPr>
            <p:spPr>
              <a:xfrm flipH="1" rot="10800000">
                <a:off x="403490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
              <p:cNvSpPr/>
              <p:nvPr/>
            </p:nvSpPr>
            <p:spPr>
              <a:xfrm flipH="1" rot="10800000">
                <a:off x="424972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
              <p:cNvSpPr/>
              <p:nvPr/>
            </p:nvSpPr>
            <p:spPr>
              <a:xfrm flipH="1" rot="10800000">
                <a:off x="446455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
              <p:cNvSpPr/>
              <p:nvPr/>
            </p:nvSpPr>
            <p:spPr>
              <a:xfrm flipH="1" rot="10800000">
                <a:off x="467937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
              <p:cNvSpPr/>
              <p:nvPr/>
            </p:nvSpPr>
            <p:spPr>
              <a:xfrm flipH="1" rot="10800000">
                <a:off x="489419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
              <p:cNvSpPr/>
              <p:nvPr/>
            </p:nvSpPr>
            <p:spPr>
              <a:xfrm flipH="1" rot="10800000">
                <a:off x="510902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
              <p:cNvSpPr/>
              <p:nvPr/>
            </p:nvSpPr>
            <p:spPr>
              <a:xfrm flipH="1" rot="10800000">
                <a:off x="532384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
              <p:cNvSpPr/>
              <p:nvPr/>
            </p:nvSpPr>
            <p:spPr>
              <a:xfrm flipH="1" rot="10800000">
                <a:off x="553866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
              <p:cNvSpPr/>
              <p:nvPr/>
            </p:nvSpPr>
            <p:spPr>
              <a:xfrm flipH="1" rot="10800000">
                <a:off x="575349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
              <p:cNvSpPr/>
              <p:nvPr/>
            </p:nvSpPr>
            <p:spPr>
              <a:xfrm flipH="1" rot="10800000">
                <a:off x="596831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
              <p:cNvSpPr/>
              <p:nvPr/>
            </p:nvSpPr>
            <p:spPr>
              <a:xfrm flipH="1" rot="10800000">
                <a:off x="618313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
              <p:cNvSpPr/>
              <p:nvPr/>
            </p:nvSpPr>
            <p:spPr>
              <a:xfrm flipH="1" rot="10800000">
                <a:off x="639796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
              <p:cNvSpPr/>
              <p:nvPr/>
            </p:nvSpPr>
            <p:spPr>
              <a:xfrm flipH="1" rot="10800000">
                <a:off x="661278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
              <p:cNvSpPr/>
              <p:nvPr/>
            </p:nvSpPr>
            <p:spPr>
              <a:xfrm flipH="1" rot="10800000">
                <a:off x="682760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
              <p:cNvSpPr/>
              <p:nvPr/>
            </p:nvSpPr>
            <p:spPr>
              <a:xfrm flipH="1" rot="10800000">
                <a:off x="704243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
              <p:cNvSpPr/>
              <p:nvPr/>
            </p:nvSpPr>
            <p:spPr>
              <a:xfrm flipH="1" rot="10800000">
                <a:off x="725725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
              <p:cNvSpPr/>
              <p:nvPr/>
            </p:nvSpPr>
            <p:spPr>
              <a:xfrm flipH="1" rot="10800000">
                <a:off x="747207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
              <p:cNvSpPr/>
              <p:nvPr/>
            </p:nvSpPr>
            <p:spPr>
              <a:xfrm flipH="1" rot="10800000">
                <a:off x="768690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
              <p:cNvSpPr/>
              <p:nvPr/>
            </p:nvSpPr>
            <p:spPr>
              <a:xfrm flipH="1" rot="10800000">
                <a:off x="790172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
              <p:cNvSpPr/>
              <p:nvPr/>
            </p:nvSpPr>
            <p:spPr>
              <a:xfrm flipH="1" rot="10800000">
                <a:off x="8116546"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
              <p:cNvSpPr/>
              <p:nvPr/>
            </p:nvSpPr>
            <p:spPr>
              <a:xfrm flipH="1" rot="10800000">
                <a:off x="833137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
              <p:cNvSpPr/>
              <p:nvPr/>
            </p:nvSpPr>
            <p:spPr>
              <a:xfrm flipH="1" rot="10800000">
                <a:off x="854619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
              <p:cNvSpPr/>
              <p:nvPr/>
            </p:nvSpPr>
            <p:spPr>
              <a:xfrm flipH="1" rot="10800000">
                <a:off x="8761016"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
              <p:cNvSpPr/>
              <p:nvPr/>
            </p:nvSpPr>
            <p:spPr>
              <a:xfrm flipH="1" rot="10800000">
                <a:off x="897584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
              <p:cNvSpPr/>
              <p:nvPr/>
            </p:nvSpPr>
            <p:spPr>
              <a:xfrm flipH="1" rot="10800000">
                <a:off x="-46739"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
              <p:cNvSpPr/>
              <p:nvPr/>
            </p:nvSpPr>
            <p:spPr>
              <a:xfrm flipH="1" rot="10800000">
                <a:off x="16808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
              <p:cNvSpPr/>
              <p:nvPr/>
            </p:nvSpPr>
            <p:spPr>
              <a:xfrm flipH="1" rot="10800000">
                <a:off x="38290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
              <p:cNvSpPr/>
              <p:nvPr/>
            </p:nvSpPr>
            <p:spPr>
              <a:xfrm flipH="1" rot="10800000">
                <a:off x="59773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
              <p:cNvSpPr/>
              <p:nvPr/>
            </p:nvSpPr>
            <p:spPr>
              <a:xfrm flipH="1" rot="10800000">
                <a:off x="81255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
              <p:cNvSpPr/>
              <p:nvPr/>
            </p:nvSpPr>
            <p:spPr>
              <a:xfrm flipH="1" rot="10800000">
                <a:off x="102737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
              <p:cNvSpPr/>
              <p:nvPr/>
            </p:nvSpPr>
            <p:spPr>
              <a:xfrm flipH="1" rot="10800000">
                <a:off x="124220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
              <p:cNvSpPr/>
              <p:nvPr/>
            </p:nvSpPr>
            <p:spPr>
              <a:xfrm flipH="1" rot="10800000">
                <a:off x="145702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
              <p:cNvSpPr/>
              <p:nvPr/>
            </p:nvSpPr>
            <p:spPr>
              <a:xfrm flipH="1" rot="10800000">
                <a:off x="167184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
              <p:cNvSpPr/>
              <p:nvPr/>
            </p:nvSpPr>
            <p:spPr>
              <a:xfrm flipH="1" rot="10800000">
                <a:off x="188667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
              <p:cNvSpPr/>
              <p:nvPr/>
            </p:nvSpPr>
            <p:spPr>
              <a:xfrm flipH="1" rot="10800000">
                <a:off x="210149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
              <p:cNvSpPr/>
              <p:nvPr/>
            </p:nvSpPr>
            <p:spPr>
              <a:xfrm flipH="1" rot="10800000">
                <a:off x="231631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
              <p:cNvSpPr/>
              <p:nvPr/>
            </p:nvSpPr>
            <p:spPr>
              <a:xfrm flipH="1" rot="10800000">
                <a:off x="253114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
              <p:cNvSpPr/>
              <p:nvPr/>
            </p:nvSpPr>
            <p:spPr>
              <a:xfrm flipH="1" rot="10800000">
                <a:off x="274596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
              <p:cNvSpPr/>
              <p:nvPr/>
            </p:nvSpPr>
            <p:spPr>
              <a:xfrm flipH="1" rot="10800000">
                <a:off x="296078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
              <p:cNvSpPr/>
              <p:nvPr/>
            </p:nvSpPr>
            <p:spPr>
              <a:xfrm flipH="1" rot="10800000">
                <a:off x="317561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
              <p:cNvSpPr/>
              <p:nvPr/>
            </p:nvSpPr>
            <p:spPr>
              <a:xfrm flipH="1" rot="10800000">
                <a:off x="339043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
              <p:cNvSpPr/>
              <p:nvPr/>
            </p:nvSpPr>
            <p:spPr>
              <a:xfrm flipH="1" rot="10800000">
                <a:off x="360525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
              <p:cNvSpPr/>
              <p:nvPr/>
            </p:nvSpPr>
            <p:spPr>
              <a:xfrm flipH="1" rot="10800000">
                <a:off x="382008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
              <p:cNvSpPr/>
              <p:nvPr/>
            </p:nvSpPr>
            <p:spPr>
              <a:xfrm flipH="1" rot="10800000">
                <a:off x="403490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
              <p:cNvSpPr/>
              <p:nvPr/>
            </p:nvSpPr>
            <p:spPr>
              <a:xfrm flipH="1" rot="10800000">
                <a:off x="424972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
              <p:cNvSpPr/>
              <p:nvPr/>
            </p:nvSpPr>
            <p:spPr>
              <a:xfrm flipH="1" rot="10800000">
                <a:off x="446455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
              <p:cNvSpPr/>
              <p:nvPr/>
            </p:nvSpPr>
            <p:spPr>
              <a:xfrm flipH="1" rot="10800000">
                <a:off x="467937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
              <p:cNvSpPr/>
              <p:nvPr/>
            </p:nvSpPr>
            <p:spPr>
              <a:xfrm flipH="1" rot="10800000">
                <a:off x="489419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
              <p:cNvSpPr/>
              <p:nvPr/>
            </p:nvSpPr>
            <p:spPr>
              <a:xfrm flipH="1" rot="10800000">
                <a:off x="510902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
              <p:cNvSpPr/>
              <p:nvPr/>
            </p:nvSpPr>
            <p:spPr>
              <a:xfrm flipH="1" rot="10800000">
                <a:off x="532384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
              <p:cNvSpPr/>
              <p:nvPr/>
            </p:nvSpPr>
            <p:spPr>
              <a:xfrm flipH="1" rot="10800000">
                <a:off x="553866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
              <p:cNvSpPr/>
              <p:nvPr/>
            </p:nvSpPr>
            <p:spPr>
              <a:xfrm flipH="1" rot="10800000">
                <a:off x="575349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
              <p:cNvSpPr/>
              <p:nvPr/>
            </p:nvSpPr>
            <p:spPr>
              <a:xfrm flipH="1" rot="10800000">
                <a:off x="596831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
              <p:cNvSpPr/>
              <p:nvPr/>
            </p:nvSpPr>
            <p:spPr>
              <a:xfrm flipH="1" rot="10800000">
                <a:off x="618313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
              <p:cNvSpPr/>
              <p:nvPr/>
            </p:nvSpPr>
            <p:spPr>
              <a:xfrm flipH="1" rot="10800000">
                <a:off x="639796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
              <p:cNvSpPr/>
              <p:nvPr/>
            </p:nvSpPr>
            <p:spPr>
              <a:xfrm flipH="1" rot="10800000">
                <a:off x="661278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
              <p:cNvSpPr/>
              <p:nvPr/>
            </p:nvSpPr>
            <p:spPr>
              <a:xfrm flipH="1" rot="10800000">
                <a:off x="682760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
              <p:cNvSpPr/>
              <p:nvPr/>
            </p:nvSpPr>
            <p:spPr>
              <a:xfrm flipH="1" rot="10800000">
                <a:off x="704243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
              <p:cNvSpPr/>
              <p:nvPr/>
            </p:nvSpPr>
            <p:spPr>
              <a:xfrm flipH="1" rot="10800000">
                <a:off x="725725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
              <p:cNvSpPr/>
              <p:nvPr/>
            </p:nvSpPr>
            <p:spPr>
              <a:xfrm flipH="1" rot="10800000">
                <a:off x="747207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
              <p:cNvSpPr/>
              <p:nvPr/>
            </p:nvSpPr>
            <p:spPr>
              <a:xfrm flipH="1" rot="10800000">
                <a:off x="768690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
              <p:cNvSpPr/>
              <p:nvPr/>
            </p:nvSpPr>
            <p:spPr>
              <a:xfrm flipH="1" rot="10800000">
                <a:off x="790172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
              <p:cNvSpPr/>
              <p:nvPr/>
            </p:nvSpPr>
            <p:spPr>
              <a:xfrm flipH="1" rot="10800000">
                <a:off x="8116546"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
              <p:cNvSpPr/>
              <p:nvPr/>
            </p:nvSpPr>
            <p:spPr>
              <a:xfrm flipH="1" rot="10800000">
                <a:off x="833137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
              <p:cNvSpPr/>
              <p:nvPr/>
            </p:nvSpPr>
            <p:spPr>
              <a:xfrm flipH="1" rot="10800000">
                <a:off x="854619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
              <p:cNvSpPr/>
              <p:nvPr/>
            </p:nvSpPr>
            <p:spPr>
              <a:xfrm flipH="1" rot="10800000">
                <a:off x="8761016"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
              <p:cNvSpPr/>
              <p:nvPr/>
            </p:nvSpPr>
            <p:spPr>
              <a:xfrm flipH="1" rot="10800000">
                <a:off x="897584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
              <p:cNvSpPr/>
              <p:nvPr/>
            </p:nvSpPr>
            <p:spPr>
              <a:xfrm flipH="1" rot="10800000">
                <a:off x="-46739"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
              <p:cNvSpPr/>
              <p:nvPr/>
            </p:nvSpPr>
            <p:spPr>
              <a:xfrm flipH="1" rot="10800000">
                <a:off x="16808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
              <p:cNvSpPr/>
              <p:nvPr/>
            </p:nvSpPr>
            <p:spPr>
              <a:xfrm flipH="1" rot="10800000">
                <a:off x="38290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
              <p:cNvSpPr/>
              <p:nvPr/>
            </p:nvSpPr>
            <p:spPr>
              <a:xfrm flipH="1" rot="10800000">
                <a:off x="59773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
              <p:cNvSpPr/>
              <p:nvPr/>
            </p:nvSpPr>
            <p:spPr>
              <a:xfrm flipH="1" rot="10800000">
                <a:off x="81255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
              <p:cNvSpPr/>
              <p:nvPr/>
            </p:nvSpPr>
            <p:spPr>
              <a:xfrm flipH="1" rot="10800000">
                <a:off x="102737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
              <p:cNvSpPr/>
              <p:nvPr/>
            </p:nvSpPr>
            <p:spPr>
              <a:xfrm flipH="1" rot="10800000">
                <a:off x="124220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
              <p:cNvSpPr/>
              <p:nvPr/>
            </p:nvSpPr>
            <p:spPr>
              <a:xfrm flipH="1" rot="10800000">
                <a:off x="145702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
              <p:cNvSpPr/>
              <p:nvPr/>
            </p:nvSpPr>
            <p:spPr>
              <a:xfrm flipH="1" rot="10800000">
                <a:off x="167184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
              <p:cNvSpPr/>
              <p:nvPr/>
            </p:nvSpPr>
            <p:spPr>
              <a:xfrm flipH="1" rot="10800000">
                <a:off x="188667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
              <p:cNvSpPr/>
              <p:nvPr/>
            </p:nvSpPr>
            <p:spPr>
              <a:xfrm flipH="1" rot="10800000">
                <a:off x="210149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
              <p:cNvSpPr/>
              <p:nvPr/>
            </p:nvSpPr>
            <p:spPr>
              <a:xfrm flipH="1" rot="10800000">
                <a:off x="231631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
              <p:cNvSpPr/>
              <p:nvPr/>
            </p:nvSpPr>
            <p:spPr>
              <a:xfrm flipH="1" rot="10800000">
                <a:off x="253114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
              <p:cNvSpPr/>
              <p:nvPr/>
            </p:nvSpPr>
            <p:spPr>
              <a:xfrm flipH="1" rot="10800000">
                <a:off x="274596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
              <p:cNvSpPr/>
              <p:nvPr/>
            </p:nvSpPr>
            <p:spPr>
              <a:xfrm flipH="1" rot="10800000">
                <a:off x="296078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
              <p:cNvSpPr/>
              <p:nvPr/>
            </p:nvSpPr>
            <p:spPr>
              <a:xfrm flipH="1" rot="10800000">
                <a:off x="317561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
              <p:cNvSpPr/>
              <p:nvPr/>
            </p:nvSpPr>
            <p:spPr>
              <a:xfrm flipH="1" rot="10800000">
                <a:off x="339043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
              <p:cNvSpPr/>
              <p:nvPr/>
            </p:nvSpPr>
            <p:spPr>
              <a:xfrm flipH="1" rot="10800000">
                <a:off x="360525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
              <p:cNvSpPr/>
              <p:nvPr/>
            </p:nvSpPr>
            <p:spPr>
              <a:xfrm flipH="1" rot="10800000">
                <a:off x="382008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
              <p:cNvSpPr/>
              <p:nvPr/>
            </p:nvSpPr>
            <p:spPr>
              <a:xfrm flipH="1" rot="10800000">
                <a:off x="403490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
              <p:cNvSpPr/>
              <p:nvPr/>
            </p:nvSpPr>
            <p:spPr>
              <a:xfrm flipH="1" rot="10800000">
                <a:off x="424972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
              <p:cNvSpPr/>
              <p:nvPr/>
            </p:nvSpPr>
            <p:spPr>
              <a:xfrm flipH="1" rot="10800000">
                <a:off x="446455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
              <p:cNvSpPr/>
              <p:nvPr/>
            </p:nvSpPr>
            <p:spPr>
              <a:xfrm flipH="1" rot="10800000">
                <a:off x="467937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
              <p:cNvSpPr/>
              <p:nvPr/>
            </p:nvSpPr>
            <p:spPr>
              <a:xfrm flipH="1" rot="10800000">
                <a:off x="489419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
              <p:cNvSpPr/>
              <p:nvPr/>
            </p:nvSpPr>
            <p:spPr>
              <a:xfrm flipH="1" rot="10800000">
                <a:off x="510902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
              <p:cNvSpPr/>
              <p:nvPr/>
            </p:nvSpPr>
            <p:spPr>
              <a:xfrm flipH="1" rot="10800000">
                <a:off x="532384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
              <p:cNvSpPr/>
              <p:nvPr/>
            </p:nvSpPr>
            <p:spPr>
              <a:xfrm flipH="1" rot="10800000">
                <a:off x="553866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
              <p:cNvSpPr/>
              <p:nvPr/>
            </p:nvSpPr>
            <p:spPr>
              <a:xfrm flipH="1" rot="10800000">
                <a:off x="575349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
              <p:cNvSpPr/>
              <p:nvPr/>
            </p:nvSpPr>
            <p:spPr>
              <a:xfrm flipH="1" rot="10800000">
                <a:off x="596831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
              <p:cNvSpPr/>
              <p:nvPr/>
            </p:nvSpPr>
            <p:spPr>
              <a:xfrm flipH="1" rot="10800000">
                <a:off x="618313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
              <p:cNvSpPr/>
              <p:nvPr/>
            </p:nvSpPr>
            <p:spPr>
              <a:xfrm flipH="1" rot="10800000">
                <a:off x="639796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
              <p:cNvSpPr/>
              <p:nvPr/>
            </p:nvSpPr>
            <p:spPr>
              <a:xfrm flipH="1" rot="10800000">
                <a:off x="661278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
              <p:cNvSpPr/>
              <p:nvPr/>
            </p:nvSpPr>
            <p:spPr>
              <a:xfrm flipH="1" rot="10800000">
                <a:off x="682760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
              <p:cNvSpPr/>
              <p:nvPr/>
            </p:nvSpPr>
            <p:spPr>
              <a:xfrm flipH="1" rot="10800000">
                <a:off x="704243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
              <p:cNvSpPr/>
              <p:nvPr/>
            </p:nvSpPr>
            <p:spPr>
              <a:xfrm flipH="1" rot="10800000">
                <a:off x="725725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
              <p:cNvSpPr/>
              <p:nvPr/>
            </p:nvSpPr>
            <p:spPr>
              <a:xfrm flipH="1" rot="10800000">
                <a:off x="747207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
              <p:cNvSpPr/>
              <p:nvPr/>
            </p:nvSpPr>
            <p:spPr>
              <a:xfrm flipH="1" rot="10800000">
                <a:off x="768690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
              <p:cNvSpPr/>
              <p:nvPr/>
            </p:nvSpPr>
            <p:spPr>
              <a:xfrm flipH="1" rot="10800000">
                <a:off x="790172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
              <p:cNvSpPr/>
              <p:nvPr/>
            </p:nvSpPr>
            <p:spPr>
              <a:xfrm flipH="1" rot="10800000">
                <a:off x="8116546"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
              <p:cNvSpPr/>
              <p:nvPr/>
            </p:nvSpPr>
            <p:spPr>
              <a:xfrm flipH="1" rot="10800000">
                <a:off x="833137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
              <p:cNvSpPr/>
              <p:nvPr/>
            </p:nvSpPr>
            <p:spPr>
              <a:xfrm flipH="1" rot="10800000">
                <a:off x="854619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
              <p:cNvSpPr/>
              <p:nvPr/>
            </p:nvSpPr>
            <p:spPr>
              <a:xfrm flipH="1" rot="10800000">
                <a:off x="8761016"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
              <p:cNvSpPr/>
              <p:nvPr/>
            </p:nvSpPr>
            <p:spPr>
              <a:xfrm flipH="1" rot="10800000">
                <a:off x="897584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
              <p:cNvSpPr/>
              <p:nvPr/>
            </p:nvSpPr>
            <p:spPr>
              <a:xfrm flipH="1" rot="10800000">
                <a:off x="-46739"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
              <p:cNvSpPr/>
              <p:nvPr/>
            </p:nvSpPr>
            <p:spPr>
              <a:xfrm flipH="1" rot="10800000">
                <a:off x="16808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
              <p:cNvSpPr/>
              <p:nvPr/>
            </p:nvSpPr>
            <p:spPr>
              <a:xfrm flipH="1" rot="10800000">
                <a:off x="38290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
              <p:cNvSpPr/>
              <p:nvPr/>
            </p:nvSpPr>
            <p:spPr>
              <a:xfrm flipH="1" rot="10800000">
                <a:off x="59773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
              <p:cNvSpPr/>
              <p:nvPr/>
            </p:nvSpPr>
            <p:spPr>
              <a:xfrm flipH="1" rot="10800000">
                <a:off x="81255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
              <p:cNvSpPr/>
              <p:nvPr/>
            </p:nvSpPr>
            <p:spPr>
              <a:xfrm flipH="1" rot="10800000">
                <a:off x="102737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
              <p:cNvSpPr/>
              <p:nvPr/>
            </p:nvSpPr>
            <p:spPr>
              <a:xfrm flipH="1" rot="10800000">
                <a:off x="124220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
              <p:cNvSpPr/>
              <p:nvPr/>
            </p:nvSpPr>
            <p:spPr>
              <a:xfrm flipH="1" rot="10800000">
                <a:off x="145702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
              <p:cNvSpPr/>
              <p:nvPr/>
            </p:nvSpPr>
            <p:spPr>
              <a:xfrm flipH="1" rot="10800000">
                <a:off x="167184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
              <p:cNvSpPr/>
              <p:nvPr/>
            </p:nvSpPr>
            <p:spPr>
              <a:xfrm flipH="1" rot="10800000">
                <a:off x="188667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
              <p:cNvSpPr/>
              <p:nvPr/>
            </p:nvSpPr>
            <p:spPr>
              <a:xfrm flipH="1" rot="10800000">
                <a:off x="210149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
              <p:cNvSpPr/>
              <p:nvPr/>
            </p:nvSpPr>
            <p:spPr>
              <a:xfrm flipH="1" rot="10800000">
                <a:off x="231631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
              <p:cNvSpPr/>
              <p:nvPr/>
            </p:nvSpPr>
            <p:spPr>
              <a:xfrm flipH="1" rot="10800000">
                <a:off x="253114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
              <p:cNvSpPr/>
              <p:nvPr/>
            </p:nvSpPr>
            <p:spPr>
              <a:xfrm flipH="1" rot="10800000">
                <a:off x="274596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
              <p:cNvSpPr/>
              <p:nvPr/>
            </p:nvSpPr>
            <p:spPr>
              <a:xfrm flipH="1" rot="10800000">
                <a:off x="296078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
              <p:cNvSpPr/>
              <p:nvPr/>
            </p:nvSpPr>
            <p:spPr>
              <a:xfrm flipH="1" rot="10800000">
                <a:off x="317561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
              <p:cNvSpPr/>
              <p:nvPr/>
            </p:nvSpPr>
            <p:spPr>
              <a:xfrm flipH="1" rot="10800000">
                <a:off x="339043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
              <p:cNvSpPr/>
              <p:nvPr/>
            </p:nvSpPr>
            <p:spPr>
              <a:xfrm flipH="1" rot="10800000">
                <a:off x="360525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
              <p:cNvSpPr/>
              <p:nvPr/>
            </p:nvSpPr>
            <p:spPr>
              <a:xfrm flipH="1" rot="10800000">
                <a:off x="382008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
              <p:cNvSpPr/>
              <p:nvPr/>
            </p:nvSpPr>
            <p:spPr>
              <a:xfrm flipH="1" rot="10800000">
                <a:off x="403490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
              <p:cNvSpPr/>
              <p:nvPr/>
            </p:nvSpPr>
            <p:spPr>
              <a:xfrm flipH="1" rot="10800000">
                <a:off x="424972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
              <p:cNvSpPr/>
              <p:nvPr/>
            </p:nvSpPr>
            <p:spPr>
              <a:xfrm flipH="1" rot="10800000">
                <a:off x="446455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
              <p:cNvSpPr/>
              <p:nvPr/>
            </p:nvSpPr>
            <p:spPr>
              <a:xfrm flipH="1" rot="10800000">
                <a:off x="467937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
              <p:cNvSpPr/>
              <p:nvPr/>
            </p:nvSpPr>
            <p:spPr>
              <a:xfrm flipH="1" rot="10800000">
                <a:off x="489419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
              <p:cNvSpPr/>
              <p:nvPr/>
            </p:nvSpPr>
            <p:spPr>
              <a:xfrm flipH="1" rot="10800000">
                <a:off x="510902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
              <p:cNvSpPr/>
              <p:nvPr/>
            </p:nvSpPr>
            <p:spPr>
              <a:xfrm flipH="1" rot="10800000">
                <a:off x="532384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
              <p:cNvSpPr/>
              <p:nvPr/>
            </p:nvSpPr>
            <p:spPr>
              <a:xfrm flipH="1" rot="10800000">
                <a:off x="553866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
              <p:cNvSpPr/>
              <p:nvPr/>
            </p:nvSpPr>
            <p:spPr>
              <a:xfrm flipH="1" rot="10800000">
                <a:off x="575349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
              <p:cNvSpPr/>
              <p:nvPr/>
            </p:nvSpPr>
            <p:spPr>
              <a:xfrm flipH="1" rot="10800000">
                <a:off x="596831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
              <p:cNvSpPr/>
              <p:nvPr/>
            </p:nvSpPr>
            <p:spPr>
              <a:xfrm flipH="1" rot="10800000">
                <a:off x="618313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
              <p:cNvSpPr/>
              <p:nvPr/>
            </p:nvSpPr>
            <p:spPr>
              <a:xfrm flipH="1" rot="10800000">
                <a:off x="639796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
              <p:cNvSpPr/>
              <p:nvPr/>
            </p:nvSpPr>
            <p:spPr>
              <a:xfrm flipH="1" rot="10800000">
                <a:off x="661278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
              <p:cNvSpPr/>
              <p:nvPr/>
            </p:nvSpPr>
            <p:spPr>
              <a:xfrm flipH="1" rot="10800000">
                <a:off x="682760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
              <p:cNvSpPr/>
              <p:nvPr/>
            </p:nvSpPr>
            <p:spPr>
              <a:xfrm flipH="1" rot="10800000">
                <a:off x="704243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
              <p:cNvSpPr/>
              <p:nvPr/>
            </p:nvSpPr>
            <p:spPr>
              <a:xfrm flipH="1" rot="10800000">
                <a:off x="725725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
              <p:cNvSpPr/>
              <p:nvPr/>
            </p:nvSpPr>
            <p:spPr>
              <a:xfrm flipH="1" rot="10800000">
                <a:off x="747207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
              <p:cNvSpPr/>
              <p:nvPr/>
            </p:nvSpPr>
            <p:spPr>
              <a:xfrm flipH="1" rot="10800000">
                <a:off x="768690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
              <p:cNvSpPr/>
              <p:nvPr/>
            </p:nvSpPr>
            <p:spPr>
              <a:xfrm flipH="1" rot="10800000">
                <a:off x="790172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
              <p:cNvSpPr/>
              <p:nvPr/>
            </p:nvSpPr>
            <p:spPr>
              <a:xfrm flipH="1" rot="10800000">
                <a:off x="8116546"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
              <p:cNvSpPr/>
              <p:nvPr/>
            </p:nvSpPr>
            <p:spPr>
              <a:xfrm flipH="1" rot="10800000">
                <a:off x="833137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
              <p:cNvSpPr/>
              <p:nvPr/>
            </p:nvSpPr>
            <p:spPr>
              <a:xfrm flipH="1" rot="10800000">
                <a:off x="854619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
              <p:cNvSpPr/>
              <p:nvPr/>
            </p:nvSpPr>
            <p:spPr>
              <a:xfrm flipH="1" rot="10800000">
                <a:off x="8761016"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
              <p:cNvSpPr/>
              <p:nvPr/>
            </p:nvSpPr>
            <p:spPr>
              <a:xfrm flipH="1" rot="10800000">
                <a:off x="897584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
              <p:cNvSpPr/>
              <p:nvPr/>
            </p:nvSpPr>
            <p:spPr>
              <a:xfrm flipH="1" rot="10800000">
                <a:off x="-46739"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
              <p:cNvSpPr/>
              <p:nvPr/>
            </p:nvSpPr>
            <p:spPr>
              <a:xfrm flipH="1" rot="10800000">
                <a:off x="16808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
              <p:cNvSpPr/>
              <p:nvPr/>
            </p:nvSpPr>
            <p:spPr>
              <a:xfrm flipH="1" rot="10800000">
                <a:off x="38290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
              <p:cNvSpPr/>
              <p:nvPr/>
            </p:nvSpPr>
            <p:spPr>
              <a:xfrm flipH="1" rot="10800000">
                <a:off x="59773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
              <p:cNvSpPr/>
              <p:nvPr/>
            </p:nvSpPr>
            <p:spPr>
              <a:xfrm flipH="1" rot="10800000">
                <a:off x="81255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
              <p:cNvSpPr/>
              <p:nvPr/>
            </p:nvSpPr>
            <p:spPr>
              <a:xfrm flipH="1" rot="10800000">
                <a:off x="102737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
              <p:cNvSpPr/>
              <p:nvPr/>
            </p:nvSpPr>
            <p:spPr>
              <a:xfrm flipH="1" rot="10800000">
                <a:off x="124220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
              <p:cNvSpPr/>
              <p:nvPr/>
            </p:nvSpPr>
            <p:spPr>
              <a:xfrm flipH="1" rot="10800000">
                <a:off x="145702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
              <p:cNvSpPr/>
              <p:nvPr/>
            </p:nvSpPr>
            <p:spPr>
              <a:xfrm flipH="1" rot="10800000">
                <a:off x="167184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
              <p:cNvSpPr/>
              <p:nvPr/>
            </p:nvSpPr>
            <p:spPr>
              <a:xfrm flipH="1" rot="10800000">
                <a:off x="188667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
              <p:cNvSpPr/>
              <p:nvPr/>
            </p:nvSpPr>
            <p:spPr>
              <a:xfrm flipH="1" rot="10800000">
                <a:off x="210149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
              <p:cNvSpPr/>
              <p:nvPr/>
            </p:nvSpPr>
            <p:spPr>
              <a:xfrm flipH="1" rot="10800000">
                <a:off x="231631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
              <p:cNvSpPr/>
              <p:nvPr/>
            </p:nvSpPr>
            <p:spPr>
              <a:xfrm flipH="1" rot="10800000">
                <a:off x="253114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
              <p:cNvSpPr/>
              <p:nvPr/>
            </p:nvSpPr>
            <p:spPr>
              <a:xfrm flipH="1" rot="10800000">
                <a:off x="274596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
              <p:cNvSpPr/>
              <p:nvPr/>
            </p:nvSpPr>
            <p:spPr>
              <a:xfrm flipH="1" rot="10800000">
                <a:off x="296078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
              <p:cNvSpPr/>
              <p:nvPr/>
            </p:nvSpPr>
            <p:spPr>
              <a:xfrm flipH="1" rot="10800000">
                <a:off x="317561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
              <p:cNvSpPr/>
              <p:nvPr/>
            </p:nvSpPr>
            <p:spPr>
              <a:xfrm flipH="1" rot="10800000">
                <a:off x="339043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
              <p:cNvSpPr/>
              <p:nvPr/>
            </p:nvSpPr>
            <p:spPr>
              <a:xfrm flipH="1" rot="10800000">
                <a:off x="360525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
              <p:cNvSpPr/>
              <p:nvPr/>
            </p:nvSpPr>
            <p:spPr>
              <a:xfrm flipH="1" rot="10800000">
                <a:off x="382008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
              <p:cNvSpPr/>
              <p:nvPr/>
            </p:nvSpPr>
            <p:spPr>
              <a:xfrm flipH="1" rot="10800000">
                <a:off x="403490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
              <p:cNvSpPr/>
              <p:nvPr/>
            </p:nvSpPr>
            <p:spPr>
              <a:xfrm flipH="1" rot="10800000">
                <a:off x="424972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
              <p:cNvSpPr/>
              <p:nvPr/>
            </p:nvSpPr>
            <p:spPr>
              <a:xfrm flipH="1" rot="10800000">
                <a:off x="446455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
              <p:cNvSpPr/>
              <p:nvPr/>
            </p:nvSpPr>
            <p:spPr>
              <a:xfrm flipH="1" rot="10800000">
                <a:off x="467937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
              <p:cNvSpPr/>
              <p:nvPr/>
            </p:nvSpPr>
            <p:spPr>
              <a:xfrm flipH="1" rot="10800000">
                <a:off x="489419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
              <p:cNvSpPr/>
              <p:nvPr/>
            </p:nvSpPr>
            <p:spPr>
              <a:xfrm flipH="1" rot="10800000">
                <a:off x="510902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
              <p:cNvSpPr/>
              <p:nvPr/>
            </p:nvSpPr>
            <p:spPr>
              <a:xfrm flipH="1" rot="10800000">
                <a:off x="532384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
              <p:cNvSpPr/>
              <p:nvPr/>
            </p:nvSpPr>
            <p:spPr>
              <a:xfrm flipH="1" rot="10800000">
                <a:off x="553866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
              <p:cNvSpPr/>
              <p:nvPr/>
            </p:nvSpPr>
            <p:spPr>
              <a:xfrm flipH="1" rot="10800000">
                <a:off x="575349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
              <p:cNvSpPr/>
              <p:nvPr/>
            </p:nvSpPr>
            <p:spPr>
              <a:xfrm flipH="1" rot="10800000">
                <a:off x="596831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
              <p:cNvSpPr/>
              <p:nvPr/>
            </p:nvSpPr>
            <p:spPr>
              <a:xfrm flipH="1" rot="10800000">
                <a:off x="618313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
              <p:cNvSpPr/>
              <p:nvPr/>
            </p:nvSpPr>
            <p:spPr>
              <a:xfrm flipH="1" rot="10800000">
                <a:off x="639796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
              <p:cNvSpPr/>
              <p:nvPr/>
            </p:nvSpPr>
            <p:spPr>
              <a:xfrm flipH="1" rot="10800000">
                <a:off x="661278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
              <p:cNvSpPr/>
              <p:nvPr/>
            </p:nvSpPr>
            <p:spPr>
              <a:xfrm flipH="1" rot="10800000">
                <a:off x="682760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
              <p:cNvSpPr/>
              <p:nvPr/>
            </p:nvSpPr>
            <p:spPr>
              <a:xfrm flipH="1" rot="10800000">
                <a:off x="704243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
              <p:cNvSpPr/>
              <p:nvPr/>
            </p:nvSpPr>
            <p:spPr>
              <a:xfrm flipH="1" rot="10800000">
                <a:off x="725725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
              <p:cNvSpPr/>
              <p:nvPr/>
            </p:nvSpPr>
            <p:spPr>
              <a:xfrm flipH="1" rot="10800000">
                <a:off x="747207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
              <p:cNvSpPr/>
              <p:nvPr/>
            </p:nvSpPr>
            <p:spPr>
              <a:xfrm flipH="1" rot="10800000">
                <a:off x="768690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
              <p:cNvSpPr/>
              <p:nvPr/>
            </p:nvSpPr>
            <p:spPr>
              <a:xfrm flipH="1" rot="10800000">
                <a:off x="790172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
              <p:cNvSpPr/>
              <p:nvPr/>
            </p:nvSpPr>
            <p:spPr>
              <a:xfrm flipH="1" rot="10800000">
                <a:off x="8116546"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
              <p:cNvSpPr/>
              <p:nvPr/>
            </p:nvSpPr>
            <p:spPr>
              <a:xfrm flipH="1" rot="10800000">
                <a:off x="833137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
              <p:cNvSpPr/>
              <p:nvPr/>
            </p:nvSpPr>
            <p:spPr>
              <a:xfrm flipH="1" rot="10800000">
                <a:off x="854619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
              <p:cNvSpPr/>
              <p:nvPr/>
            </p:nvSpPr>
            <p:spPr>
              <a:xfrm flipH="1" rot="10800000">
                <a:off x="8761016"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
              <p:cNvSpPr/>
              <p:nvPr/>
            </p:nvSpPr>
            <p:spPr>
              <a:xfrm flipH="1" rot="10800000">
                <a:off x="897584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
              <p:cNvSpPr/>
              <p:nvPr/>
            </p:nvSpPr>
            <p:spPr>
              <a:xfrm flipH="1" rot="10800000">
                <a:off x="-46739"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
              <p:cNvSpPr/>
              <p:nvPr/>
            </p:nvSpPr>
            <p:spPr>
              <a:xfrm flipH="1" rot="10800000">
                <a:off x="16808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
              <p:cNvSpPr/>
              <p:nvPr/>
            </p:nvSpPr>
            <p:spPr>
              <a:xfrm flipH="1" rot="10800000">
                <a:off x="38290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
              <p:cNvSpPr/>
              <p:nvPr/>
            </p:nvSpPr>
            <p:spPr>
              <a:xfrm flipH="1" rot="10800000">
                <a:off x="59773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
              <p:cNvSpPr/>
              <p:nvPr/>
            </p:nvSpPr>
            <p:spPr>
              <a:xfrm flipH="1" rot="10800000">
                <a:off x="81255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
              <p:cNvSpPr/>
              <p:nvPr/>
            </p:nvSpPr>
            <p:spPr>
              <a:xfrm flipH="1" rot="10800000">
                <a:off x="102737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
              <p:cNvSpPr/>
              <p:nvPr/>
            </p:nvSpPr>
            <p:spPr>
              <a:xfrm flipH="1" rot="10800000">
                <a:off x="124220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
              <p:cNvSpPr/>
              <p:nvPr/>
            </p:nvSpPr>
            <p:spPr>
              <a:xfrm flipH="1" rot="10800000">
                <a:off x="145702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
              <p:cNvSpPr/>
              <p:nvPr/>
            </p:nvSpPr>
            <p:spPr>
              <a:xfrm flipH="1" rot="10800000">
                <a:off x="167184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
              <p:cNvSpPr/>
              <p:nvPr/>
            </p:nvSpPr>
            <p:spPr>
              <a:xfrm flipH="1" rot="10800000">
                <a:off x="188667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
              <p:cNvSpPr/>
              <p:nvPr/>
            </p:nvSpPr>
            <p:spPr>
              <a:xfrm flipH="1" rot="10800000">
                <a:off x="210149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
              <p:cNvSpPr/>
              <p:nvPr/>
            </p:nvSpPr>
            <p:spPr>
              <a:xfrm flipH="1" rot="10800000">
                <a:off x="231631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
              <p:cNvSpPr/>
              <p:nvPr/>
            </p:nvSpPr>
            <p:spPr>
              <a:xfrm flipH="1" rot="10800000">
                <a:off x="253114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
              <p:cNvSpPr/>
              <p:nvPr/>
            </p:nvSpPr>
            <p:spPr>
              <a:xfrm flipH="1" rot="10800000">
                <a:off x="274596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
              <p:cNvSpPr/>
              <p:nvPr/>
            </p:nvSpPr>
            <p:spPr>
              <a:xfrm flipH="1" rot="10800000">
                <a:off x="296078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
              <p:cNvSpPr/>
              <p:nvPr/>
            </p:nvSpPr>
            <p:spPr>
              <a:xfrm flipH="1" rot="10800000">
                <a:off x="317561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
              <p:cNvSpPr/>
              <p:nvPr/>
            </p:nvSpPr>
            <p:spPr>
              <a:xfrm flipH="1" rot="10800000">
                <a:off x="339043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
              <p:cNvSpPr/>
              <p:nvPr/>
            </p:nvSpPr>
            <p:spPr>
              <a:xfrm flipH="1" rot="10800000">
                <a:off x="360525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
              <p:cNvSpPr/>
              <p:nvPr/>
            </p:nvSpPr>
            <p:spPr>
              <a:xfrm flipH="1" rot="10800000">
                <a:off x="382008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
              <p:cNvSpPr/>
              <p:nvPr/>
            </p:nvSpPr>
            <p:spPr>
              <a:xfrm flipH="1" rot="10800000">
                <a:off x="403490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
              <p:cNvSpPr/>
              <p:nvPr/>
            </p:nvSpPr>
            <p:spPr>
              <a:xfrm flipH="1" rot="10800000">
                <a:off x="424972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
              <p:cNvSpPr/>
              <p:nvPr/>
            </p:nvSpPr>
            <p:spPr>
              <a:xfrm flipH="1" rot="10800000">
                <a:off x="446455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
              <p:cNvSpPr/>
              <p:nvPr/>
            </p:nvSpPr>
            <p:spPr>
              <a:xfrm flipH="1" rot="10800000">
                <a:off x="467937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
              <p:cNvSpPr/>
              <p:nvPr/>
            </p:nvSpPr>
            <p:spPr>
              <a:xfrm flipH="1" rot="10800000">
                <a:off x="489419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
              <p:cNvSpPr/>
              <p:nvPr/>
            </p:nvSpPr>
            <p:spPr>
              <a:xfrm flipH="1" rot="10800000">
                <a:off x="510902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
              <p:cNvSpPr/>
              <p:nvPr/>
            </p:nvSpPr>
            <p:spPr>
              <a:xfrm flipH="1" rot="10800000">
                <a:off x="532384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
              <p:cNvSpPr/>
              <p:nvPr/>
            </p:nvSpPr>
            <p:spPr>
              <a:xfrm flipH="1" rot="10800000">
                <a:off x="553866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
              <p:cNvSpPr/>
              <p:nvPr/>
            </p:nvSpPr>
            <p:spPr>
              <a:xfrm flipH="1" rot="10800000">
                <a:off x="575349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
              <p:cNvSpPr/>
              <p:nvPr/>
            </p:nvSpPr>
            <p:spPr>
              <a:xfrm flipH="1" rot="10800000">
                <a:off x="596831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
              <p:cNvSpPr/>
              <p:nvPr/>
            </p:nvSpPr>
            <p:spPr>
              <a:xfrm flipH="1" rot="10800000">
                <a:off x="618313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
              <p:cNvSpPr/>
              <p:nvPr/>
            </p:nvSpPr>
            <p:spPr>
              <a:xfrm flipH="1" rot="10800000">
                <a:off x="639796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
              <p:cNvSpPr/>
              <p:nvPr/>
            </p:nvSpPr>
            <p:spPr>
              <a:xfrm flipH="1" rot="10800000">
                <a:off x="661278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
              <p:cNvSpPr/>
              <p:nvPr/>
            </p:nvSpPr>
            <p:spPr>
              <a:xfrm flipH="1" rot="10800000">
                <a:off x="682760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
              <p:cNvSpPr/>
              <p:nvPr/>
            </p:nvSpPr>
            <p:spPr>
              <a:xfrm flipH="1" rot="10800000">
                <a:off x="704243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
              <p:cNvSpPr/>
              <p:nvPr/>
            </p:nvSpPr>
            <p:spPr>
              <a:xfrm flipH="1" rot="10800000">
                <a:off x="725725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
              <p:cNvSpPr/>
              <p:nvPr/>
            </p:nvSpPr>
            <p:spPr>
              <a:xfrm flipH="1" rot="10800000">
                <a:off x="747207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
              <p:cNvSpPr/>
              <p:nvPr/>
            </p:nvSpPr>
            <p:spPr>
              <a:xfrm flipH="1" rot="10800000">
                <a:off x="768690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
              <p:cNvSpPr/>
              <p:nvPr/>
            </p:nvSpPr>
            <p:spPr>
              <a:xfrm flipH="1" rot="10800000">
                <a:off x="790172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
              <p:cNvSpPr/>
              <p:nvPr/>
            </p:nvSpPr>
            <p:spPr>
              <a:xfrm flipH="1" rot="10800000">
                <a:off x="8116546"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
              <p:cNvSpPr/>
              <p:nvPr/>
            </p:nvSpPr>
            <p:spPr>
              <a:xfrm flipH="1" rot="10800000">
                <a:off x="833137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
              <p:cNvSpPr/>
              <p:nvPr/>
            </p:nvSpPr>
            <p:spPr>
              <a:xfrm flipH="1" rot="10800000">
                <a:off x="854619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
              <p:cNvSpPr/>
              <p:nvPr/>
            </p:nvSpPr>
            <p:spPr>
              <a:xfrm flipH="1" rot="10800000">
                <a:off x="8761016"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
              <p:cNvSpPr/>
              <p:nvPr/>
            </p:nvSpPr>
            <p:spPr>
              <a:xfrm flipH="1" rot="10800000">
                <a:off x="897584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
              <p:cNvSpPr/>
              <p:nvPr/>
            </p:nvSpPr>
            <p:spPr>
              <a:xfrm flipH="1" rot="10800000">
                <a:off x="-46739"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
              <p:cNvSpPr/>
              <p:nvPr/>
            </p:nvSpPr>
            <p:spPr>
              <a:xfrm flipH="1" rot="10800000">
                <a:off x="16808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
              <p:cNvSpPr/>
              <p:nvPr/>
            </p:nvSpPr>
            <p:spPr>
              <a:xfrm flipH="1" rot="10800000">
                <a:off x="38290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
              <p:cNvSpPr/>
              <p:nvPr/>
            </p:nvSpPr>
            <p:spPr>
              <a:xfrm flipH="1" rot="10800000">
                <a:off x="59773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
              <p:cNvSpPr/>
              <p:nvPr/>
            </p:nvSpPr>
            <p:spPr>
              <a:xfrm flipH="1" rot="10800000">
                <a:off x="81255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
              <p:cNvSpPr/>
              <p:nvPr/>
            </p:nvSpPr>
            <p:spPr>
              <a:xfrm flipH="1" rot="10800000">
                <a:off x="102737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
              <p:cNvSpPr/>
              <p:nvPr/>
            </p:nvSpPr>
            <p:spPr>
              <a:xfrm flipH="1" rot="10800000">
                <a:off x="124220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
              <p:cNvSpPr/>
              <p:nvPr/>
            </p:nvSpPr>
            <p:spPr>
              <a:xfrm flipH="1" rot="10800000">
                <a:off x="145702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
              <p:cNvSpPr/>
              <p:nvPr/>
            </p:nvSpPr>
            <p:spPr>
              <a:xfrm flipH="1" rot="10800000">
                <a:off x="167184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
              <p:cNvSpPr/>
              <p:nvPr/>
            </p:nvSpPr>
            <p:spPr>
              <a:xfrm flipH="1" rot="10800000">
                <a:off x="188667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
              <p:cNvSpPr/>
              <p:nvPr/>
            </p:nvSpPr>
            <p:spPr>
              <a:xfrm flipH="1" rot="10800000">
                <a:off x="210149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
              <p:cNvSpPr/>
              <p:nvPr/>
            </p:nvSpPr>
            <p:spPr>
              <a:xfrm flipH="1" rot="10800000">
                <a:off x="231631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
              <p:cNvSpPr/>
              <p:nvPr/>
            </p:nvSpPr>
            <p:spPr>
              <a:xfrm flipH="1" rot="10800000">
                <a:off x="253114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
              <p:cNvSpPr/>
              <p:nvPr/>
            </p:nvSpPr>
            <p:spPr>
              <a:xfrm flipH="1" rot="10800000">
                <a:off x="274596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
              <p:cNvSpPr/>
              <p:nvPr/>
            </p:nvSpPr>
            <p:spPr>
              <a:xfrm flipH="1" rot="10800000">
                <a:off x="296078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
              <p:cNvSpPr/>
              <p:nvPr/>
            </p:nvSpPr>
            <p:spPr>
              <a:xfrm flipH="1" rot="10800000">
                <a:off x="317561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
              <p:cNvSpPr/>
              <p:nvPr/>
            </p:nvSpPr>
            <p:spPr>
              <a:xfrm flipH="1" rot="10800000">
                <a:off x="339043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
              <p:cNvSpPr/>
              <p:nvPr/>
            </p:nvSpPr>
            <p:spPr>
              <a:xfrm flipH="1" rot="10800000">
                <a:off x="360525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
              <p:cNvSpPr/>
              <p:nvPr/>
            </p:nvSpPr>
            <p:spPr>
              <a:xfrm flipH="1" rot="10800000">
                <a:off x="382008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
              <p:cNvSpPr/>
              <p:nvPr/>
            </p:nvSpPr>
            <p:spPr>
              <a:xfrm flipH="1" rot="10800000">
                <a:off x="403490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
              <p:cNvSpPr/>
              <p:nvPr/>
            </p:nvSpPr>
            <p:spPr>
              <a:xfrm flipH="1" rot="10800000">
                <a:off x="424972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
              <p:cNvSpPr/>
              <p:nvPr/>
            </p:nvSpPr>
            <p:spPr>
              <a:xfrm flipH="1" rot="10800000">
                <a:off x="446455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
              <p:cNvSpPr/>
              <p:nvPr/>
            </p:nvSpPr>
            <p:spPr>
              <a:xfrm flipH="1" rot="10800000">
                <a:off x="467937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
              <p:cNvSpPr/>
              <p:nvPr/>
            </p:nvSpPr>
            <p:spPr>
              <a:xfrm flipH="1" rot="10800000">
                <a:off x="489419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
              <p:cNvSpPr/>
              <p:nvPr/>
            </p:nvSpPr>
            <p:spPr>
              <a:xfrm flipH="1" rot="10800000">
                <a:off x="510902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
              <p:cNvSpPr/>
              <p:nvPr/>
            </p:nvSpPr>
            <p:spPr>
              <a:xfrm flipH="1" rot="10800000">
                <a:off x="532384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
              <p:cNvSpPr/>
              <p:nvPr/>
            </p:nvSpPr>
            <p:spPr>
              <a:xfrm flipH="1" rot="10800000">
                <a:off x="553866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
              <p:cNvSpPr/>
              <p:nvPr/>
            </p:nvSpPr>
            <p:spPr>
              <a:xfrm flipH="1" rot="10800000">
                <a:off x="575349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
              <p:cNvSpPr/>
              <p:nvPr/>
            </p:nvSpPr>
            <p:spPr>
              <a:xfrm flipH="1" rot="10800000">
                <a:off x="596831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
              <p:cNvSpPr/>
              <p:nvPr/>
            </p:nvSpPr>
            <p:spPr>
              <a:xfrm flipH="1" rot="10800000">
                <a:off x="618313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
              <p:cNvSpPr/>
              <p:nvPr/>
            </p:nvSpPr>
            <p:spPr>
              <a:xfrm flipH="1" rot="10800000">
                <a:off x="639796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
              <p:cNvSpPr/>
              <p:nvPr/>
            </p:nvSpPr>
            <p:spPr>
              <a:xfrm flipH="1" rot="10800000">
                <a:off x="661278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
              <p:cNvSpPr/>
              <p:nvPr/>
            </p:nvSpPr>
            <p:spPr>
              <a:xfrm flipH="1" rot="10800000">
                <a:off x="682760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
              <p:cNvSpPr/>
              <p:nvPr/>
            </p:nvSpPr>
            <p:spPr>
              <a:xfrm flipH="1" rot="10800000">
                <a:off x="704243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
              <p:cNvSpPr/>
              <p:nvPr/>
            </p:nvSpPr>
            <p:spPr>
              <a:xfrm flipH="1" rot="10800000">
                <a:off x="725725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
              <p:cNvSpPr/>
              <p:nvPr/>
            </p:nvSpPr>
            <p:spPr>
              <a:xfrm flipH="1" rot="10800000">
                <a:off x="747207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
              <p:cNvSpPr/>
              <p:nvPr/>
            </p:nvSpPr>
            <p:spPr>
              <a:xfrm flipH="1" rot="10800000">
                <a:off x="768690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
              <p:cNvSpPr/>
              <p:nvPr/>
            </p:nvSpPr>
            <p:spPr>
              <a:xfrm flipH="1" rot="10800000">
                <a:off x="790172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
              <p:cNvSpPr/>
              <p:nvPr/>
            </p:nvSpPr>
            <p:spPr>
              <a:xfrm flipH="1" rot="10800000">
                <a:off x="8116546"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
              <p:cNvSpPr/>
              <p:nvPr/>
            </p:nvSpPr>
            <p:spPr>
              <a:xfrm flipH="1" rot="10800000">
                <a:off x="833137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
              <p:cNvSpPr/>
              <p:nvPr/>
            </p:nvSpPr>
            <p:spPr>
              <a:xfrm flipH="1" rot="10800000">
                <a:off x="854619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
              <p:cNvSpPr/>
              <p:nvPr/>
            </p:nvSpPr>
            <p:spPr>
              <a:xfrm flipH="1" rot="10800000">
                <a:off x="8761016"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
              <p:cNvSpPr/>
              <p:nvPr/>
            </p:nvSpPr>
            <p:spPr>
              <a:xfrm flipH="1" rot="10800000">
                <a:off x="897584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
              <p:cNvSpPr/>
              <p:nvPr/>
            </p:nvSpPr>
            <p:spPr>
              <a:xfrm flipH="1" rot="10800000">
                <a:off x="-46739"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
              <p:cNvSpPr/>
              <p:nvPr/>
            </p:nvSpPr>
            <p:spPr>
              <a:xfrm flipH="1" rot="10800000">
                <a:off x="16808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
              <p:cNvSpPr/>
              <p:nvPr/>
            </p:nvSpPr>
            <p:spPr>
              <a:xfrm flipH="1" rot="10800000">
                <a:off x="38290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
              <p:cNvSpPr/>
              <p:nvPr/>
            </p:nvSpPr>
            <p:spPr>
              <a:xfrm flipH="1" rot="10800000">
                <a:off x="59773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
              <p:cNvSpPr/>
              <p:nvPr/>
            </p:nvSpPr>
            <p:spPr>
              <a:xfrm flipH="1" rot="10800000">
                <a:off x="81255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
              <p:cNvSpPr/>
              <p:nvPr/>
            </p:nvSpPr>
            <p:spPr>
              <a:xfrm flipH="1" rot="10800000">
                <a:off x="102737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
              <p:cNvSpPr/>
              <p:nvPr/>
            </p:nvSpPr>
            <p:spPr>
              <a:xfrm flipH="1" rot="10800000">
                <a:off x="124220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
              <p:cNvSpPr/>
              <p:nvPr/>
            </p:nvSpPr>
            <p:spPr>
              <a:xfrm flipH="1" rot="10800000">
                <a:off x="145702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
              <p:cNvSpPr/>
              <p:nvPr/>
            </p:nvSpPr>
            <p:spPr>
              <a:xfrm flipH="1" rot="10800000">
                <a:off x="167184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
              <p:cNvSpPr/>
              <p:nvPr/>
            </p:nvSpPr>
            <p:spPr>
              <a:xfrm flipH="1" rot="10800000">
                <a:off x="188667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
              <p:cNvSpPr/>
              <p:nvPr/>
            </p:nvSpPr>
            <p:spPr>
              <a:xfrm flipH="1" rot="10800000">
                <a:off x="210149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
              <p:cNvSpPr/>
              <p:nvPr/>
            </p:nvSpPr>
            <p:spPr>
              <a:xfrm flipH="1" rot="10800000">
                <a:off x="231631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
              <p:cNvSpPr/>
              <p:nvPr/>
            </p:nvSpPr>
            <p:spPr>
              <a:xfrm flipH="1" rot="10800000">
                <a:off x="253114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
              <p:cNvSpPr/>
              <p:nvPr/>
            </p:nvSpPr>
            <p:spPr>
              <a:xfrm flipH="1" rot="10800000">
                <a:off x="274596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
              <p:cNvSpPr/>
              <p:nvPr/>
            </p:nvSpPr>
            <p:spPr>
              <a:xfrm flipH="1" rot="10800000">
                <a:off x="296078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
              <p:cNvSpPr/>
              <p:nvPr/>
            </p:nvSpPr>
            <p:spPr>
              <a:xfrm flipH="1" rot="10800000">
                <a:off x="317561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
              <p:cNvSpPr/>
              <p:nvPr/>
            </p:nvSpPr>
            <p:spPr>
              <a:xfrm flipH="1" rot="10800000">
                <a:off x="339043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
              <p:cNvSpPr/>
              <p:nvPr/>
            </p:nvSpPr>
            <p:spPr>
              <a:xfrm flipH="1" rot="10800000">
                <a:off x="360525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
              <p:cNvSpPr/>
              <p:nvPr/>
            </p:nvSpPr>
            <p:spPr>
              <a:xfrm flipH="1" rot="10800000">
                <a:off x="382008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
              <p:cNvSpPr/>
              <p:nvPr/>
            </p:nvSpPr>
            <p:spPr>
              <a:xfrm flipH="1" rot="10800000">
                <a:off x="403490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
              <p:cNvSpPr/>
              <p:nvPr/>
            </p:nvSpPr>
            <p:spPr>
              <a:xfrm flipH="1" rot="10800000">
                <a:off x="424972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
              <p:cNvSpPr/>
              <p:nvPr/>
            </p:nvSpPr>
            <p:spPr>
              <a:xfrm flipH="1" rot="10800000">
                <a:off x="446455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
              <p:cNvSpPr/>
              <p:nvPr/>
            </p:nvSpPr>
            <p:spPr>
              <a:xfrm flipH="1" rot="10800000">
                <a:off x="467937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
              <p:cNvSpPr/>
              <p:nvPr/>
            </p:nvSpPr>
            <p:spPr>
              <a:xfrm flipH="1" rot="10800000">
                <a:off x="489419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
              <p:cNvSpPr/>
              <p:nvPr/>
            </p:nvSpPr>
            <p:spPr>
              <a:xfrm flipH="1" rot="10800000">
                <a:off x="510902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
              <p:cNvSpPr/>
              <p:nvPr/>
            </p:nvSpPr>
            <p:spPr>
              <a:xfrm flipH="1" rot="10800000">
                <a:off x="532384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
              <p:cNvSpPr/>
              <p:nvPr/>
            </p:nvSpPr>
            <p:spPr>
              <a:xfrm flipH="1" rot="10800000">
                <a:off x="553866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
              <p:cNvSpPr/>
              <p:nvPr/>
            </p:nvSpPr>
            <p:spPr>
              <a:xfrm flipH="1" rot="10800000">
                <a:off x="575349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
              <p:cNvSpPr/>
              <p:nvPr/>
            </p:nvSpPr>
            <p:spPr>
              <a:xfrm flipH="1" rot="10800000">
                <a:off x="596831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
              <p:cNvSpPr/>
              <p:nvPr/>
            </p:nvSpPr>
            <p:spPr>
              <a:xfrm flipH="1" rot="10800000">
                <a:off x="618313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
              <p:cNvSpPr/>
              <p:nvPr/>
            </p:nvSpPr>
            <p:spPr>
              <a:xfrm flipH="1" rot="10800000">
                <a:off x="639796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
              <p:cNvSpPr/>
              <p:nvPr/>
            </p:nvSpPr>
            <p:spPr>
              <a:xfrm flipH="1" rot="10800000">
                <a:off x="661278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
              <p:cNvSpPr/>
              <p:nvPr/>
            </p:nvSpPr>
            <p:spPr>
              <a:xfrm flipH="1" rot="10800000">
                <a:off x="682760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
              <p:cNvSpPr/>
              <p:nvPr/>
            </p:nvSpPr>
            <p:spPr>
              <a:xfrm flipH="1" rot="10800000">
                <a:off x="704243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
              <p:cNvSpPr/>
              <p:nvPr/>
            </p:nvSpPr>
            <p:spPr>
              <a:xfrm flipH="1" rot="10800000">
                <a:off x="725725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
              <p:cNvSpPr/>
              <p:nvPr/>
            </p:nvSpPr>
            <p:spPr>
              <a:xfrm flipH="1" rot="10800000">
                <a:off x="747207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
              <p:cNvSpPr/>
              <p:nvPr/>
            </p:nvSpPr>
            <p:spPr>
              <a:xfrm flipH="1" rot="10800000">
                <a:off x="768690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
              <p:cNvSpPr/>
              <p:nvPr/>
            </p:nvSpPr>
            <p:spPr>
              <a:xfrm flipH="1" rot="10800000">
                <a:off x="790172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
              <p:cNvSpPr/>
              <p:nvPr/>
            </p:nvSpPr>
            <p:spPr>
              <a:xfrm flipH="1" rot="10800000">
                <a:off x="8116546"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
              <p:cNvSpPr/>
              <p:nvPr/>
            </p:nvSpPr>
            <p:spPr>
              <a:xfrm flipH="1" rot="10800000">
                <a:off x="833137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
              <p:cNvSpPr/>
              <p:nvPr/>
            </p:nvSpPr>
            <p:spPr>
              <a:xfrm flipH="1" rot="10800000">
                <a:off x="854619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
              <p:cNvSpPr/>
              <p:nvPr/>
            </p:nvSpPr>
            <p:spPr>
              <a:xfrm flipH="1" rot="10800000">
                <a:off x="8761016"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
              <p:cNvSpPr/>
              <p:nvPr/>
            </p:nvSpPr>
            <p:spPr>
              <a:xfrm flipH="1" rot="10800000">
                <a:off x="897584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
              <p:cNvSpPr/>
              <p:nvPr/>
            </p:nvSpPr>
            <p:spPr>
              <a:xfrm flipH="1" rot="10800000">
                <a:off x="-46739"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
              <p:cNvSpPr/>
              <p:nvPr/>
            </p:nvSpPr>
            <p:spPr>
              <a:xfrm flipH="1" rot="10800000">
                <a:off x="16808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
              <p:cNvSpPr/>
              <p:nvPr/>
            </p:nvSpPr>
            <p:spPr>
              <a:xfrm flipH="1" rot="10800000">
                <a:off x="38290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
              <p:cNvSpPr/>
              <p:nvPr/>
            </p:nvSpPr>
            <p:spPr>
              <a:xfrm flipH="1" rot="10800000">
                <a:off x="59773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
              <p:cNvSpPr/>
              <p:nvPr/>
            </p:nvSpPr>
            <p:spPr>
              <a:xfrm flipH="1" rot="10800000">
                <a:off x="81255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
              <p:cNvSpPr/>
              <p:nvPr/>
            </p:nvSpPr>
            <p:spPr>
              <a:xfrm flipH="1" rot="10800000">
                <a:off x="102737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
              <p:cNvSpPr/>
              <p:nvPr/>
            </p:nvSpPr>
            <p:spPr>
              <a:xfrm flipH="1" rot="10800000">
                <a:off x="124220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
              <p:cNvSpPr/>
              <p:nvPr/>
            </p:nvSpPr>
            <p:spPr>
              <a:xfrm flipH="1" rot="10800000">
                <a:off x="145702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
              <p:cNvSpPr/>
              <p:nvPr/>
            </p:nvSpPr>
            <p:spPr>
              <a:xfrm flipH="1" rot="10800000">
                <a:off x="167184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
              <p:cNvSpPr/>
              <p:nvPr/>
            </p:nvSpPr>
            <p:spPr>
              <a:xfrm flipH="1" rot="10800000">
                <a:off x="188667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
              <p:cNvSpPr/>
              <p:nvPr/>
            </p:nvSpPr>
            <p:spPr>
              <a:xfrm flipH="1" rot="10800000">
                <a:off x="210149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
              <p:cNvSpPr/>
              <p:nvPr/>
            </p:nvSpPr>
            <p:spPr>
              <a:xfrm flipH="1" rot="10800000">
                <a:off x="231631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
              <p:cNvSpPr/>
              <p:nvPr/>
            </p:nvSpPr>
            <p:spPr>
              <a:xfrm flipH="1" rot="10800000">
                <a:off x="253114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
              <p:cNvSpPr/>
              <p:nvPr/>
            </p:nvSpPr>
            <p:spPr>
              <a:xfrm flipH="1" rot="10800000">
                <a:off x="274596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
              <p:cNvSpPr/>
              <p:nvPr/>
            </p:nvSpPr>
            <p:spPr>
              <a:xfrm flipH="1" rot="10800000">
                <a:off x="296078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
              <p:cNvSpPr/>
              <p:nvPr/>
            </p:nvSpPr>
            <p:spPr>
              <a:xfrm flipH="1" rot="10800000">
                <a:off x="317561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
              <p:cNvSpPr/>
              <p:nvPr/>
            </p:nvSpPr>
            <p:spPr>
              <a:xfrm flipH="1" rot="10800000">
                <a:off x="339043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
              <p:cNvSpPr/>
              <p:nvPr/>
            </p:nvSpPr>
            <p:spPr>
              <a:xfrm flipH="1" rot="10800000">
                <a:off x="360525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
              <p:cNvSpPr/>
              <p:nvPr/>
            </p:nvSpPr>
            <p:spPr>
              <a:xfrm flipH="1" rot="10800000">
                <a:off x="382008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
              <p:cNvSpPr/>
              <p:nvPr/>
            </p:nvSpPr>
            <p:spPr>
              <a:xfrm flipH="1" rot="10800000">
                <a:off x="403490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
              <p:cNvSpPr/>
              <p:nvPr/>
            </p:nvSpPr>
            <p:spPr>
              <a:xfrm flipH="1" rot="10800000">
                <a:off x="424972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
              <p:cNvSpPr/>
              <p:nvPr/>
            </p:nvSpPr>
            <p:spPr>
              <a:xfrm flipH="1" rot="10800000">
                <a:off x="446455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
              <p:cNvSpPr/>
              <p:nvPr/>
            </p:nvSpPr>
            <p:spPr>
              <a:xfrm flipH="1" rot="10800000">
                <a:off x="467937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
              <p:cNvSpPr/>
              <p:nvPr/>
            </p:nvSpPr>
            <p:spPr>
              <a:xfrm flipH="1" rot="10800000">
                <a:off x="489419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
              <p:cNvSpPr/>
              <p:nvPr/>
            </p:nvSpPr>
            <p:spPr>
              <a:xfrm flipH="1" rot="10800000">
                <a:off x="510902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
              <p:cNvSpPr/>
              <p:nvPr/>
            </p:nvSpPr>
            <p:spPr>
              <a:xfrm flipH="1" rot="10800000">
                <a:off x="532384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
              <p:cNvSpPr/>
              <p:nvPr/>
            </p:nvSpPr>
            <p:spPr>
              <a:xfrm flipH="1" rot="10800000">
                <a:off x="553866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
              <p:cNvSpPr/>
              <p:nvPr/>
            </p:nvSpPr>
            <p:spPr>
              <a:xfrm flipH="1" rot="10800000">
                <a:off x="575349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
              <p:cNvSpPr/>
              <p:nvPr/>
            </p:nvSpPr>
            <p:spPr>
              <a:xfrm flipH="1" rot="10800000">
                <a:off x="596831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
              <p:cNvSpPr/>
              <p:nvPr/>
            </p:nvSpPr>
            <p:spPr>
              <a:xfrm flipH="1" rot="10800000">
                <a:off x="618313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
              <p:cNvSpPr/>
              <p:nvPr/>
            </p:nvSpPr>
            <p:spPr>
              <a:xfrm flipH="1" rot="10800000">
                <a:off x="639796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
              <p:cNvSpPr/>
              <p:nvPr/>
            </p:nvSpPr>
            <p:spPr>
              <a:xfrm flipH="1" rot="10800000">
                <a:off x="661278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
              <p:cNvSpPr/>
              <p:nvPr/>
            </p:nvSpPr>
            <p:spPr>
              <a:xfrm flipH="1" rot="10800000">
                <a:off x="682760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
              <p:cNvSpPr/>
              <p:nvPr/>
            </p:nvSpPr>
            <p:spPr>
              <a:xfrm flipH="1" rot="10800000">
                <a:off x="704243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
              <p:cNvSpPr/>
              <p:nvPr/>
            </p:nvSpPr>
            <p:spPr>
              <a:xfrm flipH="1" rot="10800000">
                <a:off x="725725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
              <p:cNvSpPr/>
              <p:nvPr/>
            </p:nvSpPr>
            <p:spPr>
              <a:xfrm flipH="1" rot="10800000">
                <a:off x="747207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
              <p:cNvSpPr/>
              <p:nvPr/>
            </p:nvSpPr>
            <p:spPr>
              <a:xfrm flipH="1" rot="10800000">
                <a:off x="768690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
              <p:cNvSpPr/>
              <p:nvPr/>
            </p:nvSpPr>
            <p:spPr>
              <a:xfrm flipH="1" rot="10800000">
                <a:off x="790172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
              <p:cNvSpPr/>
              <p:nvPr/>
            </p:nvSpPr>
            <p:spPr>
              <a:xfrm flipH="1" rot="10800000">
                <a:off x="8116546"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
              <p:cNvSpPr/>
              <p:nvPr/>
            </p:nvSpPr>
            <p:spPr>
              <a:xfrm flipH="1" rot="10800000">
                <a:off x="833137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
              <p:cNvSpPr/>
              <p:nvPr/>
            </p:nvSpPr>
            <p:spPr>
              <a:xfrm flipH="1" rot="10800000">
                <a:off x="854619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
              <p:cNvSpPr/>
              <p:nvPr/>
            </p:nvSpPr>
            <p:spPr>
              <a:xfrm flipH="1" rot="10800000">
                <a:off x="8761016"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
              <p:cNvSpPr/>
              <p:nvPr/>
            </p:nvSpPr>
            <p:spPr>
              <a:xfrm flipH="1" rot="10800000">
                <a:off x="897584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
              <p:cNvSpPr/>
              <p:nvPr/>
            </p:nvSpPr>
            <p:spPr>
              <a:xfrm flipH="1" rot="10800000">
                <a:off x="-46739"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
              <p:cNvSpPr/>
              <p:nvPr/>
            </p:nvSpPr>
            <p:spPr>
              <a:xfrm flipH="1" rot="10800000">
                <a:off x="16808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
              <p:cNvSpPr/>
              <p:nvPr/>
            </p:nvSpPr>
            <p:spPr>
              <a:xfrm flipH="1" rot="10800000">
                <a:off x="38290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
              <p:cNvSpPr/>
              <p:nvPr/>
            </p:nvSpPr>
            <p:spPr>
              <a:xfrm flipH="1" rot="10800000">
                <a:off x="59773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
              <p:cNvSpPr/>
              <p:nvPr/>
            </p:nvSpPr>
            <p:spPr>
              <a:xfrm flipH="1" rot="10800000">
                <a:off x="81255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
              <p:cNvSpPr/>
              <p:nvPr/>
            </p:nvSpPr>
            <p:spPr>
              <a:xfrm flipH="1" rot="10800000">
                <a:off x="102737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
              <p:cNvSpPr/>
              <p:nvPr/>
            </p:nvSpPr>
            <p:spPr>
              <a:xfrm flipH="1" rot="10800000">
                <a:off x="124220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
              <p:cNvSpPr/>
              <p:nvPr/>
            </p:nvSpPr>
            <p:spPr>
              <a:xfrm flipH="1" rot="10800000">
                <a:off x="145702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
              <p:cNvSpPr/>
              <p:nvPr/>
            </p:nvSpPr>
            <p:spPr>
              <a:xfrm flipH="1" rot="10800000">
                <a:off x="167184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
              <p:cNvSpPr/>
              <p:nvPr/>
            </p:nvSpPr>
            <p:spPr>
              <a:xfrm flipH="1" rot="10800000">
                <a:off x="188667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
              <p:cNvSpPr/>
              <p:nvPr/>
            </p:nvSpPr>
            <p:spPr>
              <a:xfrm flipH="1" rot="10800000">
                <a:off x="210149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
              <p:cNvSpPr/>
              <p:nvPr/>
            </p:nvSpPr>
            <p:spPr>
              <a:xfrm flipH="1" rot="10800000">
                <a:off x="231631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
              <p:cNvSpPr/>
              <p:nvPr/>
            </p:nvSpPr>
            <p:spPr>
              <a:xfrm flipH="1" rot="10800000">
                <a:off x="253114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
              <p:cNvSpPr/>
              <p:nvPr/>
            </p:nvSpPr>
            <p:spPr>
              <a:xfrm flipH="1" rot="10800000">
                <a:off x="274596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
              <p:cNvSpPr/>
              <p:nvPr/>
            </p:nvSpPr>
            <p:spPr>
              <a:xfrm flipH="1" rot="10800000">
                <a:off x="296078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
              <p:cNvSpPr/>
              <p:nvPr/>
            </p:nvSpPr>
            <p:spPr>
              <a:xfrm flipH="1" rot="10800000">
                <a:off x="317561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
              <p:cNvSpPr/>
              <p:nvPr/>
            </p:nvSpPr>
            <p:spPr>
              <a:xfrm flipH="1" rot="10800000">
                <a:off x="339043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
              <p:cNvSpPr/>
              <p:nvPr/>
            </p:nvSpPr>
            <p:spPr>
              <a:xfrm flipH="1" rot="10800000">
                <a:off x="360525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
              <p:cNvSpPr/>
              <p:nvPr/>
            </p:nvSpPr>
            <p:spPr>
              <a:xfrm flipH="1" rot="10800000">
                <a:off x="382008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
              <p:cNvSpPr/>
              <p:nvPr/>
            </p:nvSpPr>
            <p:spPr>
              <a:xfrm flipH="1" rot="10800000">
                <a:off x="403490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
              <p:cNvSpPr/>
              <p:nvPr/>
            </p:nvSpPr>
            <p:spPr>
              <a:xfrm flipH="1" rot="10800000">
                <a:off x="424972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
              <p:cNvSpPr/>
              <p:nvPr/>
            </p:nvSpPr>
            <p:spPr>
              <a:xfrm flipH="1" rot="10800000">
                <a:off x="446455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
              <p:cNvSpPr/>
              <p:nvPr/>
            </p:nvSpPr>
            <p:spPr>
              <a:xfrm flipH="1" rot="10800000">
                <a:off x="467937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
              <p:cNvSpPr/>
              <p:nvPr/>
            </p:nvSpPr>
            <p:spPr>
              <a:xfrm flipH="1" rot="10800000">
                <a:off x="489419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
              <p:cNvSpPr/>
              <p:nvPr/>
            </p:nvSpPr>
            <p:spPr>
              <a:xfrm flipH="1" rot="10800000">
                <a:off x="510902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
              <p:cNvSpPr/>
              <p:nvPr/>
            </p:nvSpPr>
            <p:spPr>
              <a:xfrm flipH="1" rot="10800000">
                <a:off x="532384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
              <p:cNvSpPr/>
              <p:nvPr/>
            </p:nvSpPr>
            <p:spPr>
              <a:xfrm flipH="1" rot="10800000">
                <a:off x="553866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
              <p:cNvSpPr/>
              <p:nvPr/>
            </p:nvSpPr>
            <p:spPr>
              <a:xfrm flipH="1" rot="10800000">
                <a:off x="575349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
              <p:cNvSpPr/>
              <p:nvPr/>
            </p:nvSpPr>
            <p:spPr>
              <a:xfrm flipH="1" rot="10800000">
                <a:off x="596831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
              <p:cNvSpPr/>
              <p:nvPr/>
            </p:nvSpPr>
            <p:spPr>
              <a:xfrm flipH="1" rot="10800000">
                <a:off x="618313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
              <p:cNvSpPr/>
              <p:nvPr/>
            </p:nvSpPr>
            <p:spPr>
              <a:xfrm flipH="1" rot="10800000">
                <a:off x="639796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
              <p:cNvSpPr/>
              <p:nvPr/>
            </p:nvSpPr>
            <p:spPr>
              <a:xfrm flipH="1" rot="10800000">
                <a:off x="661278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
              <p:cNvSpPr/>
              <p:nvPr/>
            </p:nvSpPr>
            <p:spPr>
              <a:xfrm flipH="1" rot="10800000">
                <a:off x="682760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
              <p:cNvSpPr/>
              <p:nvPr/>
            </p:nvSpPr>
            <p:spPr>
              <a:xfrm flipH="1" rot="10800000">
                <a:off x="704243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
              <p:cNvSpPr/>
              <p:nvPr/>
            </p:nvSpPr>
            <p:spPr>
              <a:xfrm flipH="1" rot="10800000">
                <a:off x="725725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
              <p:cNvSpPr/>
              <p:nvPr/>
            </p:nvSpPr>
            <p:spPr>
              <a:xfrm flipH="1" rot="10800000">
                <a:off x="747207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
              <p:cNvSpPr/>
              <p:nvPr/>
            </p:nvSpPr>
            <p:spPr>
              <a:xfrm flipH="1" rot="10800000">
                <a:off x="768690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
              <p:cNvSpPr/>
              <p:nvPr/>
            </p:nvSpPr>
            <p:spPr>
              <a:xfrm flipH="1" rot="10800000">
                <a:off x="790172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
              <p:cNvSpPr/>
              <p:nvPr/>
            </p:nvSpPr>
            <p:spPr>
              <a:xfrm flipH="1" rot="10800000">
                <a:off x="8116546"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
              <p:cNvSpPr/>
              <p:nvPr/>
            </p:nvSpPr>
            <p:spPr>
              <a:xfrm flipH="1" rot="10800000">
                <a:off x="833137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
              <p:cNvSpPr/>
              <p:nvPr/>
            </p:nvSpPr>
            <p:spPr>
              <a:xfrm flipH="1" rot="10800000">
                <a:off x="854619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
              <p:cNvSpPr/>
              <p:nvPr/>
            </p:nvSpPr>
            <p:spPr>
              <a:xfrm flipH="1" rot="10800000">
                <a:off x="8761016"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
              <p:cNvSpPr/>
              <p:nvPr/>
            </p:nvSpPr>
            <p:spPr>
              <a:xfrm flipH="1" rot="10800000">
                <a:off x="897584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
              <p:cNvSpPr/>
              <p:nvPr/>
            </p:nvSpPr>
            <p:spPr>
              <a:xfrm flipH="1" rot="10800000">
                <a:off x="-46739"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
              <p:cNvSpPr/>
              <p:nvPr/>
            </p:nvSpPr>
            <p:spPr>
              <a:xfrm flipH="1" rot="10800000">
                <a:off x="16808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
              <p:cNvSpPr/>
              <p:nvPr/>
            </p:nvSpPr>
            <p:spPr>
              <a:xfrm flipH="1" rot="10800000">
                <a:off x="38290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
              <p:cNvSpPr/>
              <p:nvPr/>
            </p:nvSpPr>
            <p:spPr>
              <a:xfrm flipH="1" rot="10800000">
                <a:off x="59773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
              <p:cNvSpPr/>
              <p:nvPr/>
            </p:nvSpPr>
            <p:spPr>
              <a:xfrm flipH="1" rot="10800000">
                <a:off x="81255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
              <p:cNvSpPr/>
              <p:nvPr/>
            </p:nvSpPr>
            <p:spPr>
              <a:xfrm flipH="1" rot="10800000">
                <a:off x="102737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
              <p:cNvSpPr/>
              <p:nvPr/>
            </p:nvSpPr>
            <p:spPr>
              <a:xfrm flipH="1" rot="10800000">
                <a:off x="124220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
              <p:cNvSpPr/>
              <p:nvPr/>
            </p:nvSpPr>
            <p:spPr>
              <a:xfrm flipH="1" rot="10800000">
                <a:off x="145702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
              <p:cNvSpPr/>
              <p:nvPr/>
            </p:nvSpPr>
            <p:spPr>
              <a:xfrm flipH="1" rot="10800000">
                <a:off x="167184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
              <p:cNvSpPr/>
              <p:nvPr/>
            </p:nvSpPr>
            <p:spPr>
              <a:xfrm flipH="1" rot="10800000">
                <a:off x="188667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
              <p:cNvSpPr/>
              <p:nvPr/>
            </p:nvSpPr>
            <p:spPr>
              <a:xfrm flipH="1" rot="10800000">
                <a:off x="210149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
              <p:cNvSpPr/>
              <p:nvPr/>
            </p:nvSpPr>
            <p:spPr>
              <a:xfrm flipH="1" rot="10800000">
                <a:off x="231631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
              <p:cNvSpPr/>
              <p:nvPr/>
            </p:nvSpPr>
            <p:spPr>
              <a:xfrm flipH="1" rot="10800000">
                <a:off x="253114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
              <p:cNvSpPr/>
              <p:nvPr/>
            </p:nvSpPr>
            <p:spPr>
              <a:xfrm flipH="1" rot="10800000">
                <a:off x="274596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
              <p:cNvSpPr/>
              <p:nvPr/>
            </p:nvSpPr>
            <p:spPr>
              <a:xfrm flipH="1" rot="10800000">
                <a:off x="296078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
              <p:cNvSpPr/>
              <p:nvPr/>
            </p:nvSpPr>
            <p:spPr>
              <a:xfrm flipH="1" rot="10800000">
                <a:off x="317561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
              <p:cNvSpPr/>
              <p:nvPr/>
            </p:nvSpPr>
            <p:spPr>
              <a:xfrm flipH="1" rot="10800000">
                <a:off x="339043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
              <p:cNvSpPr/>
              <p:nvPr/>
            </p:nvSpPr>
            <p:spPr>
              <a:xfrm flipH="1" rot="10800000">
                <a:off x="360525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
              <p:cNvSpPr/>
              <p:nvPr/>
            </p:nvSpPr>
            <p:spPr>
              <a:xfrm flipH="1" rot="10800000">
                <a:off x="382008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
              <p:cNvSpPr/>
              <p:nvPr/>
            </p:nvSpPr>
            <p:spPr>
              <a:xfrm flipH="1" rot="10800000">
                <a:off x="403490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
              <p:cNvSpPr/>
              <p:nvPr/>
            </p:nvSpPr>
            <p:spPr>
              <a:xfrm flipH="1" rot="10800000">
                <a:off x="424972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
              <p:cNvSpPr/>
              <p:nvPr/>
            </p:nvSpPr>
            <p:spPr>
              <a:xfrm flipH="1" rot="10800000">
                <a:off x="446455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
              <p:cNvSpPr/>
              <p:nvPr/>
            </p:nvSpPr>
            <p:spPr>
              <a:xfrm flipH="1" rot="10800000">
                <a:off x="467937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
              <p:cNvSpPr/>
              <p:nvPr/>
            </p:nvSpPr>
            <p:spPr>
              <a:xfrm flipH="1" rot="10800000">
                <a:off x="489419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
              <p:cNvSpPr/>
              <p:nvPr/>
            </p:nvSpPr>
            <p:spPr>
              <a:xfrm flipH="1" rot="10800000">
                <a:off x="510902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
              <p:cNvSpPr/>
              <p:nvPr/>
            </p:nvSpPr>
            <p:spPr>
              <a:xfrm flipH="1" rot="10800000">
                <a:off x="532384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
              <p:cNvSpPr/>
              <p:nvPr/>
            </p:nvSpPr>
            <p:spPr>
              <a:xfrm flipH="1" rot="10800000">
                <a:off x="553866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
              <p:cNvSpPr/>
              <p:nvPr/>
            </p:nvSpPr>
            <p:spPr>
              <a:xfrm flipH="1" rot="10800000">
                <a:off x="575349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
              <p:cNvSpPr/>
              <p:nvPr/>
            </p:nvSpPr>
            <p:spPr>
              <a:xfrm flipH="1" rot="10800000">
                <a:off x="596831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
              <p:cNvSpPr/>
              <p:nvPr/>
            </p:nvSpPr>
            <p:spPr>
              <a:xfrm flipH="1" rot="10800000">
                <a:off x="618313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
              <p:cNvSpPr/>
              <p:nvPr/>
            </p:nvSpPr>
            <p:spPr>
              <a:xfrm flipH="1" rot="10800000">
                <a:off x="639796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
              <p:cNvSpPr/>
              <p:nvPr/>
            </p:nvSpPr>
            <p:spPr>
              <a:xfrm flipH="1" rot="10800000">
                <a:off x="661278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
              <p:cNvSpPr/>
              <p:nvPr/>
            </p:nvSpPr>
            <p:spPr>
              <a:xfrm flipH="1" rot="10800000">
                <a:off x="682760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
              <p:cNvSpPr/>
              <p:nvPr/>
            </p:nvSpPr>
            <p:spPr>
              <a:xfrm flipH="1" rot="10800000">
                <a:off x="704243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
              <p:cNvSpPr/>
              <p:nvPr/>
            </p:nvSpPr>
            <p:spPr>
              <a:xfrm flipH="1" rot="10800000">
                <a:off x="725725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
              <p:cNvSpPr/>
              <p:nvPr/>
            </p:nvSpPr>
            <p:spPr>
              <a:xfrm flipH="1" rot="10800000">
                <a:off x="747207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
              <p:cNvSpPr/>
              <p:nvPr/>
            </p:nvSpPr>
            <p:spPr>
              <a:xfrm flipH="1" rot="10800000">
                <a:off x="768690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
              <p:cNvSpPr/>
              <p:nvPr/>
            </p:nvSpPr>
            <p:spPr>
              <a:xfrm flipH="1" rot="10800000">
                <a:off x="790172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
              <p:cNvSpPr/>
              <p:nvPr/>
            </p:nvSpPr>
            <p:spPr>
              <a:xfrm flipH="1" rot="10800000">
                <a:off x="8116546"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
              <p:cNvSpPr/>
              <p:nvPr/>
            </p:nvSpPr>
            <p:spPr>
              <a:xfrm flipH="1" rot="10800000">
                <a:off x="833137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
              <p:cNvSpPr/>
              <p:nvPr/>
            </p:nvSpPr>
            <p:spPr>
              <a:xfrm flipH="1" rot="10800000">
                <a:off x="854619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
              <p:cNvSpPr/>
              <p:nvPr/>
            </p:nvSpPr>
            <p:spPr>
              <a:xfrm flipH="1" rot="10800000">
                <a:off x="8761016"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
              <p:cNvSpPr/>
              <p:nvPr/>
            </p:nvSpPr>
            <p:spPr>
              <a:xfrm flipH="1" rot="10800000">
                <a:off x="897584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
              <p:cNvSpPr/>
              <p:nvPr/>
            </p:nvSpPr>
            <p:spPr>
              <a:xfrm flipH="1" rot="10800000">
                <a:off x="-46739"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
              <p:cNvSpPr/>
              <p:nvPr/>
            </p:nvSpPr>
            <p:spPr>
              <a:xfrm flipH="1" rot="10800000">
                <a:off x="16808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
              <p:cNvSpPr/>
              <p:nvPr/>
            </p:nvSpPr>
            <p:spPr>
              <a:xfrm flipH="1" rot="10800000">
                <a:off x="38290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
              <p:cNvSpPr/>
              <p:nvPr/>
            </p:nvSpPr>
            <p:spPr>
              <a:xfrm flipH="1" rot="10800000">
                <a:off x="59773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
              <p:cNvSpPr/>
              <p:nvPr/>
            </p:nvSpPr>
            <p:spPr>
              <a:xfrm flipH="1" rot="10800000">
                <a:off x="81255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
              <p:cNvSpPr/>
              <p:nvPr/>
            </p:nvSpPr>
            <p:spPr>
              <a:xfrm flipH="1" rot="10800000">
                <a:off x="102737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
              <p:cNvSpPr/>
              <p:nvPr/>
            </p:nvSpPr>
            <p:spPr>
              <a:xfrm flipH="1" rot="10800000">
                <a:off x="124220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
              <p:cNvSpPr/>
              <p:nvPr/>
            </p:nvSpPr>
            <p:spPr>
              <a:xfrm flipH="1" rot="10800000">
                <a:off x="145702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
              <p:cNvSpPr/>
              <p:nvPr/>
            </p:nvSpPr>
            <p:spPr>
              <a:xfrm flipH="1" rot="10800000">
                <a:off x="167184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
              <p:cNvSpPr/>
              <p:nvPr/>
            </p:nvSpPr>
            <p:spPr>
              <a:xfrm flipH="1" rot="10800000">
                <a:off x="188667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
              <p:cNvSpPr/>
              <p:nvPr/>
            </p:nvSpPr>
            <p:spPr>
              <a:xfrm flipH="1" rot="10800000">
                <a:off x="210149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
              <p:cNvSpPr/>
              <p:nvPr/>
            </p:nvSpPr>
            <p:spPr>
              <a:xfrm flipH="1" rot="10800000">
                <a:off x="231631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
              <p:cNvSpPr/>
              <p:nvPr/>
            </p:nvSpPr>
            <p:spPr>
              <a:xfrm flipH="1" rot="10800000">
                <a:off x="253114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
              <p:cNvSpPr/>
              <p:nvPr/>
            </p:nvSpPr>
            <p:spPr>
              <a:xfrm flipH="1" rot="10800000">
                <a:off x="274596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
              <p:cNvSpPr/>
              <p:nvPr/>
            </p:nvSpPr>
            <p:spPr>
              <a:xfrm flipH="1" rot="10800000">
                <a:off x="296078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
              <p:cNvSpPr/>
              <p:nvPr/>
            </p:nvSpPr>
            <p:spPr>
              <a:xfrm flipH="1" rot="10800000">
                <a:off x="317561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
              <p:cNvSpPr/>
              <p:nvPr/>
            </p:nvSpPr>
            <p:spPr>
              <a:xfrm flipH="1" rot="10800000">
                <a:off x="339043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
              <p:cNvSpPr/>
              <p:nvPr/>
            </p:nvSpPr>
            <p:spPr>
              <a:xfrm flipH="1" rot="10800000">
                <a:off x="360525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
              <p:cNvSpPr/>
              <p:nvPr/>
            </p:nvSpPr>
            <p:spPr>
              <a:xfrm flipH="1" rot="10800000">
                <a:off x="382008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
              <p:cNvSpPr/>
              <p:nvPr/>
            </p:nvSpPr>
            <p:spPr>
              <a:xfrm flipH="1" rot="10800000">
                <a:off x="403490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
              <p:cNvSpPr/>
              <p:nvPr/>
            </p:nvSpPr>
            <p:spPr>
              <a:xfrm flipH="1" rot="10800000">
                <a:off x="424972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
              <p:cNvSpPr/>
              <p:nvPr/>
            </p:nvSpPr>
            <p:spPr>
              <a:xfrm flipH="1" rot="10800000">
                <a:off x="446455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
              <p:cNvSpPr/>
              <p:nvPr/>
            </p:nvSpPr>
            <p:spPr>
              <a:xfrm flipH="1" rot="10800000">
                <a:off x="467937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
              <p:cNvSpPr/>
              <p:nvPr/>
            </p:nvSpPr>
            <p:spPr>
              <a:xfrm flipH="1" rot="10800000">
                <a:off x="489419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
              <p:cNvSpPr/>
              <p:nvPr/>
            </p:nvSpPr>
            <p:spPr>
              <a:xfrm flipH="1" rot="10800000">
                <a:off x="510902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
              <p:cNvSpPr/>
              <p:nvPr/>
            </p:nvSpPr>
            <p:spPr>
              <a:xfrm flipH="1" rot="10800000">
                <a:off x="532384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
              <p:cNvSpPr/>
              <p:nvPr/>
            </p:nvSpPr>
            <p:spPr>
              <a:xfrm flipH="1" rot="10800000">
                <a:off x="553866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
              <p:cNvSpPr/>
              <p:nvPr/>
            </p:nvSpPr>
            <p:spPr>
              <a:xfrm flipH="1" rot="10800000">
                <a:off x="575349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
              <p:cNvSpPr/>
              <p:nvPr/>
            </p:nvSpPr>
            <p:spPr>
              <a:xfrm flipH="1" rot="10800000">
                <a:off x="596831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
              <p:cNvSpPr/>
              <p:nvPr/>
            </p:nvSpPr>
            <p:spPr>
              <a:xfrm flipH="1" rot="10800000">
                <a:off x="618313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
              <p:cNvSpPr/>
              <p:nvPr/>
            </p:nvSpPr>
            <p:spPr>
              <a:xfrm flipH="1" rot="10800000">
                <a:off x="639796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
              <p:cNvSpPr/>
              <p:nvPr/>
            </p:nvSpPr>
            <p:spPr>
              <a:xfrm flipH="1" rot="10800000">
                <a:off x="661278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
              <p:cNvSpPr/>
              <p:nvPr/>
            </p:nvSpPr>
            <p:spPr>
              <a:xfrm flipH="1" rot="10800000">
                <a:off x="682760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
              <p:cNvSpPr/>
              <p:nvPr/>
            </p:nvSpPr>
            <p:spPr>
              <a:xfrm flipH="1" rot="10800000">
                <a:off x="704243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
              <p:cNvSpPr/>
              <p:nvPr/>
            </p:nvSpPr>
            <p:spPr>
              <a:xfrm flipH="1" rot="10800000">
                <a:off x="725725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
              <p:cNvSpPr/>
              <p:nvPr/>
            </p:nvSpPr>
            <p:spPr>
              <a:xfrm flipH="1" rot="10800000">
                <a:off x="747207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
              <p:cNvSpPr/>
              <p:nvPr/>
            </p:nvSpPr>
            <p:spPr>
              <a:xfrm flipH="1" rot="10800000">
                <a:off x="768690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
              <p:cNvSpPr/>
              <p:nvPr/>
            </p:nvSpPr>
            <p:spPr>
              <a:xfrm flipH="1" rot="10800000">
                <a:off x="790172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
              <p:cNvSpPr/>
              <p:nvPr/>
            </p:nvSpPr>
            <p:spPr>
              <a:xfrm flipH="1" rot="10800000">
                <a:off x="8116546"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
              <p:cNvSpPr/>
              <p:nvPr/>
            </p:nvSpPr>
            <p:spPr>
              <a:xfrm flipH="1" rot="10800000">
                <a:off x="833137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
              <p:cNvSpPr/>
              <p:nvPr/>
            </p:nvSpPr>
            <p:spPr>
              <a:xfrm flipH="1" rot="10800000">
                <a:off x="854619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
              <p:cNvSpPr/>
              <p:nvPr/>
            </p:nvSpPr>
            <p:spPr>
              <a:xfrm flipH="1" rot="10800000">
                <a:off x="8761016"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
              <p:cNvSpPr/>
              <p:nvPr/>
            </p:nvSpPr>
            <p:spPr>
              <a:xfrm flipH="1" rot="10800000">
                <a:off x="897584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
              <p:cNvSpPr/>
              <p:nvPr/>
            </p:nvSpPr>
            <p:spPr>
              <a:xfrm flipH="1" rot="10800000">
                <a:off x="-46739"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
              <p:cNvSpPr/>
              <p:nvPr/>
            </p:nvSpPr>
            <p:spPr>
              <a:xfrm flipH="1" rot="10800000">
                <a:off x="16808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
              <p:cNvSpPr/>
              <p:nvPr/>
            </p:nvSpPr>
            <p:spPr>
              <a:xfrm flipH="1" rot="10800000">
                <a:off x="38290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
              <p:cNvSpPr/>
              <p:nvPr/>
            </p:nvSpPr>
            <p:spPr>
              <a:xfrm flipH="1" rot="10800000">
                <a:off x="59773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
              <p:cNvSpPr/>
              <p:nvPr/>
            </p:nvSpPr>
            <p:spPr>
              <a:xfrm flipH="1" rot="10800000">
                <a:off x="81255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
              <p:cNvSpPr/>
              <p:nvPr/>
            </p:nvSpPr>
            <p:spPr>
              <a:xfrm flipH="1" rot="10800000">
                <a:off x="102737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
              <p:cNvSpPr/>
              <p:nvPr/>
            </p:nvSpPr>
            <p:spPr>
              <a:xfrm flipH="1" rot="10800000">
                <a:off x="124220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
              <p:cNvSpPr/>
              <p:nvPr/>
            </p:nvSpPr>
            <p:spPr>
              <a:xfrm flipH="1" rot="10800000">
                <a:off x="145702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
              <p:cNvSpPr/>
              <p:nvPr/>
            </p:nvSpPr>
            <p:spPr>
              <a:xfrm flipH="1" rot="10800000">
                <a:off x="167184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
              <p:cNvSpPr/>
              <p:nvPr/>
            </p:nvSpPr>
            <p:spPr>
              <a:xfrm flipH="1" rot="10800000">
                <a:off x="188667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
              <p:cNvSpPr/>
              <p:nvPr/>
            </p:nvSpPr>
            <p:spPr>
              <a:xfrm flipH="1" rot="10800000">
                <a:off x="210149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
              <p:cNvSpPr/>
              <p:nvPr/>
            </p:nvSpPr>
            <p:spPr>
              <a:xfrm flipH="1" rot="10800000">
                <a:off x="231631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
              <p:cNvSpPr/>
              <p:nvPr/>
            </p:nvSpPr>
            <p:spPr>
              <a:xfrm flipH="1" rot="10800000">
                <a:off x="253114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
              <p:cNvSpPr/>
              <p:nvPr/>
            </p:nvSpPr>
            <p:spPr>
              <a:xfrm flipH="1" rot="10800000">
                <a:off x="274596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
              <p:cNvSpPr/>
              <p:nvPr/>
            </p:nvSpPr>
            <p:spPr>
              <a:xfrm flipH="1" rot="10800000">
                <a:off x="296078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
              <p:cNvSpPr/>
              <p:nvPr/>
            </p:nvSpPr>
            <p:spPr>
              <a:xfrm flipH="1" rot="10800000">
                <a:off x="317561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
              <p:cNvSpPr/>
              <p:nvPr/>
            </p:nvSpPr>
            <p:spPr>
              <a:xfrm flipH="1" rot="10800000">
                <a:off x="339043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
              <p:cNvSpPr/>
              <p:nvPr/>
            </p:nvSpPr>
            <p:spPr>
              <a:xfrm flipH="1" rot="10800000">
                <a:off x="360525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
              <p:cNvSpPr/>
              <p:nvPr/>
            </p:nvSpPr>
            <p:spPr>
              <a:xfrm flipH="1" rot="10800000">
                <a:off x="382008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
              <p:cNvSpPr/>
              <p:nvPr/>
            </p:nvSpPr>
            <p:spPr>
              <a:xfrm flipH="1" rot="10800000">
                <a:off x="403490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
              <p:cNvSpPr/>
              <p:nvPr/>
            </p:nvSpPr>
            <p:spPr>
              <a:xfrm flipH="1" rot="10800000">
                <a:off x="424972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
              <p:cNvSpPr/>
              <p:nvPr/>
            </p:nvSpPr>
            <p:spPr>
              <a:xfrm flipH="1" rot="10800000">
                <a:off x="446455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
              <p:cNvSpPr/>
              <p:nvPr/>
            </p:nvSpPr>
            <p:spPr>
              <a:xfrm flipH="1" rot="10800000">
                <a:off x="467937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
              <p:cNvSpPr/>
              <p:nvPr/>
            </p:nvSpPr>
            <p:spPr>
              <a:xfrm flipH="1" rot="10800000">
                <a:off x="489419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
              <p:cNvSpPr/>
              <p:nvPr/>
            </p:nvSpPr>
            <p:spPr>
              <a:xfrm flipH="1" rot="10800000">
                <a:off x="510902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
              <p:cNvSpPr/>
              <p:nvPr/>
            </p:nvSpPr>
            <p:spPr>
              <a:xfrm flipH="1" rot="10800000">
                <a:off x="532384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
              <p:cNvSpPr/>
              <p:nvPr/>
            </p:nvSpPr>
            <p:spPr>
              <a:xfrm flipH="1" rot="10800000">
                <a:off x="553866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
              <p:cNvSpPr/>
              <p:nvPr/>
            </p:nvSpPr>
            <p:spPr>
              <a:xfrm flipH="1" rot="10800000">
                <a:off x="575349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
              <p:cNvSpPr/>
              <p:nvPr/>
            </p:nvSpPr>
            <p:spPr>
              <a:xfrm flipH="1" rot="10800000">
                <a:off x="596831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
              <p:cNvSpPr/>
              <p:nvPr/>
            </p:nvSpPr>
            <p:spPr>
              <a:xfrm flipH="1" rot="10800000">
                <a:off x="618313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
              <p:cNvSpPr/>
              <p:nvPr/>
            </p:nvSpPr>
            <p:spPr>
              <a:xfrm flipH="1" rot="10800000">
                <a:off x="639796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
              <p:cNvSpPr/>
              <p:nvPr/>
            </p:nvSpPr>
            <p:spPr>
              <a:xfrm flipH="1" rot="10800000">
                <a:off x="661278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
              <p:cNvSpPr/>
              <p:nvPr/>
            </p:nvSpPr>
            <p:spPr>
              <a:xfrm flipH="1" rot="10800000">
                <a:off x="682760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
              <p:cNvSpPr/>
              <p:nvPr/>
            </p:nvSpPr>
            <p:spPr>
              <a:xfrm flipH="1" rot="10800000">
                <a:off x="704243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
              <p:cNvSpPr/>
              <p:nvPr/>
            </p:nvSpPr>
            <p:spPr>
              <a:xfrm flipH="1" rot="10800000">
                <a:off x="725725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
              <p:cNvSpPr/>
              <p:nvPr/>
            </p:nvSpPr>
            <p:spPr>
              <a:xfrm flipH="1" rot="10800000">
                <a:off x="747207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
              <p:cNvSpPr/>
              <p:nvPr/>
            </p:nvSpPr>
            <p:spPr>
              <a:xfrm flipH="1" rot="10800000">
                <a:off x="768690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
              <p:cNvSpPr/>
              <p:nvPr/>
            </p:nvSpPr>
            <p:spPr>
              <a:xfrm flipH="1" rot="10800000">
                <a:off x="790172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
              <p:cNvSpPr/>
              <p:nvPr/>
            </p:nvSpPr>
            <p:spPr>
              <a:xfrm flipH="1" rot="10800000">
                <a:off x="8116546"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
              <p:cNvSpPr/>
              <p:nvPr/>
            </p:nvSpPr>
            <p:spPr>
              <a:xfrm flipH="1" rot="10800000">
                <a:off x="833137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
              <p:cNvSpPr/>
              <p:nvPr/>
            </p:nvSpPr>
            <p:spPr>
              <a:xfrm flipH="1" rot="10800000">
                <a:off x="854619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
              <p:cNvSpPr/>
              <p:nvPr/>
            </p:nvSpPr>
            <p:spPr>
              <a:xfrm flipH="1" rot="10800000">
                <a:off x="8761016"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
              <p:cNvSpPr/>
              <p:nvPr/>
            </p:nvSpPr>
            <p:spPr>
              <a:xfrm flipH="1" rot="10800000">
                <a:off x="897584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
              <p:cNvSpPr/>
              <p:nvPr/>
            </p:nvSpPr>
            <p:spPr>
              <a:xfrm flipH="1" rot="10800000">
                <a:off x="-46739"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
              <p:cNvSpPr/>
              <p:nvPr/>
            </p:nvSpPr>
            <p:spPr>
              <a:xfrm flipH="1" rot="10800000">
                <a:off x="16808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
              <p:cNvSpPr/>
              <p:nvPr/>
            </p:nvSpPr>
            <p:spPr>
              <a:xfrm flipH="1" rot="10800000">
                <a:off x="38290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
              <p:cNvSpPr/>
              <p:nvPr/>
            </p:nvSpPr>
            <p:spPr>
              <a:xfrm flipH="1" rot="10800000">
                <a:off x="59773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
              <p:cNvSpPr/>
              <p:nvPr/>
            </p:nvSpPr>
            <p:spPr>
              <a:xfrm flipH="1" rot="10800000">
                <a:off x="81255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
              <p:cNvSpPr/>
              <p:nvPr/>
            </p:nvSpPr>
            <p:spPr>
              <a:xfrm flipH="1" rot="10800000">
                <a:off x="102737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
              <p:cNvSpPr/>
              <p:nvPr/>
            </p:nvSpPr>
            <p:spPr>
              <a:xfrm flipH="1" rot="10800000">
                <a:off x="124220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
              <p:cNvSpPr/>
              <p:nvPr/>
            </p:nvSpPr>
            <p:spPr>
              <a:xfrm flipH="1" rot="10800000">
                <a:off x="145702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
              <p:cNvSpPr/>
              <p:nvPr/>
            </p:nvSpPr>
            <p:spPr>
              <a:xfrm flipH="1" rot="10800000">
                <a:off x="167184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
              <p:cNvSpPr/>
              <p:nvPr/>
            </p:nvSpPr>
            <p:spPr>
              <a:xfrm flipH="1" rot="10800000">
                <a:off x="188667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
              <p:cNvSpPr/>
              <p:nvPr/>
            </p:nvSpPr>
            <p:spPr>
              <a:xfrm flipH="1" rot="10800000">
                <a:off x="210149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
              <p:cNvSpPr/>
              <p:nvPr/>
            </p:nvSpPr>
            <p:spPr>
              <a:xfrm flipH="1" rot="10800000">
                <a:off x="231631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
              <p:cNvSpPr/>
              <p:nvPr/>
            </p:nvSpPr>
            <p:spPr>
              <a:xfrm flipH="1" rot="10800000">
                <a:off x="253114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
              <p:cNvSpPr/>
              <p:nvPr/>
            </p:nvSpPr>
            <p:spPr>
              <a:xfrm flipH="1" rot="10800000">
                <a:off x="274596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
              <p:cNvSpPr/>
              <p:nvPr/>
            </p:nvSpPr>
            <p:spPr>
              <a:xfrm flipH="1" rot="10800000">
                <a:off x="296078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
              <p:cNvSpPr/>
              <p:nvPr/>
            </p:nvSpPr>
            <p:spPr>
              <a:xfrm flipH="1" rot="10800000">
                <a:off x="317561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
              <p:cNvSpPr/>
              <p:nvPr/>
            </p:nvSpPr>
            <p:spPr>
              <a:xfrm flipH="1" rot="10800000">
                <a:off x="339043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
              <p:cNvSpPr/>
              <p:nvPr/>
            </p:nvSpPr>
            <p:spPr>
              <a:xfrm flipH="1" rot="10800000">
                <a:off x="360525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
              <p:cNvSpPr/>
              <p:nvPr/>
            </p:nvSpPr>
            <p:spPr>
              <a:xfrm flipH="1" rot="10800000">
                <a:off x="382008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
              <p:cNvSpPr/>
              <p:nvPr/>
            </p:nvSpPr>
            <p:spPr>
              <a:xfrm flipH="1" rot="10800000">
                <a:off x="403490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
              <p:cNvSpPr/>
              <p:nvPr/>
            </p:nvSpPr>
            <p:spPr>
              <a:xfrm flipH="1" rot="10800000">
                <a:off x="424972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
              <p:cNvSpPr/>
              <p:nvPr/>
            </p:nvSpPr>
            <p:spPr>
              <a:xfrm flipH="1" rot="10800000">
                <a:off x="446455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
              <p:cNvSpPr/>
              <p:nvPr/>
            </p:nvSpPr>
            <p:spPr>
              <a:xfrm flipH="1" rot="10800000">
                <a:off x="467937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
              <p:cNvSpPr/>
              <p:nvPr/>
            </p:nvSpPr>
            <p:spPr>
              <a:xfrm flipH="1" rot="10800000">
                <a:off x="489419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
              <p:cNvSpPr/>
              <p:nvPr/>
            </p:nvSpPr>
            <p:spPr>
              <a:xfrm flipH="1" rot="10800000">
                <a:off x="510902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
              <p:cNvSpPr/>
              <p:nvPr/>
            </p:nvSpPr>
            <p:spPr>
              <a:xfrm flipH="1" rot="10800000">
                <a:off x="532384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
              <p:cNvSpPr/>
              <p:nvPr/>
            </p:nvSpPr>
            <p:spPr>
              <a:xfrm flipH="1" rot="10800000">
                <a:off x="553866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
              <p:cNvSpPr/>
              <p:nvPr/>
            </p:nvSpPr>
            <p:spPr>
              <a:xfrm flipH="1" rot="10800000">
                <a:off x="575349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
              <p:cNvSpPr/>
              <p:nvPr/>
            </p:nvSpPr>
            <p:spPr>
              <a:xfrm flipH="1" rot="10800000">
                <a:off x="596831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
              <p:cNvSpPr/>
              <p:nvPr/>
            </p:nvSpPr>
            <p:spPr>
              <a:xfrm flipH="1" rot="10800000">
                <a:off x="618313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
              <p:cNvSpPr/>
              <p:nvPr/>
            </p:nvSpPr>
            <p:spPr>
              <a:xfrm flipH="1" rot="10800000">
                <a:off x="639796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
              <p:cNvSpPr/>
              <p:nvPr/>
            </p:nvSpPr>
            <p:spPr>
              <a:xfrm flipH="1" rot="10800000">
                <a:off x="661278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
              <p:cNvSpPr/>
              <p:nvPr/>
            </p:nvSpPr>
            <p:spPr>
              <a:xfrm flipH="1" rot="10800000">
                <a:off x="682760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
              <p:cNvSpPr/>
              <p:nvPr/>
            </p:nvSpPr>
            <p:spPr>
              <a:xfrm flipH="1" rot="10800000">
                <a:off x="704243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
              <p:cNvSpPr/>
              <p:nvPr/>
            </p:nvSpPr>
            <p:spPr>
              <a:xfrm flipH="1" rot="10800000">
                <a:off x="725725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
              <p:cNvSpPr/>
              <p:nvPr/>
            </p:nvSpPr>
            <p:spPr>
              <a:xfrm flipH="1" rot="10800000">
                <a:off x="747207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
              <p:cNvSpPr/>
              <p:nvPr/>
            </p:nvSpPr>
            <p:spPr>
              <a:xfrm flipH="1" rot="10800000">
                <a:off x="768690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
              <p:cNvSpPr/>
              <p:nvPr/>
            </p:nvSpPr>
            <p:spPr>
              <a:xfrm flipH="1" rot="10800000">
                <a:off x="790172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
              <p:cNvSpPr/>
              <p:nvPr/>
            </p:nvSpPr>
            <p:spPr>
              <a:xfrm flipH="1" rot="10800000">
                <a:off x="8116546"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
              <p:cNvSpPr/>
              <p:nvPr/>
            </p:nvSpPr>
            <p:spPr>
              <a:xfrm flipH="1" rot="10800000">
                <a:off x="833137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
              <p:cNvSpPr/>
              <p:nvPr/>
            </p:nvSpPr>
            <p:spPr>
              <a:xfrm flipH="1" rot="10800000">
                <a:off x="854619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
              <p:cNvSpPr/>
              <p:nvPr/>
            </p:nvSpPr>
            <p:spPr>
              <a:xfrm flipH="1" rot="10800000">
                <a:off x="8761016"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
              <p:cNvSpPr/>
              <p:nvPr/>
            </p:nvSpPr>
            <p:spPr>
              <a:xfrm flipH="1" rot="10800000">
                <a:off x="897584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
              <p:cNvSpPr/>
              <p:nvPr/>
            </p:nvSpPr>
            <p:spPr>
              <a:xfrm flipH="1" rot="10800000">
                <a:off x="-46739"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
              <p:cNvSpPr/>
              <p:nvPr/>
            </p:nvSpPr>
            <p:spPr>
              <a:xfrm flipH="1" rot="10800000">
                <a:off x="16808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
              <p:cNvSpPr/>
              <p:nvPr/>
            </p:nvSpPr>
            <p:spPr>
              <a:xfrm flipH="1" rot="10800000">
                <a:off x="38290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
              <p:cNvSpPr/>
              <p:nvPr/>
            </p:nvSpPr>
            <p:spPr>
              <a:xfrm flipH="1" rot="10800000">
                <a:off x="59773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
              <p:cNvSpPr/>
              <p:nvPr/>
            </p:nvSpPr>
            <p:spPr>
              <a:xfrm flipH="1" rot="10800000">
                <a:off x="81255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
              <p:cNvSpPr/>
              <p:nvPr/>
            </p:nvSpPr>
            <p:spPr>
              <a:xfrm flipH="1" rot="10800000">
                <a:off x="102737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
              <p:cNvSpPr/>
              <p:nvPr/>
            </p:nvSpPr>
            <p:spPr>
              <a:xfrm flipH="1" rot="10800000">
                <a:off x="124220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
              <p:cNvSpPr/>
              <p:nvPr/>
            </p:nvSpPr>
            <p:spPr>
              <a:xfrm flipH="1" rot="10800000">
                <a:off x="145702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
              <p:cNvSpPr/>
              <p:nvPr/>
            </p:nvSpPr>
            <p:spPr>
              <a:xfrm flipH="1" rot="10800000">
                <a:off x="167184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
              <p:cNvSpPr/>
              <p:nvPr/>
            </p:nvSpPr>
            <p:spPr>
              <a:xfrm flipH="1" rot="10800000">
                <a:off x="188667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
              <p:cNvSpPr/>
              <p:nvPr/>
            </p:nvSpPr>
            <p:spPr>
              <a:xfrm flipH="1" rot="10800000">
                <a:off x="210149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
              <p:cNvSpPr/>
              <p:nvPr/>
            </p:nvSpPr>
            <p:spPr>
              <a:xfrm flipH="1" rot="10800000">
                <a:off x="231631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
              <p:cNvSpPr/>
              <p:nvPr/>
            </p:nvSpPr>
            <p:spPr>
              <a:xfrm flipH="1" rot="10800000">
                <a:off x="253114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
              <p:cNvSpPr/>
              <p:nvPr/>
            </p:nvSpPr>
            <p:spPr>
              <a:xfrm flipH="1" rot="10800000">
                <a:off x="274596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
              <p:cNvSpPr/>
              <p:nvPr/>
            </p:nvSpPr>
            <p:spPr>
              <a:xfrm flipH="1" rot="10800000">
                <a:off x="296078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
              <p:cNvSpPr/>
              <p:nvPr/>
            </p:nvSpPr>
            <p:spPr>
              <a:xfrm flipH="1" rot="10800000">
                <a:off x="317561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
              <p:cNvSpPr/>
              <p:nvPr/>
            </p:nvSpPr>
            <p:spPr>
              <a:xfrm flipH="1" rot="10800000">
                <a:off x="339043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
              <p:cNvSpPr/>
              <p:nvPr/>
            </p:nvSpPr>
            <p:spPr>
              <a:xfrm flipH="1" rot="10800000">
                <a:off x="360525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
              <p:cNvSpPr/>
              <p:nvPr/>
            </p:nvSpPr>
            <p:spPr>
              <a:xfrm flipH="1" rot="10800000">
                <a:off x="382008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
              <p:cNvSpPr/>
              <p:nvPr/>
            </p:nvSpPr>
            <p:spPr>
              <a:xfrm flipH="1" rot="10800000">
                <a:off x="403490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
              <p:cNvSpPr/>
              <p:nvPr/>
            </p:nvSpPr>
            <p:spPr>
              <a:xfrm flipH="1" rot="10800000">
                <a:off x="424972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
              <p:cNvSpPr/>
              <p:nvPr/>
            </p:nvSpPr>
            <p:spPr>
              <a:xfrm flipH="1" rot="10800000">
                <a:off x="446455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
              <p:cNvSpPr/>
              <p:nvPr/>
            </p:nvSpPr>
            <p:spPr>
              <a:xfrm flipH="1" rot="10800000">
                <a:off x="467937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
              <p:cNvSpPr/>
              <p:nvPr/>
            </p:nvSpPr>
            <p:spPr>
              <a:xfrm flipH="1" rot="10800000">
                <a:off x="489419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
              <p:cNvSpPr/>
              <p:nvPr/>
            </p:nvSpPr>
            <p:spPr>
              <a:xfrm flipH="1" rot="10800000">
                <a:off x="510902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
              <p:cNvSpPr/>
              <p:nvPr/>
            </p:nvSpPr>
            <p:spPr>
              <a:xfrm flipH="1" rot="10800000">
                <a:off x="532384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
              <p:cNvSpPr/>
              <p:nvPr/>
            </p:nvSpPr>
            <p:spPr>
              <a:xfrm flipH="1" rot="10800000">
                <a:off x="553866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
              <p:cNvSpPr/>
              <p:nvPr/>
            </p:nvSpPr>
            <p:spPr>
              <a:xfrm flipH="1" rot="10800000">
                <a:off x="575349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
              <p:cNvSpPr/>
              <p:nvPr/>
            </p:nvSpPr>
            <p:spPr>
              <a:xfrm flipH="1" rot="10800000">
                <a:off x="596831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
              <p:cNvSpPr/>
              <p:nvPr/>
            </p:nvSpPr>
            <p:spPr>
              <a:xfrm flipH="1" rot="10800000">
                <a:off x="618313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
              <p:cNvSpPr/>
              <p:nvPr/>
            </p:nvSpPr>
            <p:spPr>
              <a:xfrm flipH="1" rot="10800000">
                <a:off x="639796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
              <p:cNvSpPr/>
              <p:nvPr/>
            </p:nvSpPr>
            <p:spPr>
              <a:xfrm flipH="1" rot="10800000">
                <a:off x="661278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
              <p:cNvSpPr/>
              <p:nvPr/>
            </p:nvSpPr>
            <p:spPr>
              <a:xfrm flipH="1" rot="10800000">
                <a:off x="682760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
              <p:cNvSpPr/>
              <p:nvPr/>
            </p:nvSpPr>
            <p:spPr>
              <a:xfrm flipH="1" rot="10800000">
                <a:off x="704243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
              <p:cNvSpPr/>
              <p:nvPr/>
            </p:nvSpPr>
            <p:spPr>
              <a:xfrm flipH="1" rot="10800000">
                <a:off x="725725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
              <p:cNvSpPr/>
              <p:nvPr/>
            </p:nvSpPr>
            <p:spPr>
              <a:xfrm flipH="1" rot="10800000">
                <a:off x="747207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
              <p:cNvSpPr/>
              <p:nvPr/>
            </p:nvSpPr>
            <p:spPr>
              <a:xfrm flipH="1" rot="10800000">
                <a:off x="768690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
              <p:cNvSpPr/>
              <p:nvPr/>
            </p:nvSpPr>
            <p:spPr>
              <a:xfrm flipH="1" rot="10800000">
                <a:off x="790172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
              <p:cNvSpPr/>
              <p:nvPr/>
            </p:nvSpPr>
            <p:spPr>
              <a:xfrm flipH="1" rot="10800000">
                <a:off x="8116546"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
              <p:cNvSpPr/>
              <p:nvPr/>
            </p:nvSpPr>
            <p:spPr>
              <a:xfrm flipH="1" rot="10800000">
                <a:off x="833137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
              <p:cNvSpPr/>
              <p:nvPr/>
            </p:nvSpPr>
            <p:spPr>
              <a:xfrm flipH="1" rot="10800000">
                <a:off x="854619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
              <p:cNvSpPr/>
              <p:nvPr/>
            </p:nvSpPr>
            <p:spPr>
              <a:xfrm flipH="1" rot="10800000">
                <a:off x="8761016"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
              <p:cNvSpPr/>
              <p:nvPr/>
            </p:nvSpPr>
            <p:spPr>
              <a:xfrm flipH="1" rot="10800000">
                <a:off x="897584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
              <p:cNvSpPr/>
              <p:nvPr/>
            </p:nvSpPr>
            <p:spPr>
              <a:xfrm flipH="1" rot="10800000">
                <a:off x="-46739"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
              <p:cNvSpPr/>
              <p:nvPr/>
            </p:nvSpPr>
            <p:spPr>
              <a:xfrm flipH="1" rot="10800000">
                <a:off x="16808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
              <p:cNvSpPr/>
              <p:nvPr/>
            </p:nvSpPr>
            <p:spPr>
              <a:xfrm flipH="1" rot="10800000">
                <a:off x="38290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
              <p:cNvSpPr/>
              <p:nvPr/>
            </p:nvSpPr>
            <p:spPr>
              <a:xfrm flipH="1" rot="10800000">
                <a:off x="59773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
              <p:cNvSpPr/>
              <p:nvPr/>
            </p:nvSpPr>
            <p:spPr>
              <a:xfrm flipH="1" rot="10800000">
                <a:off x="81255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
              <p:cNvSpPr/>
              <p:nvPr/>
            </p:nvSpPr>
            <p:spPr>
              <a:xfrm flipH="1" rot="10800000">
                <a:off x="102737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
              <p:cNvSpPr/>
              <p:nvPr/>
            </p:nvSpPr>
            <p:spPr>
              <a:xfrm flipH="1" rot="10800000">
                <a:off x="124220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
              <p:cNvSpPr/>
              <p:nvPr/>
            </p:nvSpPr>
            <p:spPr>
              <a:xfrm flipH="1" rot="10800000">
                <a:off x="145702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
              <p:cNvSpPr/>
              <p:nvPr/>
            </p:nvSpPr>
            <p:spPr>
              <a:xfrm flipH="1" rot="10800000">
                <a:off x="167184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
              <p:cNvSpPr/>
              <p:nvPr/>
            </p:nvSpPr>
            <p:spPr>
              <a:xfrm flipH="1" rot="10800000">
                <a:off x="188667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
              <p:cNvSpPr/>
              <p:nvPr/>
            </p:nvSpPr>
            <p:spPr>
              <a:xfrm flipH="1" rot="10800000">
                <a:off x="210149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
              <p:cNvSpPr/>
              <p:nvPr/>
            </p:nvSpPr>
            <p:spPr>
              <a:xfrm flipH="1" rot="10800000">
                <a:off x="231631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
              <p:cNvSpPr/>
              <p:nvPr/>
            </p:nvSpPr>
            <p:spPr>
              <a:xfrm flipH="1" rot="10800000">
                <a:off x="253114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
              <p:cNvSpPr/>
              <p:nvPr/>
            </p:nvSpPr>
            <p:spPr>
              <a:xfrm flipH="1" rot="10800000">
                <a:off x="274596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
              <p:cNvSpPr/>
              <p:nvPr/>
            </p:nvSpPr>
            <p:spPr>
              <a:xfrm flipH="1" rot="10800000">
                <a:off x="296078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
              <p:cNvSpPr/>
              <p:nvPr/>
            </p:nvSpPr>
            <p:spPr>
              <a:xfrm flipH="1" rot="10800000">
                <a:off x="317561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
              <p:cNvSpPr/>
              <p:nvPr/>
            </p:nvSpPr>
            <p:spPr>
              <a:xfrm flipH="1" rot="10800000">
                <a:off x="339043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
              <p:cNvSpPr/>
              <p:nvPr/>
            </p:nvSpPr>
            <p:spPr>
              <a:xfrm flipH="1" rot="10800000">
                <a:off x="360525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
              <p:cNvSpPr/>
              <p:nvPr/>
            </p:nvSpPr>
            <p:spPr>
              <a:xfrm flipH="1" rot="10800000">
                <a:off x="382008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
              <p:cNvSpPr/>
              <p:nvPr/>
            </p:nvSpPr>
            <p:spPr>
              <a:xfrm flipH="1" rot="10800000">
                <a:off x="403490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
              <p:cNvSpPr/>
              <p:nvPr/>
            </p:nvSpPr>
            <p:spPr>
              <a:xfrm flipH="1" rot="10800000">
                <a:off x="424972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
              <p:cNvSpPr/>
              <p:nvPr/>
            </p:nvSpPr>
            <p:spPr>
              <a:xfrm flipH="1" rot="10800000">
                <a:off x="446455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
              <p:cNvSpPr/>
              <p:nvPr/>
            </p:nvSpPr>
            <p:spPr>
              <a:xfrm flipH="1" rot="10800000">
                <a:off x="467937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
              <p:cNvSpPr/>
              <p:nvPr/>
            </p:nvSpPr>
            <p:spPr>
              <a:xfrm flipH="1" rot="10800000">
                <a:off x="489419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
              <p:cNvSpPr/>
              <p:nvPr/>
            </p:nvSpPr>
            <p:spPr>
              <a:xfrm flipH="1" rot="10800000">
                <a:off x="510902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
              <p:cNvSpPr/>
              <p:nvPr/>
            </p:nvSpPr>
            <p:spPr>
              <a:xfrm flipH="1" rot="10800000">
                <a:off x="532384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
              <p:cNvSpPr/>
              <p:nvPr/>
            </p:nvSpPr>
            <p:spPr>
              <a:xfrm flipH="1" rot="10800000">
                <a:off x="553866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
              <p:cNvSpPr/>
              <p:nvPr/>
            </p:nvSpPr>
            <p:spPr>
              <a:xfrm flipH="1" rot="10800000">
                <a:off x="575349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
              <p:cNvSpPr/>
              <p:nvPr/>
            </p:nvSpPr>
            <p:spPr>
              <a:xfrm flipH="1" rot="10800000">
                <a:off x="596831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
              <p:cNvSpPr/>
              <p:nvPr/>
            </p:nvSpPr>
            <p:spPr>
              <a:xfrm flipH="1" rot="10800000">
                <a:off x="618313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
              <p:cNvSpPr/>
              <p:nvPr/>
            </p:nvSpPr>
            <p:spPr>
              <a:xfrm flipH="1" rot="10800000">
                <a:off x="639796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
              <p:cNvSpPr/>
              <p:nvPr/>
            </p:nvSpPr>
            <p:spPr>
              <a:xfrm flipH="1" rot="10800000">
                <a:off x="661278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
              <p:cNvSpPr/>
              <p:nvPr/>
            </p:nvSpPr>
            <p:spPr>
              <a:xfrm flipH="1" rot="10800000">
                <a:off x="682760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
              <p:cNvSpPr/>
              <p:nvPr/>
            </p:nvSpPr>
            <p:spPr>
              <a:xfrm flipH="1" rot="10800000">
                <a:off x="704243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
              <p:cNvSpPr/>
              <p:nvPr/>
            </p:nvSpPr>
            <p:spPr>
              <a:xfrm flipH="1" rot="10800000">
                <a:off x="725725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
              <p:cNvSpPr/>
              <p:nvPr/>
            </p:nvSpPr>
            <p:spPr>
              <a:xfrm flipH="1" rot="10800000">
                <a:off x="747207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
              <p:cNvSpPr/>
              <p:nvPr/>
            </p:nvSpPr>
            <p:spPr>
              <a:xfrm flipH="1" rot="10800000">
                <a:off x="768690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
              <p:cNvSpPr/>
              <p:nvPr/>
            </p:nvSpPr>
            <p:spPr>
              <a:xfrm flipH="1" rot="10800000">
                <a:off x="790172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
              <p:cNvSpPr/>
              <p:nvPr/>
            </p:nvSpPr>
            <p:spPr>
              <a:xfrm flipH="1" rot="10800000">
                <a:off x="8116546"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
              <p:cNvSpPr/>
              <p:nvPr/>
            </p:nvSpPr>
            <p:spPr>
              <a:xfrm flipH="1" rot="10800000">
                <a:off x="833137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
              <p:cNvSpPr/>
              <p:nvPr/>
            </p:nvSpPr>
            <p:spPr>
              <a:xfrm flipH="1" rot="10800000">
                <a:off x="854619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
              <p:cNvSpPr/>
              <p:nvPr/>
            </p:nvSpPr>
            <p:spPr>
              <a:xfrm flipH="1" rot="10800000">
                <a:off x="8761016"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
              <p:cNvSpPr/>
              <p:nvPr/>
            </p:nvSpPr>
            <p:spPr>
              <a:xfrm flipH="1" rot="10800000">
                <a:off x="897584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6" name="Google Shape;1086;p2"/>
            <p:cNvSpPr/>
            <p:nvPr/>
          </p:nvSpPr>
          <p:spPr>
            <a:xfrm>
              <a:off x="50" y="-6025"/>
              <a:ext cx="9144000" cy="207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
            <p:cNvSpPr/>
            <p:nvPr/>
          </p:nvSpPr>
          <p:spPr>
            <a:xfrm>
              <a:off x="8934575" y="-6025"/>
              <a:ext cx="209400" cy="5155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8" name="Google Shape;1088;p2"/>
          <p:cNvSpPr txBox="1"/>
          <p:nvPr>
            <p:ph type="ctrTitle"/>
          </p:nvPr>
        </p:nvSpPr>
        <p:spPr>
          <a:xfrm>
            <a:off x="3191494" y="1263743"/>
            <a:ext cx="5237400" cy="21666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72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089" name="Google Shape;1089;p2"/>
          <p:cNvSpPr txBox="1"/>
          <p:nvPr>
            <p:ph idx="1" type="subTitle"/>
          </p:nvPr>
        </p:nvSpPr>
        <p:spPr>
          <a:xfrm>
            <a:off x="3191425" y="3470250"/>
            <a:ext cx="5237400" cy="409500"/>
          </a:xfrm>
          <a:prstGeom prst="rect">
            <a:avLst/>
          </a:prstGeom>
          <a:ln cap="flat" cmpd="sng" w="2857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090" name="Google Shape;1090;p2"/>
          <p:cNvSpPr/>
          <p:nvPr/>
        </p:nvSpPr>
        <p:spPr>
          <a:xfrm>
            <a:off x="50" y="4941625"/>
            <a:ext cx="9144000" cy="207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
          <p:cNvSpPr/>
          <p:nvPr/>
        </p:nvSpPr>
        <p:spPr>
          <a:xfrm>
            <a:off x="150" y="-6025"/>
            <a:ext cx="209400" cy="5155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718" name="Shape 8718"/>
        <p:cNvGrpSpPr/>
        <p:nvPr/>
      </p:nvGrpSpPr>
      <p:grpSpPr>
        <a:xfrm>
          <a:off x="0" y="0"/>
          <a:ext cx="0" cy="0"/>
          <a:chOff x="0" y="0"/>
          <a:chExt cx="0" cy="0"/>
        </a:xfrm>
      </p:grpSpPr>
      <p:grpSp>
        <p:nvGrpSpPr>
          <p:cNvPr id="8719" name="Google Shape;8719;p11"/>
          <p:cNvGrpSpPr/>
          <p:nvPr/>
        </p:nvGrpSpPr>
        <p:grpSpPr>
          <a:xfrm>
            <a:off x="50" y="-6025"/>
            <a:ext cx="9144181" cy="5155550"/>
            <a:chOff x="50" y="-6025"/>
            <a:chExt cx="9144181" cy="5155550"/>
          </a:xfrm>
        </p:grpSpPr>
        <p:grpSp>
          <p:nvGrpSpPr>
            <p:cNvPr id="8720" name="Google Shape;8720;p11"/>
            <p:cNvGrpSpPr/>
            <p:nvPr/>
          </p:nvGrpSpPr>
          <p:grpSpPr>
            <a:xfrm>
              <a:off x="150" y="126"/>
              <a:ext cx="9144081" cy="5143543"/>
              <a:chOff x="-46739" y="-18"/>
              <a:chExt cx="9237379" cy="5143543"/>
            </a:xfrm>
          </p:grpSpPr>
          <p:sp>
            <p:nvSpPr>
              <p:cNvPr id="8721" name="Google Shape;8721;p11"/>
              <p:cNvSpPr/>
              <p:nvPr/>
            </p:nvSpPr>
            <p:spPr>
              <a:xfrm flipH="1" rot="10800000">
                <a:off x="-46739"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11"/>
              <p:cNvSpPr/>
              <p:nvPr/>
            </p:nvSpPr>
            <p:spPr>
              <a:xfrm flipH="1" rot="10800000">
                <a:off x="16808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11"/>
              <p:cNvSpPr/>
              <p:nvPr/>
            </p:nvSpPr>
            <p:spPr>
              <a:xfrm flipH="1" rot="10800000">
                <a:off x="38290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11"/>
              <p:cNvSpPr/>
              <p:nvPr/>
            </p:nvSpPr>
            <p:spPr>
              <a:xfrm flipH="1" rot="10800000">
                <a:off x="59773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11"/>
              <p:cNvSpPr/>
              <p:nvPr/>
            </p:nvSpPr>
            <p:spPr>
              <a:xfrm flipH="1" rot="10800000">
                <a:off x="81255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11"/>
              <p:cNvSpPr/>
              <p:nvPr/>
            </p:nvSpPr>
            <p:spPr>
              <a:xfrm flipH="1" rot="10800000">
                <a:off x="102737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11"/>
              <p:cNvSpPr/>
              <p:nvPr/>
            </p:nvSpPr>
            <p:spPr>
              <a:xfrm flipH="1" rot="10800000">
                <a:off x="124220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11"/>
              <p:cNvSpPr/>
              <p:nvPr/>
            </p:nvSpPr>
            <p:spPr>
              <a:xfrm flipH="1" rot="10800000">
                <a:off x="145702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11"/>
              <p:cNvSpPr/>
              <p:nvPr/>
            </p:nvSpPr>
            <p:spPr>
              <a:xfrm flipH="1" rot="10800000">
                <a:off x="167184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11"/>
              <p:cNvSpPr/>
              <p:nvPr/>
            </p:nvSpPr>
            <p:spPr>
              <a:xfrm flipH="1" rot="10800000">
                <a:off x="188667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11"/>
              <p:cNvSpPr/>
              <p:nvPr/>
            </p:nvSpPr>
            <p:spPr>
              <a:xfrm flipH="1" rot="10800000">
                <a:off x="210149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11"/>
              <p:cNvSpPr/>
              <p:nvPr/>
            </p:nvSpPr>
            <p:spPr>
              <a:xfrm flipH="1" rot="10800000">
                <a:off x="231631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11"/>
              <p:cNvSpPr/>
              <p:nvPr/>
            </p:nvSpPr>
            <p:spPr>
              <a:xfrm flipH="1" rot="10800000">
                <a:off x="253114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11"/>
              <p:cNvSpPr/>
              <p:nvPr/>
            </p:nvSpPr>
            <p:spPr>
              <a:xfrm flipH="1" rot="10800000">
                <a:off x="274596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11"/>
              <p:cNvSpPr/>
              <p:nvPr/>
            </p:nvSpPr>
            <p:spPr>
              <a:xfrm flipH="1" rot="10800000">
                <a:off x="296078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11"/>
              <p:cNvSpPr/>
              <p:nvPr/>
            </p:nvSpPr>
            <p:spPr>
              <a:xfrm flipH="1" rot="10800000">
                <a:off x="317561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11"/>
              <p:cNvSpPr/>
              <p:nvPr/>
            </p:nvSpPr>
            <p:spPr>
              <a:xfrm flipH="1" rot="10800000">
                <a:off x="339043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11"/>
              <p:cNvSpPr/>
              <p:nvPr/>
            </p:nvSpPr>
            <p:spPr>
              <a:xfrm flipH="1" rot="10800000">
                <a:off x="360525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11"/>
              <p:cNvSpPr/>
              <p:nvPr/>
            </p:nvSpPr>
            <p:spPr>
              <a:xfrm flipH="1" rot="10800000">
                <a:off x="382008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11"/>
              <p:cNvSpPr/>
              <p:nvPr/>
            </p:nvSpPr>
            <p:spPr>
              <a:xfrm flipH="1" rot="10800000">
                <a:off x="403490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11"/>
              <p:cNvSpPr/>
              <p:nvPr/>
            </p:nvSpPr>
            <p:spPr>
              <a:xfrm flipH="1" rot="10800000">
                <a:off x="424972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11"/>
              <p:cNvSpPr/>
              <p:nvPr/>
            </p:nvSpPr>
            <p:spPr>
              <a:xfrm flipH="1" rot="10800000">
                <a:off x="446455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11"/>
              <p:cNvSpPr/>
              <p:nvPr/>
            </p:nvSpPr>
            <p:spPr>
              <a:xfrm flipH="1" rot="10800000">
                <a:off x="467937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11"/>
              <p:cNvSpPr/>
              <p:nvPr/>
            </p:nvSpPr>
            <p:spPr>
              <a:xfrm flipH="1" rot="10800000">
                <a:off x="489419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11"/>
              <p:cNvSpPr/>
              <p:nvPr/>
            </p:nvSpPr>
            <p:spPr>
              <a:xfrm flipH="1" rot="10800000">
                <a:off x="510902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11"/>
              <p:cNvSpPr/>
              <p:nvPr/>
            </p:nvSpPr>
            <p:spPr>
              <a:xfrm flipH="1" rot="10800000">
                <a:off x="532384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11"/>
              <p:cNvSpPr/>
              <p:nvPr/>
            </p:nvSpPr>
            <p:spPr>
              <a:xfrm flipH="1" rot="10800000">
                <a:off x="553866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11"/>
              <p:cNvSpPr/>
              <p:nvPr/>
            </p:nvSpPr>
            <p:spPr>
              <a:xfrm flipH="1" rot="10800000">
                <a:off x="575349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11"/>
              <p:cNvSpPr/>
              <p:nvPr/>
            </p:nvSpPr>
            <p:spPr>
              <a:xfrm flipH="1" rot="10800000">
                <a:off x="596831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11"/>
              <p:cNvSpPr/>
              <p:nvPr/>
            </p:nvSpPr>
            <p:spPr>
              <a:xfrm flipH="1" rot="10800000">
                <a:off x="618313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11"/>
              <p:cNvSpPr/>
              <p:nvPr/>
            </p:nvSpPr>
            <p:spPr>
              <a:xfrm flipH="1" rot="10800000">
                <a:off x="639796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11"/>
              <p:cNvSpPr/>
              <p:nvPr/>
            </p:nvSpPr>
            <p:spPr>
              <a:xfrm flipH="1" rot="10800000">
                <a:off x="661278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11"/>
              <p:cNvSpPr/>
              <p:nvPr/>
            </p:nvSpPr>
            <p:spPr>
              <a:xfrm flipH="1" rot="10800000">
                <a:off x="682760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11"/>
              <p:cNvSpPr/>
              <p:nvPr/>
            </p:nvSpPr>
            <p:spPr>
              <a:xfrm flipH="1" rot="10800000">
                <a:off x="704243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11"/>
              <p:cNvSpPr/>
              <p:nvPr/>
            </p:nvSpPr>
            <p:spPr>
              <a:xfrm flipH="1" rot="10800000">
                <a:off x="725725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11"/>
              <p:cNvSpPr/>
              <p:nvPr/>
            </p:nvSpPr>
            <p:spPr>
              <a:xfrm flipH="1" rot="10800000">
                <a:off x="747207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11"/>
              <p:cNvSpPr/>
              <p:nvPr/>
            </p:nvSpPr>
            <p:spPr>
              <a:xfrm flipH="1" rot="10800000">
                <a:off x="768690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11"/>
              <p:cNvSpPr/>
              <p:nvPr/>
            </p:nvSpPr>
            <p:spPr>
              <a:xfrm flipH="1" rot="10800000">
                <a:off x="790172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11"/>
              <p:cNvSpPr/>
              <p:nvPr/>
            </p:nvSpPr>
            <p:spPr>
              <a:xfrm flipH="1" rot="10800000">
                <a:off x="8116546"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11"/>
              <p:cNvSpPr/>
              <p:nvPr/>
            </p:nvSpPr>
            <p:spPr>
              <a:xfrm flipH="1" rot="10800000">
                <a:off x="833137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11"/>
              <p:cNvSpPr/>
              <p:nvPr/>
            </p:nvSpPr>
            <p:spPr>
              <a:xfrm flipH="1" rot="10800000">
                <a:off x="854619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11"/>
              <p:cNvSpPr/>
              <p:nvPr/>
            </p:nvSpPr>
            <p:spPr>
              <a:xfrm flipH="1" rot="10800000">
                <a:off x="8761016"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11"/>
              <p:cNvSpPr/>
              <p:nvPr/>
            </p:nvSpPr>
            <p:spPr>
              <a:xfrm flipH="1" rot="10800000">
                <a:off x="897584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11"/>
              <p:cNvSpPr/>
              <p:nvPr/>
            </p:nvSpPr>
            <p:spPr>
              <a:xfrm flipH="1" rot="10800000">
                <a:off x="-46739"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11"/>
              <p:cNvSpPr/>
              <p:nvPr/>
            </p:nvSpPr>
            <p:spPr>
              <a:xfrm flipH="1" rot="10800000">
                <a:off x="16808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11"/>
              <p:cNvSpPr/>
              <p:nvPr/>
            </p:nvSpPr>
            <p:spPr>
              <a:xfrm flipH="1" rot="10800000">
                <a:off x="38290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11"/>
              <p:cNvSpPr/>
              <p:nvPr/>
            </p:nvSpPr>
            <p:spPr>
              <a:xfrm flipH="1" rot="10800000">
                <a:off x="59773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11"/>
              <p:cNvSpPr/>
              <p:nvPr/>
            </p:nvSpPr>
            <p:spPr>
              <a:xfrm flipH="1" rot="10800000">
                <a:off x="81255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11"/>
              <p:cNvSpPr/>
              <p:nvPr/>
            </p:nvSpPr>
            <p:spPr>
              <a:xfrm flipH="1" rot="10800000">
                <a:off x="102737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11"/>
              <p:cNvSpPr/>
              <p:nvPr/>
            </p:nvSpPr>
            <p:spPr>
              <a:xfrm flipH="1" rot="10800000">
                <a:off x="124220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11"/>
              <p:cNvSpPr/>
              <p:nvPr/>
            </p:nvSpPr>
            <p:spPr>
              <a:xfrm flipH="1" rot="10800000">
                <a:off x="145702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11"/>
              <p:cNvSpPr/>
              <p:nvPr/>
            </p:nvSpPr>
            <p:spPr>
              <a:xfrm flipH="1" rot="10800000">
                <a:off x="167184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11"/>
              <p:cNvSpPr/>
              <p:nvPr/>
            </p:nvSpPr>
            <p:spPr>
              <a:xfrm flipH="1" rot="10800000">
                <a:off x="188667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11"/>
              <p:cNvSpPr/>
              <p:nvPr/>
            </p:nvSpPr>
            <p:spPr>
              <a:xfrm flipH="1" rot="10800000">
                <a:off x="210149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11"/>
              <p:cNvSpPr/>
              <p:nvPr/>
            </p:nvSpPr>
            <p:spPr>
              <a:xfrm flipH="1" rot="10800000">
                <a:off x="231631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11"/>
              <p:cNvSpPr/>
              <p:nvPr/>
            </p:nvSpPr>
            <p:spPr>
              <a:xfrm flipH="1" rot="10800000">
                <a:off x="253114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11"/>
              <p:cNvSpPr/>
              <p:nvPr/>
            </p:nvSpPr>
            <p:spPr>
              <a:xfrm flipH="1" rot="10800000">
                <a:off x="274596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11"/>
              <p:cNvSpPr/>
              <p:nvPr/>
            </p:nvSpPr>
            <p:spPr>
              <a:xfrm flipH="1" rot="10800000">
                <a:off x="296078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11"/>
              <p:cNvSpPr/>
              <p:nvPr/>
            </p:nvSpPr>
            <p:spPr>
              <a:xfrm flipH="1" rot="10800000">
                <a:off x="317561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11"/>
              <p:cNvSpPr/>
              <p:nvPr/>
            </p:nvSpPr>
            <p:spPr>
              <a:xfrm flipH="1" rot="10800000">
                <a:off x="339043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11"/>
              <p:cNvSpPr/>
              <p:nvPr/>
            </p:nvSpPr>
            <p:spPr>
              <a:xfrm flipH="1" rot="10800000">
                <a:off x="360525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11"/>
              <p:cNvSpPr/>
              <p:nvPr/>
            </p:nvSpPr>
            <p:spPr>
              <a:xfrm flipH="1" rot="10800000">
                <a:off x="382008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11"/>
              <p:cNvSpPr/>
              <p:nvPr/>
            </p:nvSpPr>
            <p:spPr>
              <a:xfrm flipH="1" rot="10800000">
                <a:off x="403490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11"/>
              <p:cNvSpPr/>
              <p:nvPr/>
            </p:nvSpPr>
            <p:spPr>
              <a:xfrm flipH="1" rot="10800000">
                <a:off x="424972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11"/>
              <p:cNvSpPr/>
              <p:nvPr/>
            </p:nvSpPr>
            <p:spPr>
              <a:xfrm flipH="1" rot="10800000">
                <a:off x="446455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11"/>
              <p:cNvSpPr/>
              <p:nvPr/>
            </p:nvSpPr>
            <p:spPr>
              <a:xfrm flipH="1" rot="10800000">
                <a:off x="467937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11"/>
              <p:cNvSpPr/>
              <p:nvPr/>
            </p:nvSpPr>
            <p:spPr>
              <a:xfrm flipH="1" rot="10800000">
                <a:off x="489419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11"/>
              <p:cNvSpPr/>
              <p:nvPr/>
            </p:nvSpPr>
            <p:spPr>
              <a:xfrm flipH="1" rot="10800000">
                <a:off x="510902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11"/>
              <p:cNvSpPr/>
              <p:nvPr/>
            </p:nvSpPr>
            <p:spPr>
              <a:xfrm flipH="1" rot="10800000">
                <a:off x="532384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11"/>
              <p:cNvSpPr/>
              <p:nvPr/>
            </p:nvSpPr>
            <p:spPr>
              <a:xfrm flipH="1" rot="10800000">
                <a:off x="553866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11"/>
              <p:cNvSpPr/>
              <p:nvPr/>
            </p:nvSpPr>
            <p:spPr>
              <a:xfrm flipH="1" rot="10800000">
                <a:off x="575349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11"/>
              <p:cNvSpPr/>
              <p:nvPr/>
            </p:nvSpPr>
            <p:spPr>
              <a:xfrm flipH="1" rot="10800000">
                <a:off x="596831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11"/>
              <p:cNvSpPr/>
              <p:nvPr/>
            </p:nvSpPr>
            <p:spPr>
              <a:xfrm flipH="1" rot="10800000">
                <a:off x="618313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11"/>
              <p:cNvSpPr/>
              <p:nvPr/>
            </p:nvSpPr>
            <p:spPr>
              <a:xfrm flipH="1" rot="10800000">
                <a:off x="639796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11"/>
              <p:cNvSpPr/>
              <p:nvPr/>
            </p:nvSpPr>
            <p:spPr>
              <a:xfrm flipH="1" rot="10800000">
                <a:off x="661278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11"/>
              <p:cNvSpPr/>
              <p:nvPr/>
            </p:nvSpPr>
            <p:spPr>
              <a:xfrm flipH="1" rot="10800000">
                <a:off x="682760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11"/>
              <p:cNvSpPr/>
              <p:nvPr/>
            </p:nvSpPr>
            <p:spPr>
              <a:xfrm flipH="1" rot="10800000">
                <a:off x="704243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11"/>
              <p:cNvSpPr/>
              <p:nvPr/>
            </p:nvSpPr>
            <p:spPr>
              <a:xfrm flipH="1" rot="10800000">
                <a:off x="725725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11"/>
              <p:cNvSpPr/>
              <p:nvPr/>
            </p:nvSpPr>
            <p:spPr>
              <a:xfrm flipH="1" rot="10800000">
                <a:off x="747207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11"/>
              <p:cNvSpPr/>
              <p:nvPr/>
            </p:nvSpPr>
            <p:spPr>
              <a:xfrm flipH="1" rot="10800000">
                <a:off x="768690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11"/>
              <p:cNvSpPr/>
              <p:nvPr/>
            </p:nvSpPr>
            <p:spPr>
              <a:xfrm flipH="1" rot="10800000">
                <a:off x="790172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11"/>
              <p:cNvSpPr/>
              <p:nvPr/>
            </p:nvSpPr>
            <p:spPr>
              <a:xfrm flipH="1" rot="10800000">
                <a:off x="8116546"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11"/>
              <p:cNvSpPr/>
              <p:nvPr/>
            </p:nvSpPr>
            <p:spPr>
              <a:xfrm flipH="1" rot="10800000">
                <a:off x="833137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11"/>
              <p:cNvSpPr/>
              <p:nvPr/>
            </p:nvSpPr>
            <p:spPr>
              <a:xfrm flipH="1" rot="10800000">
                <a:off x="854619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11"/>
              <p:cNvSpPr/>
              <p:nvPr/>
            </p:nvSpPr>
            <p:spPr>
              <a:xfrm flipH="1" rot="10800000">
                <a:off x="8761016"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11"/>
              <p:cNvSpPr/>
              <p:nvPr/>
            </p:nvSpPr>
            <p:spPr>
              <a:xfrm flipH="1" rot="10800000">
                <a:off x="897584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11"/>
              <p:cNvSpPr/>
              <p:nvPr/>
            </p:nvSpPr>
            <p:spPr>
              <a:xfrm flipH="1" rot="10800000">
                <a:off x="-46739"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11"/>
              <p:cNvSpPr/>
              <p:nvPr/>
            </p:nvSpPr>
            <p:spPr>
              <a:xfrm flipH="1" rot="10800000">
                <a:off x="16808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11"/>
              <p:cNvSpPr/>
              <p:nvPr/>
            </p:nvSpPr>
            <p:spPr>
              <a:xfrm flipH="1" rot="10800000">
                <a:off x="38290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11"/>
              <p:cNvSpPr/>
              <p:nvPr/>
            </p:nvSpPr>
            <p:spPr>
              <a:xfrm flipH="1" rot="10800000">
                <a:off x="59773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11"/>
              <p:cNvSpPr/>
              <p:nvPr/>
            </p:nvSpPr>
            <p:spPr>
              <a:xfrm flipH="1" rot="10800000">
                <a:off x="81255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11"/>
              <p:cNvSpPr/>
              <p:nvPr/>
            </p:nvSpPr>
            <p:spPr>
              <a:xfrm flipH="1" rot="10800000">
                <a:off x="102737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11"/>
              <p:cNvSpPr/>
              <p:nvPr/>
            </p:nvSpPr>
            <p:spPr>
              <a:xfrm flipH="1" rot="10800000">
                <a:off x="124220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11"/>
              <p:cNvSpPr/>
              <p:nvPr/>
            </p:nvSpPr>
            <p:spPr>
              <a:xfrm flipH="1" rot="10800000">
                <a:off x="145702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11"/>
              <p:cNvSpPr/>
              <p:nvPr/>
            </p:nvSpPr>
            <p:spPr>
              <a:xfrm flipH="1" rot="10800000">
                <a:off x="167184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11"/>
              <p:cNvSpPr/>
              <p:nvPr/>
            </p:nvSpPr>
            <p:spPr>
              <a:xfrm flipH="1" rot="10800000">
                <a:off x="188667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11"/>
              <p:cNvSpPr/>
              <p:nvPr/>
            </p:nvSpPr>
            <p:spPr>
              <a:xfrm flipH="1" rot="10800000">
                <a:off x="210149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11"/>
              <p:cNvSpPr/>
              <p:nvPr/>
            </p:nvSpPr>
            <p:spPr>
              <a:xfrm flipH="1" rot="10800000">
                <a:off x="231631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11"/>
              <p:cNvSpPr/>
              <p:nvPr/>
            </p:nvSpPr>
            <p:spPr>
              <a:xfrm flipH="1" rot="10800000">
                <a:off x="253114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11"/>
              <p:cNvSpPr/>
              <p:nvPr/>
            </p:nvSpPr>
            <p:spPr>
              <a:xfrm flipH="1" rot="10800000">
                <a:off x="274596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11"/>
              <p:cNvSpPr/>
              <p:nvPr/>
            </p:nvSpPr>
            <p:spPr>
              <a:xfrm flipH="1" rot="10800000">
                <a:off x="296078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11"/>
              <p:cNvSpPr/>
              <p:nvPr/>
            </p:nvSpPr>
            <p:spPr>
              <a:xfrm flipH="1" rot="10800000">
                <a:off x="317561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11"/>
              <p:cNvSpPr/>
              <p:nvPr/>
            </p:nvSpPr>
            <p:spPr>
              <a:xfrm flipH="1" rot="10800000">
                <a:off x="339043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11"/>
              <p:cNvSpPr/>
              <p:nvPr/>
            </p:nvSpPr>
            <p:spPr>
              <a:xfrm flipH="1" rot="10800000">
                <a:off x="360525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11"/>
              <p:cNvSpPr/>
              <p:nvPr/>
            </p:nvSpPr>
            <p:spPr>
              <a:xfrm flipH="1" rot="10800000">
                <a:off x="382008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11"/>
              <p:cNvSpPr/>
              <p:nvPr/>
            </p:nvSpPr>
            <p:spPr>
              <a:xfrm flipH="1" rot="10800000">
                <a:off x="403490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11"/>
              <p:cNvSpPr/>
              <p:nvPr/>
            </p:nvSpPr>
            <p:spPr>
              <a:xfrm flipH="1" rot="10800000">
                <a:off x="424972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11"/>
              <p:cNvSpPr/>
              <p:nvPr/>
            </p:nvSpPr>
            <p:spPr>
              <a:xfrm flipH="1" rot="10800000">
                <a:off x="446455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11"/>
              <p:cNvSpPr/>
              <p:nvPr/>
            </p:nvSpPr>
            <p:spPr>
              <a:xfrm flipH="1" rot="10800000">
                <a:off x="467937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11"/>
              <p:cNvSpPr/>
              <p:nvPr/>
            </p:nvSpPr>
            <p:spPr>
              <a:xfrm flipH="1" rot="10800000">
                <a:off x="489419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11"/>
              <p:cNvSpPr/>
              <p:nvPr/>
            </p:nvSpPr>
            <p:spPr>
              <a:xfrm flipH="1" rot="10800000">
                <a:off x="510902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11"/>
              <p:cNvSpPr/>
              <p:nvPr/>
            </p:nvSpPr>
            <p:spPr>
              <a:xfrm flipH="1" rot="10800000">
                <a:off x="532384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11"/>
              <p:cNvSpPr/>
              <p:nvPr/>
            </p:nvSpPr>
            <p:spPr>
              <a:xfrm flipH="1" rot="10800000">
                <a:off x="553866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11"/>
              <p:cNvSpPr/>
              <p:nvPr/>
            </p:nvSpPr>
            <p:spPr>
              <a:xfrm flipH="1" rot="10800000">
                <a:off x="575349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11"/>
              <p:cNvSpPr/>
              <p:nvPr/>
            </p:nvSpPr>
            <p:spPr>
              <a:xfrm flipH="1" rot="10800000">
                <a:off x="596831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11"/>
              <p:cNvSpPr/>
              <p:nvPr/>
            </p:nvSpPr>
            <p:spPr>
              <a:xfrm flipH="1" rot="10800000">
                <a:off x="618313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11"/>
              <p:cNvSpPr/>
              <p:nvPr/>
            </p:nvSpPr>
            <p:spPr>
              <a:xfrm flipH="1" rot="10800000">
                <a:off x="639796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11"/>
              <p:cNvSpPr/>
              <p:nvPr/>
            </p:nvSpPr>
            <p:spPr>
              <a:xfrm flipH="1" rot="10800000">
                <a:off x="661278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11"/>
              <p:cNvSpPr/>
              <p:nvPr/>
            </p:nvSpPr>
            <p:spPr>
              <a:xfrm flipH="1" rot="10800000">
                <a:off x="682760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11"/>
              <p:cNvSpPr/>
              <p:nvPr/>
            </p:nvSpPr>
            <p:spPr>
              <a:xfrm flipH="1" rot="10800000">
                <a:off x="704243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11"/>
              <p:cNvSpPr/>
              <p:nvPr/>
            </p:nvSpPr>
            <p:spPr>
              <a:xfrm flipH="1" rot="10800000">
                <a:off x="725725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11"/>
              <p:cNvSpPr/>
              <p:nvPr/>
            </p:nvSpPr>
            <p:spPr>
              <a:xfrm flipH="1" rot="10800000">
                <a:off x="747207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11"/>
              <p:cNvSpPr/>
              <p:nvPr/>
            </p:nvSpPr>
            <p:spPr>
              <a:xfrm flipH="1" rot="10800000">
                <a:off x="768690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11"/>
              <p:cNvSpPr/>
              <p:nvPr/>
            </p:nvSpPr>
            <p:spPr>
              <a:xfrm flipH="1" rot="10800000">
                <a:off x="790172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11"/>
              <p:cNvSpPr/>
              <p:nvPr/>
            </p:nvSpPr>
            <p:spPr>
              <a:xfrm flipH="1" rot="10800000">
                <a:off x="8116546"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11"/>
              <p:cNvSpPr/>
              <p:nvPr/>
            </p:nvSpPr>
            <p:spPr>
              <a:xfrm flipH="1" rot="10800000">
                <a:off x="833137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11"/>
              <p:cNvSpPr/>
              <p:nvPr/>
            </p:nvSpPr>
            <p:spPr>
              <a:xfrm flipH="1" rot="10800000">
                <a:off x="854619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11"/>
              <p:cNvSpPr/>
              <p:nvPr/>
            </p:nvSpPr>
            <p:spPr>
              <a:xfrm flipH="1" rot="10800000">
                <a:off x="8761016"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11"/>
              <p:cNvSpPr/>
              <p:nvPr/>
            </p:nvSpPr>
            <p:spPr>
              <a:xfrm flipH="1" rot="10800000">
                <a:off x="897584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11"/>
              <p:cNvSpPr/>
              <p:nvPr/>
            </p:nvSpPr>
            <p:spPr>
              <a:xfrm flipH="1" rot="10800000">
                <a:off x="-46739"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11"/>
              <p:cNvSpPr/>
              <p:nvPr/>
            </p:nvSpPr>
            <p:spPr>
              <a:xfrm flipH="1" rot="10800000">
                <a:off x="16808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11"/>
              <p:cNvSpPr/>
              <p:nvPr/>
            </p:nvSpPr>
            <p:spPr>
              <a:xfrm flipH="1" rot="10800000">
                <a:off x="38290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11"/>
              <p:cNvSpPr/>
              <p:nvPr/>
            </p:nvSpPr>
            <p:spPr>
              <a:xfrm flipH="1" rot="10800000">
                <a:off x="59773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11"/>
              <p:cNvSpPr/>
              <p:nvPr/>
            </p:nvSpPr>
            <p:spPr>
              <a:xfrm flipH="1" rot="10800000">
                <a:off x="81255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11"/>
              <p:cNvSpPr/>
              <p:nvPr/>
            </p:nvSpPr>
            <p:spPr>
              <a:xfrm flipH="1" rot="10800000">
                <a:off x="102737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11"/>
              <p:cNvSpPr/>
              <p:nvPr/>
            </p:nvSpPr>
            <p:spPr>
              <a:xfrm flipH="1" rot="10800000">
                <a:off x="124220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11"/>
              <p:cNvSpPr/>
              <p:nvPr/>
            </p:nvSpPr>
            <p:spPr>
              <a:xfrm flipH="1" rot="10800000">
                <a:off x="145702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11"/>
              <p:cNvSpPr/>
              <p:nvPr/>
            </p:nvSpPr>
            <p:spPr>
              <a:xfrm flipH="1" rot="10800000">
                <a:off x="167184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11"/>
              <p:cNvSpPr/>
              <p:nvPr/>
            </p:nvSpPr>
            <p:spPr>
              <a:xfrm flipH="1" rot="10800000">
                <a:off x="188667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11"/>
              <p:cNvSpPr/>
              <p:nvPr/>
            </p:nvSpPr>
            <p:spPr>
              <a:xfrm flipH="1" rot="10800000">
                <a:off x="210149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11"/>
              <p:cNvSpPr/>
              <p:nvPr/>
            </p:nvSpPr>
            <p:spPr>
              <a:xfrm flipH="1" rot="10800000">
                <a:off x="231631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11"/>
              <p:cNvSpPr/>
              <p:nvPr/>
            </p:nvSpPr>
            <p:spPr>
              <a:xfrm flipH="1" rot="10800000">
                <a:off x="253114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11"/>
              <p:cNvSpPr/>
              <p:nvPr/>
            </p:nvSpPr>
            <p:spPr>
              <a:xfrm flipH="1" rot="10800000">
                <a:off x="274596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11"/>
              <p:cNvSpPr/>
              <p:nvPr/>
            </p:nvSpPr>
            <p:spPr>
              <a:xfrm flipH="1" rot="10800000">
                <a:off x="296078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11"/>
              <p:cNvSpPr/>
              <p:nvPr/>
            </p:nvSpPr>
            <p:spPr>
              <a:xfrm flipH="1" rot="10800000">
                <a:off x="317561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11"/>
              <p:cNvSpPr/>
              <p:nvPr/>
            </p:nvSpPr>
            <p:spPr>
              <a:xfrm flipH="1" rot="10800000">
                <a:off x="339043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11"/>
              <p:cNvSpPr/>
              <p:nvPr/>
            </p:nvSpPr>
            <p:spPr>
              <a:xfrm flipH="1" rot="10800000">
                <a:off x="360525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11"/>
              <p:cNvSpPr/>
              <p:nvPr/>
            </p:nvSpPr>
            <p:spPr>
              <a:xfrm flipH="1" rot="10800000">
                <a:off x="382008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11"/>
              <p:cNvSpPr/>
              <p:nvPr/>
            </p:nvSpPr>
            <p:spPr>
              <a:xfrm flipH="1" rot="10800000">
                <a:off x="403490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11"/>
              <p:cNvSpPr/>
              <p:nvPr/>
            </p:nvSpPr>
            <p:spPr>
              <a:xfrm flipH="1" rot="10800000">
                <a:off x="424972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11"/>
              <p:cNvSpPr/>
              <p:nvPr/>
            </p:nvSpPr>
            <p:spPr>
              <a:xfrm flipH="1" rot="10800000">
                <a:off x="446455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11"/>
              <p:cNvSpPr/>
              <p:nvPr/>
            </p:nvSpPr>
            <p:spPr>
              <a:xfrm flipH="1" rot="10800000">
                <a:off x="467937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11"/>
              <p:cNvSpPr/>
              <p:nvPr/>
            </p:nvSpPr>
            <p:spPr>
              <a:xfrm flipH="1" rot="10800000">
                <a:off x="489419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11"/>
              <p:cNvSpPr/>
              <p:nvPr/>
            </p:nvSpPr>
            <p:spPr>
              <a:xfrm flipH="1" rot="10800000">
                <a:off x="510902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11"/>
              <p:cNvSpPr/>
              <p:nvPr/>
            </p:nvSpPr>
            <p:spPr>
              <a:xfrm flipH="1" rot="10800000">
                <a:off x="532384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11"/>
              <p:cNvSpPr/>
              <p:nvPr/>
            </p:nvSpPr>
            <p:spPr>
              <a:xfrm flipH="1" rot="10800000">
                <a:off x="553866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11"/>
              <p:cNvSpPr/>
              <p:nvPr/>
            </p:nvSpPr>
            <p:spPr>
              <a:xfrm flipH="1" rot="10800000">
                <a:off x="575349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11"/>
              <p:cNvSpPr/>
              <p:nvPr/>
            </p:nvSpPr>
            <p:spPr>
              <a:xfrm flipH="1" rot="10800000">
                <a:off x="596831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11"/>
              <p:cNvSpPr/>
              <p:nvPr/>
            </p:nvSpPr>
            <p:spPr>
              <a:xfrm flipH="1" rot="10800000">
                <a:off x="618313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11"/>
              <p:cNvSpPr/>
              <p:nvPr/>
            </p:nvSpPr>
            <p:spPr>
              <a:xfrm flipH="1" rot="10800000">
                <a:off x="639796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11"/>
              <p:cNvSpPr/>
              <p:nvPr/>
            </p:nvSpPr>
            <p:spPr>
              <a:xfrm flipH="1" rot="10800000">
                <a:off x="661278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11"/>
              <p:cNvSpPr/>
              <p:nvPr/>
            </p:nvSpPr>
            <p:spPr>
              <a:xfrm flipH="1" rot="10800000">
                <a:off x="682760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11"/>
              <p:cNvSpPr/>
              <p:nvPr/>
            </p:nvSpPr>
            <p:spPr>
              <a:xfrm flipH="1" rot="10800000">
                <a:off x="704243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11"/>
              <p:cNvSpPr/>
              <p:nvPr/>
            </p:nvSpPr>
            <p:spPr>
              <a:xfrm flipH="1" rot="10800000">
                <a:off x="725725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11"/>
              <p:cNvSpPr/>
              <p:nvPr/>
            </p:nvSpPr>
            <p:spPr>
              <a:xfrm flipH="1" rot="10800000">
                <a:off x="747207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11"/>
              <p:cNvSpPr/>
              <p:nvPr/>
            </p:nvSpPr>
            <p:spPr>
              <a:xfrm flipH="1" rot="10800000">
                <a:off x="768690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11"/>
              <p:cNvSpPr/>
              <p:nvPr/>
            </p:nvSpPr>
            <p:spPr>
              <a:xfrm flipH="1" rot="10800000">
                <a:off x="790172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11"/>
              <p:cNvSpPr/>
              <p:nvPr/>
            </p:nvSpPr>
            <p:spPr>
              <a:xfrm flipH="1" rot="10800000">
                <a:off x="8116546"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11"/>
              <p:cNvSpPr/>
              <p:nvPr/>
            </p:nvSpPr>
            <p:spPr>
              <a:xfrm flipH="1" rot="10800000">
                <a:off x="833137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11"/>
              <p:cNvSpPr/>
              <p:nvPr/>
            </p:nvSpPr>
            <p:spPr>
              <a:xfrm flipH="1" rot="10800000">
                <a:off x="854619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11"/>
              <p:cNvSpPr/>
              <p:nvPr/>
            </p:nvSpPr>
            <p:spPr>
              <a:xfrm flipH="1" rot="10800000">
                <a:off x="8761016"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11"/>
              <p:cNvSpPr/>
              <p:nvPr/>
            </p:nvSpPr>
            <p:spPr>
              <a:xfrm flipH="1" rot="10800000">
                <a:off x="897584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11"/>
              <p:cNvSpPr/>
              <p:nvPr/>
            </p:nvSpPr>
            <p:spPr>
              <a:xfrm flipH="1" rot="10800000">
                <a:off x="-46739"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11"/>
              <p:cNvSpPr/>
              <p:nvPr/>
            </p:nvSpPr>
            <p:spPr>
              <a:xfrm flipH="1" rot="10800000">
                <a:off x="16808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11"/>
              <p:cNvSpPr/>
              <p:nvPr/>
            </p:nvSpPr>
            <p:spPr>
              <a:xfrm flipH="1" rot="10800000">
                <a:off x="38290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11"/>
              <p:cNvSpPr/>
              <p:nvPr/>
            </p:nvSpPr>
            <p:spPr>
              <a:xfrm flipH="1" rot="10800000">
                <a:off x="59773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11"/>
              <p:cNvSpPr/>
              <p:nvPr/>
            </p:nvSpPr>
            <p:spPr>
              <a:xfrm flipH="1" rot="10800000">
                <a:off x="81255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11"/>
              <p:cNvSpPr/>
              <p:nvPr/>
            </p:nvSpPr>
            <p:spPr>
              <a:xfrm flipH="1" rot="10800000">
                <a:off x="102737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11"/>
              <p:cNvSpPr/>
              <p:nvPr/>
            </p:nvSpPr>
            <p:spPr>
              <a:xfrm flipH="1" rot="10800000">
                <a:off x="124220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11"/>
              <p:cNvSpPr/>
              <p:nvPr/>
            </p:nvSpPr>
            <p:spPr>
              <a:xfrm flipH="1" rot="10800000">
                <a:off x="145702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11"/>
              <p:cNvSpPr/>
              <p:nvPr/>
            </p:nvSpPr>
            <p:spPr>
              <a:xfrm flipH="1" rot="10800000">
                <a:off x="167184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11"/>
              <p:cNvSpPr/>
              <p:nvPr/>
            </p:nvSpPr>
            <p:spPr>
              <a:xfrm flipH="1" rot="10800000">
                <a:off x="188667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11"/>
              <p:cNvSpPr/>
              <p:nvPr/>
            </p:nvSpPr>
            <p:spPr>
              <a:xfrm flipH="1" rot="10800000">
                <a:off x="210149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11"/>
              <p:cNvSpPr/>
              <p:nvPr/>
            </p:nvSpPr>
            <p:spPr>
              <a:xfrm flipH="1" rot="10800000">
                <a:off x="231631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11"/>
              <p:cNvSpPr/>
              <p:nvPr/>
            </p:nvSpPr>
            <p:spPr>
              <a:xfrm flipH="1" rot="10800000">
                <a:off x="253114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11"/>
              <p:cNvSpPr/>
              <p:nvPr/>
            </p:nvSpPr>
            <p:spPr>
              <a:xfrm flipH="1" rot="10800000">
                <a:off x="274596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11"/>
              <p:cNvSpPr/>
              <p:nvPr/>
            </p:nvSpPr>
            <p:spPr>
              <a:xfrm flipH="1" rot="10800000">
                <a:off x="296078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11"/>
              <p:cNvSpPr/>
              <p:nvPr/>
            </p:nvSpPr>
            <p:spPr>
              <a:xfrm flipH="1" rot="10800000">
                <a:off x="317561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11"/>
              <p:cNvSpPr/>
              <p:nvPr/>
            </p:nvSpPr>
            <p:spPr>
              <a:xfrm flipH="1" rot="10800000">
                <a:off x="339043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11"/>
              <p:cNvSpPr/>
              <p:nvPr/>
            </p:nvSpPr>
            <p:spPr>
              <a:xfrm flipH="1" rot="10800000">
                <a:off x="360525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11"/>
              <p:cNvSpPr/>
              <p:nvPr/>
            </p:nvSpPr>
            <p:spPr>
              <a:xfrm flipH="1" rot="10800000">
                <a:off x="382008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11"/>
              <p:cNvSpPr/>
              <p:nvPr/>
            </p:nvSpPr>
            <p:spPr>
              <a:xfrm flipH="1" rot="10800000">
                <a:off x="403490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11"/>
              <p:cNvSpPr/>
              <p:nvPr/>
            </p:nvSpPr>
            <p:spPr>
              <a:xfrm flipH="1" rot="10800000">
                <a:off x="424972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11"/>
              <p:cNvSpPr/>
              <p:nvPr/>
            </p:nvSpPr>
            <p:spPr>
              <a:xfrm flipH="1" rot="10800000">
                <a:off x="446455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11"/>
              <p:cNvSpPr/>
              <p:nvPr/>
            </p:nvSpPr>
            <p:spPr>
              <a:xfrm flipH="1" rot="10800000">
                <a:off x="467937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11"/>
              <p:cNvSpPr/>
              <p:nvPr/>
            </p:nvSpPr>
            <p:spPr>
              <a:xfrm flipH="1" rot="10800000">
                <a:off x="489419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11"/>
              <p:cNvSpPr/>
              <p:nvPr/>
            </p:nvSpPr>
            <p:spPr>
              <a:xfrm flipH="1" rot="10800000">
                <a:off x="510902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11"/>
              <p:cNvSpPr/>
              <p:nvPr/>
            </p:nvSpPr>
            <p:spPr>
              <a:xfrm flipH="1" rot="10800000">
                <a:off x="532384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11"/>
              <p:cNvSpPr/>
              <p:nvPr/>
            </p:nvSpPr>
            <p:spPr>
              <a:xfrm flipH="1" rot="10800000">
                <a:off x="553866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11"/>
              <p:cNvSpPr/>
              <p:nvPr/>
            </p:nvSpPr>
            <p:spPr>
              <a:xfrm flipH="1" rot="10800000">
                <a:off x="575349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11"/>
              <p:cNvSpPr/>
              <p:nvPr/>
            </p:nvSpPr>
            <p:spPr>
              <a:xfrm flipH="1" rot="10800000">
                <a:off x="596831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11"/>
              <p:cNvSpPr/>
              <p:nvPr/>
            </p:nvSpPr>
            <p:spPr>
              <a:xfrm flipH="1" rot="10800000">
                <a:off x="618313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11"/>
              <p:cNvSpPr/>
              <p:nvPr/>
            </p:nvSpPr>
            <p:spPr>
              <a:xfrm flipH="1" rot="10800000">
                <a:off x="639796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11"/>
              <p:cNvSpPr/>
              <p:nvPr/>
            </p:nvSpPr>
            <p:spPr>
              <a:xfrm flipH="1" rot="10800000">
                <a:off x="661278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11"/>
              <p:cNvSpPr/>
              <p:nvPr/>
            </p:nvSpPr>
            <p:spPr>
              <a:xfrm flipH="1" rot="10800000">
                <a:off x="682760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11"/>
              <p:cNvSpPr/>
              <p:nvPr/>
            </p:nvSpPr>
            <p:spPr>
              <a:xfrm flipH="1" rot="10800000">
                <a:off x="704243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11"/>
              <p:cNvSpPr/>
              <p:nvPr/>
            </p:nvSpPr>
            <p:spPr>
              <a:xfrm flipH="1" rot="10800000">
                <a:off x="725725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11"/>
              <p:cNvSpPr/>
              <p:nvPr/>
            </p:nvSpPr>
            <p:spPr>
              <a:xfrm flipH="1" rot="10800000">
                <a:off x="747207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11"/>
              <p:cNvSpPr/>
              <p:nvPr/>
            </p:nvSpPr>
            <p:spPr>
              <a:xfrm flipH="1" rot="10800000">
                <a:off x="768690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11"/>
              <p:cNvSpPr/>
              <p:nvPr/>
            </p:nvSpPr>
            <p:spPr>
              <a:xfrm flipH="1" rot="10800000">
                <a:off x="790172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11"/>
              <p:cNvSpPr/>
              <p:nvPr/>
            </p:nvSpPr>
            <p:spPr>
              <a:xfrm flipH="1" rot="10800000">
                <a:off x="8116546"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11"/>
              <p:cNvSpPr/>
              <p:nvPr/>
            </p:nvSpPr>
            <p:spPr>
              <a:xfrm flipH="1" rot="10800000">
                <a:off x="833137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11"/>
              <p:cNvSpPr/>
              <p:nvPr/>
            </p:nvSpPr>
            <p:spPr>
              <a:xfrm flipH="1" rot="10800000">
                <a:off x="854619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11"/>
              <p:cNvSpPr/>
              <p:nvPr/>
            </p:nvSpPr>
            <p:spPr>
              <a:xfrm flipH="1" rot="10800000">
                <a:off x="8761016"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11"/>
              <p:cNvSpPr/>
              <p:nvPr/>
            </p:nvSpPr>
            <p:spPr>
              <a:xfrm flipH="1" rot="10800000">
                <a:off x="897584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11"/>
              <p:cNvSpPr/>
              <p:nvPr/>
            </p:nvSpPr>
            <p:spPr>
              <a:xfrm flipH="1" rot="10800000">
                <a:off x="-46739"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11"/>
              <p:cNvSpPr/>
              <p:nvPr/>
            </p:nvSpPr>
            <p:spPr>
              <a:xfrm flipH="1" rot="10800000">
                <a:off x="16808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11"/>
              <p:cNvSpPr/>
              <p:nvPr/>
            </p:nvSpPr>
            <p:spPr>
              <a:xfrm flipH="1" rot="10800000">
                <a:off x="38290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11"/>
              <p:cNvSpPr/>
              <p:nvPr/>
            </p:nvSpPr>
            <p:spPr>
              <a:xfrm flipH="1" rot="10800000">
                <a:off x="59773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11"/>
              <p:cNvSpPr/>
              <p:nvPr/>
            </p:nvSpPr>
            <p:spPr>
              <a:xfrm flipH="1" rot="10800000">
                <a:off x="81255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11"/>
              <p:cNvSpPr/>
              <p:nvPr/>
            </p:nvSpPr>
            <p:spPr>
              <a:xfrm flipH="1" rot="10800000">
                <a:off x="102737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11"/>
              <p:cNvSpPr/>
              <p:nvPr/>
            </p:nvSpPr>
            <p:spPr>
              <a:xfrm flipH="1" rot="10800000">
                <a:off x="124220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11"/>
              <p:cNvSpPr/>
              <p:nvPr/>
            </p:nvSpPr>
            <p:spPr>
              <a:xfrm flipH="1" rot="10800000">
                <a:off x="145702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11"/>
              <p:cNvSpPr/>
              <p:nvPr/>
            </p:nvSpPr>
            <p:spPr>
              <a:xfrm flipH="1" rot="10800000">
                <a:off x="167184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11"/>
              <p:cNvSpPr/>
              <p:nvPr/>
            </p:nvSpPr>
            <p:spPr>
              <a:xfrm flipH="1" rot="10800000">
                <a:off x="188667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11"/>
              <p:cNvSpPr/>
              <p:nvPr/>
            </p:nvSpPr>
            <p:spPr>
              <a:xfrm flipH="1" rot="10800000">
                <a:off x="210149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11"/>
              <p:cNvSpPr/>
              <p:nvPr/>
            </p:nvSpPr>
            <p:spPr>
              <a:xfrm flipH="1" rot="10800000">
                <a:off x="231631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11"/>
              <p:cNvSpPr/>
              <p:nvPr/>
            </p:nvSpPr>
            <p:spPr>
              <a:xfrm flipH="1" rot="10800000">
                <a:off x="253114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11"/>
              <p:cNvSpPr/>
              <p:nvPr/>
            </p:nvSpPr>
            <p:spPr>
              <a:xfrm flipH="1" rot="10800000">
                <a:off x="274596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11"/>
              <p:cNvSpPr/>
              <p:nvPr/>
            </p:nvSpPr>
            <p:spPr>
              <a:xfrm flipH="1" rot="10800000">
                <a:off x="296078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11"/>
              <p:cNvSpPr/>
              <p:nvPr/>
            </p:nvSpPr>
            <p:spPr>
              <a:xfrm flipH="1" rot="10800000">
                <a:off x="317561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11"/>
              <p:cNvSpPr/>
              <p:nvPr/>
            </p:nvSpPr>
            <p:spPr>
              <a:xfrm flipH="1" rot="10800000">
                <a:off x="339043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11"/>
              <p:cNvSpPr/>
              <p:nvPr/>
            </p:nvSpPr>
            <p:spPr>
              <a:xfrm flipH="1" rot="10800000">
                <a:off x="360525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11"/>
              <p:cNvSpPr/>
              <p:nvPr/>
            </p:nvSpPr>
            <p:spPr>
              <a:xfrm flipH="1" rot="10800000">
                <a:off x="382008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11"/>
              <p:cNvSpPr/>
              <p:nvPr/>
            </p:nvSpPr>
            <p:spPr>
              <a:xfrm flipH="1" rot="10800000">
                <a:off x="403490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11"/>
              <p:cNvSpPr/>
              <p:nvPr/>
            </p:nvSpPr>
            <p:spPr>
              <a:xfrm flipH="1" rot="10800000">
                <a:off x="424972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11"/>
              <p:cNvSpPr/>
              <p:nvPr/>
            </p:nvSpPr>
            <p:spPr>
              <a:xfrm flipH="1" rot="10800000">
                <a:off x="446455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11"/>
              <p:cNvSpPr/>
              <p:nvPr/>
            </p:nvSpPr>
            <p:spPr>
              <a:xfrm flipH="1" rot="10800000">
                <a:off x="467937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11"/>
              <p:cNvSpPr/>
              <p:nvPr/>
            </p:nvSpPr>
            <p:spPr>
              <a:xfrm flipH="1" rot="10800000">
                <a:off x="489419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11"/>
              <p:cNvSpPr/>
              <p:nvPr/>
            </p:nvSpPr>
            <p:spPr>
              <a:xfrm flipH="1" rot="10800000">
                <a:off x="510902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11"/>
              <p:cNvSpPr/>
              <p:nvPr/>
            </p:nvSpPr>
            <p:spPr>
              <a:xfrm flipH="1" rot="10800000">
                <a:off x="532384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11"/>
              <p:cNvSpPr/>
              <p:nvPr/>
            </p:nvSpPr>
            <p:spPr>
              <a:xfrm flipH="1" rot="10800000">
                <a:off x="553866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11"/>
              <p:cNvSpPr/>
              <p:nvPr/>
            </p:nvSpPr>
            <p:spPr>
              <a:xfrm flipH="1" rot="10800000">
                <a:off x="575349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11"/>
              <p:cNvSpPr/>
              <p:nvPr/>
            </p:nvSpPr>
            <p:spPr>
              <a:xfrm flipH="1" rot="10800000">
                <a:off x="596831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11"/>
              <p:cNvSpPr/>
              <p:nvPr/>
            </p:nvSpPr>
            <p:spPr>
              <a:xfrm flipH="1" rot="10800000">
                <a:off x="618313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11"/>
              <p:cNvSpPr/>
              <p:nvPr/>
            </p:nvSpPr>
            <p:spPr>
              <a:xfrm flipH="1" rot="10800000">
                <a:off x="639796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11"/>
              <p:cNvSpPr/>
              <p:nvPr/>
            </p:nvSpPr>
            <p:spPr>
              <a:xfrm flipH="1" rot="10800000">
                <a:off x="661278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11"/>
              <p:cNvSpPr/>
              <p:nvPr/>
            </p:nvSpPr>
            <p:spPr>
              <a:xfrm flipH="1" rot="10800000">
                <a:off x="682760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11"/>
              <p:cNvSpPr/>
              <p:nvPr/>
            </p:nvSpPr>
            <p:spPr>
              <a:xfrm flipH="1" rot="10800000">
                <a:off x="704243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11"/>
              <p:cNvSpPr/>
              <p:nvPr/>
            </p:nvSpPr>
            <p:spPr>
              <a:xfrm flipH="1" rot="10800000">
                <a:off x="725725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11"/>
              <p:cNvSpPr/>
              <p:nvPr/>
            </p:nvSpPr>
            <p:spPr>
              <a:xfrm flipH="1" rot="10800000">
                <a:off x="747207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11"/>
              <p:cNvSpPr/>
              <p:nvPr/>
            </p:nvSpPr>
            <p:spPr>
              <a:xfrm flipH="1" rot="10800000">
                <a:off x="768690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11"/>
              <p:cNvSpPr/>
              <p:nvPr/>
            </p:nvSpPr>
            <p:spPr>
              <a:xfrm flipH="1" rot="10800000">
                <a:off x="790172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11"/>
              <p:cNvSpPr/>
              <p:nvPr/>
            </p:nvSpPr>
            <p:spPr>
              <a:xfrm flipH="1" rot="10800000">
                <a:off x="8116546"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11"/>
              <p:cNvSpPr/>
              <p:nvPr/>
            </p:nvSpPr>
            <p:spPr>
              <a:xfrm flipH="1" rot="10800000">
                <a:off x="833137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11"/>
              <p:cNvSpPr/>
              <p:nvPr/>
            </p:nvSpPr>
            <p:spPr>
              <a:xfrm flipH="1" rot="10800000">
                <a:off x="854619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11"/>
              <p:cNvSpPr/>
              <p:nvPr/>
            </p:nvSpPr>
            <p:spPr>
              <a:xfrm flipH="1" rot="10800000">
                <a:off x="8761016"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11"/>
              <p:cNvSpPr/>
              <p:nvPr/>
            </p:nvSpPr>
            <p:spPr>
              <a:xfrm flipH="1" rot="10800000">
                <a:off x="897584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11"/>
              <p:cNvSpPr/>
              <p:nvPr/>
            </p:nvSpPr>
            <p:spPr>
              <a:xfrm flipH="1" rot="10800000">
                <a:off x="-46739"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11"/>
              <p:cNvSpPr/>
              <p:nvPr/>
            </p:nvSpPr>
            <p:spPr>
              <a:xfrm flipH="1" rot="10800000">
                <a:off x="16808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11"/>
              <p:cNvSpPr/>
              <p:nvPr/>
            </p:nvSpPr>
            <p:spPr>
              <a:xfrm flipH="1" rot="10800000">
                <a:off x="38290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11"/>
              <p:cNvSpPr/>
              <p:nvPr/>
            </p:nvSpPr>
            <p:spPr>
              <a:xfrm flipH="1" rot="10800000">
                <a:off x="59773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11"/>
              <p:cNvSpPr/>
              <p:nvPr/>
            </p:nvSpPr>
            <p:spPr>
              <a:xfrm flipH="1" rot="10800000">
                <a:off x="81255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11"/>
              <p:cNvSpPr/>
              <p:nvPr/>
            </p:nvSpPr>
            <p:spPr>
              <a:xfrm flipH="1" rot="10800000">
                <a:off x="102737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11"/>
              <p:cNvSpPr/>
              <p:nvPr/>
            </p:nvSpPr>
            <p:spPr>
              <a:xfrm flipH="1" rot="10800000">
                <a:off x="124220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11"/>
              <p:cNvSpPr/>
              <p:nvPr/>
            </p:nvSpPr>
            <p:spPr>
              <a:xfrm flipH="1" rot="10800000">
                <a:off x="145702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11"/>
              <p:cNvSpPr/>
              <p:nvPr/>
            </p:nvSpPr>
            <p:spPr>
              <a:xfrm flipH="1" rot="10800000">
                <a:off x="167184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11"/>
              <p:cNvSpPr/>
              <p:nvPr/>
            </p:nvSpPr>
            <p:spPr>
              <a:xfrm flipH="1" rot="10800000">
                <a:off x="188667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11"/>
              <p:cNvSpPr/>
              <p:nvPr/>
            </p:nvSpPr>
            <p:spPr>
              <a:xfrm flipH="1" rot="10800000">
                <a:off x="210149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11"/>
              <p:cNvSpPr/>
              <p:nvPr/>
            </p:nvSpPr>
            <p:spPr>
              <a:xfrm flipH="1" rot="10800000">
                <a:off x="231631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11"/>
              <p:cNvSpPr/>
              <p:nvPr/>
            </p:nvSpPr>
            <p:spPr>
              <a:xfrm flipH="1" rot="10800000">
                <a:off x="253114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11"/>
              <p:cNvSpPr/>
              <p:nvPr/>
            </p:nvSpPr>
            <p:spPr>
              <a:xfrm flipH="1" rot="10800000">
                <a:off x="274596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11"/>
              <p:cNvSpPr/>
              <p:nvPr/>
            </p:nvSpPr>
            <p:spPr>
              <a:xfrm flipH="1" rot="10800000">
                <a:off x="296078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11"/>
              <p:cNvSpPr/>
              <p:nvPr/>
            </p:nvSpPr>
            <p:spPr>
              <a:xfrm flipH="1" rot="10800000">
                <a:off x="317561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11"/>
              <p:cNvSpPr/>
              <p:nvPr/>
            </p:nvSpPr>
            <p:spPr>
              <a:xfrm flipH="1" rot="10800000">
                <a:off x="339043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11"/>
              <p:cNvSpPr/>
              <p:nvPr/>
            </p:nvSpPr>
            <p:spPr>
              <a:xfrm flipH="1" rot="10800000">
                <a:off x="360525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11"/>
              <p:cNvSpPr/>
              <p:nvPr/>
            </p:nvSpPr>
            <p:spPr>
              <a:xfrm flipH="1" rot="10800000">
                <a:off x="382008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11"/>
              <p:cNvSpPr/>
              <p:nvPr/>
            </p:nvSpPr>
            <p:spPr>
              <a:xfrm flipH="1" rot="10800000">
                <a:off x="403490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11"/>
              <p:cNvSpPr/>
              <p:nvPr/>
            </p:nvSpPr>
            <p:spPr>
              <a:xfrm flipH="1" rot="10800000">
                <a:off x="424972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11"/>
              <p:cNvSpPr/>
              <p:nvPr/>
            </p:nvSpPr>
            <p:spPr>
              <a:xfrm flipH="1" rot="10800000">
                <a:off x="446455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11"/>
              <p:cNvSpPr/>
              <p:nvPr/>
            </p:nvSpPr>
            <p:spPr>
              <a:xfrm flipH="1" rot="10800000">
                <a:off x="467937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11"/>
              <p:cNvSpPr/>
              <p:nvPr/>
            </p:nvSpPr>
            <p:spPr>
              <a:xfrm flipH="1" rot="10800000">
                <a:off x="489419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11"/>
              <p:cNvSpPr/>
              <p:nvPr/>
            </p:nvSpPr>
            <p:spPr>
              <a:xfrm flipH="1" rot="10800000">
                <a:off x="510902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11"/>
              <p:cNvSpPr/>
              <p:nvPr/>
            </p:nvSpPr>
            <p:spPr>
              <a:xfrm flipH="1" rot="10800000">
                <a:off x="532384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11"/>
              <p:cNvSpPr/>
              <p:nvPr/>
            </p:nvSpPr>
            <p:spPr>
              <a:xfrm flipH="1" rot="10800000">
                <a:off x="553866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11"/>
              <p:cNvSpPr/>
              <p:nvPr/>
            </p:nvSpPr>
            <p:spPr>
              <a:xfrm flipH="1" rot="10800000">
                <a:off x="575349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11"/>
              <p:cNvSpPr/>
              <p:nvPr/>
            </p:nvSpPr>
            <p:spPr>
              <a:xfrm flipH="1" rot="10800000">
                <a:off x="596831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11"/>
              <p:cNvSpPr/>
              <p:nvPr/>
            </p:nvSpPr>
            <p:spPr>
              <a:xfrm flipH="1" rot="10800000">
                <a:off x="618313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11"/>
              <p:cNvSpPr/>
              <p:nvPr/>
            </p:nvSpPr>
            <p:spPr>
              <a:xfrm flipH="1" rot="10800000">
                <a:off x="639796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11"/>
              <p:cNvSpPr/>
              <p:nvPr/>
            </p:nvSpPr>
            <p:spPr>
              <a:xfrm flipH="1" rot="10800000">
                <a:off x="661278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11"/>
              <p:cNvSpPr/>
              <p:nvPr/>
            </p:nvSpPr>
            <p:spPr>
              <a:xfrm flipH="1" rot="10800000">
                <a:off x="682760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11"/>
              <p:cNvSpPr/>
              <p:nvPr/>
            </p:nvSpPr>
            <p:spPr>
              <a:xfrm flipH="1" rot="10800000">
                <a:off x="704243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11"/>
              <p:cNvSpPr/>
              <p:nvPr/>
            </p:nvSpPr>
            <p:spPr>
              <a:xfrm flipH="1" rot="10800000">
                <a:off x="725725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11"/>
              <p:cNvSpPr/>
              <p:nvPr/>
            </p:nvSpPr>
            <p:spPr>
              <a:xfrm flipH="1" rot="10800000">
                <a:off x="747207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11"/>
              <p:cNvSpPr/>
              <p:nvPr/>
            </p:nvSpPr>
            <p:spPr>
              <a:xfrm flipH="1" rot="10800000">
                <a:off x="768690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11"/>
              <p:cNvSpPr/>
              <p:nvPr/>
            </p:nvSpPr>
            <p:spPr>
              <a:xfrm flipH="1" rot="10800000">
                <a:off x="790172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11"/>
              <p:cNvSpPr/>
              <p:nvPr/>
            </p:nvSpPr>
            <p:spPr>
              <a:xfrm flipH="1" rot="10800000">
                <a:off x="8116546"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11"/>
              <p:cNvSpPr/>
              <p:nvPr/>
            </p:nvSpPr>
            <p:spPr>
              <a:xfrm flipH="1" rot="10800000">
                <a:off x="833137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11"/>
              <p:cNvSpPr/>
              <p:nvPr/>
            </p:nvSpPr>
            <p:spPr>
              <a:xfrm flipH="1" rot="10800000">
                <a:off x="854619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11"/>
              <p:cNvSpPr/>
              <p:nvPr/>
            </p:nvSpPr>
            <p:spPr>
              <a:xfrm flipH="1" rot="10800000">
                <a:off x="8761016"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11"/>
              <p:cNvSpPr/>
              <p:nvPr/>
            </p:nvSpPr>
            <p:spPr>
              <a:xfrm flipH="1" rot="10800000">
                <a:off x="897584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11"/>
              <p:cNvSpPr/>
              <p:nvPr/>
            </p:nvSpPr>
            <p:spPr>
              <a:xfrm flipH="1" rot="10800000">
                <a:off x="-46739"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11"/>
              <p:cNvSpPr/>
              <p:nvPr/>
            </p:nvSpPr>
            <p:spPr>
              <a:xfrm flipH="1" rot="10800000">
                <a:off x="16808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11"/>
              <p:cNvSpPr/>
              <p:nvPr/>
            </p:nvSpPr>
            <p:spPr>
              <a:xfrm flipH="1" rot="10800000">
                <a:off x="38290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11"/>
              <p:cNvSpPr/>
              <p:nvPr/>
            </p:nvSpPr>
            <p:spPr>
              <a:xfrm flipH="1" rot="10800000">
                <a:off x="59773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11"/>
              <p:cNvSpPr/>
              <p:nvPr/>
            </p:nvSpPr>
            <p:spPr>
              <a:xfrm flipH="1" rot="10800000">
                <a:off x="81255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11"/>
              <p:cNvSpPr/>
              <p:nvPr/>
            </p:nvSpPr>
            <p:spPr>
              <a:xfrm flipH="1" rot="10800000">
                <a:off x="102737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11"/>
              <p:cNvSpPr/>
              <p:nvPr/>
            </p:nvSpPr>
            <p:spPr>
              <a:xfrm flipH="1" rot="10800000">
                <a:off x="124220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11"/>
              <p:cNvSpPr/>
              <p:nvPr/>
            </p:nvSpPr>
            <p:spPr>
              <a:xfrm flipH="1" rot="10800000">
                <a:off x="145702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11"/>
              <p:cNvSpPr/>
              <p:nvPr/>
            </p:nvSpPr>
            <p:spPr>
              <a:xfrm flipH="1" rot="10800000">
                <a:off x="167184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11"/>
              <p:cNvSpPr/>
              <p:nvPr/>
            </p:nvSpPr>
            <p:spPr>
              <a:xfrm flipH="1" rot="10800000">
                <a:off x="188667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11"/>
              <p:cNvSpPr/>
              <p:nvPr/>
            </p:nvSpPr>
            <p:spPr>
              <a:xfrm flipH="1" rot="10800000">
                <a:off x="210149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11"/>
              <p:cNvSpPr/>
              <p:nvPr/>
            </p:nvSpPr>
            <p:spPr>
              <a:xfrm flipH="1" rot="10800000">
                <a:off x="231631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11"/>
              <p:cNvSpPr/>
              <p:nvPr/>
            </p:nvSpPr>
            <p:spPr>
              <a:xfrm flipH="1" rot="10800000">
                <a:off x="253114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11"/>
              <p:cNvSpPr/>
              <p:nvPr/>
            </p:nvSpPr>
            <p:spPr>
              <a:xfrm flipH="1" rot="10800000">
                <a:off x="274596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11"/>
              <p:cNvSpPr/>
              <p:nvPr/>
            </p:nvSpPr>
            <p:spPr>
              <a:xfrm flipH="1" rot="10800000">
                <a:off x="296078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11"/>
              <p:cNvSpPr/>
              <p:nvPr/>
            </p:nvSpPr>
            <p:spPr>
              <a:xfrm flipH="1" rot="10800000">
                <a:off x="317561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11"/>
              <p:cNvSpPr/>
              <p:nvPr/>
            </p:nvSpPr>
            <p:spPr>
              <a:xfrm flipH="1" rot="10800000">
                <a:off x="339043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11"/>
              <p:cNvSpPr/>
              <p:nvPr/>
            </p:nvSpPr>
            <p:spPr>
              <a:xfrm flipH="1" rot="10800000">
                <a:off x="360525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11"/>
              <p:cNvSpPr/>
              <p:nvPr/>
            </p:nvSpPr>
            <p:spPr>
              <a:xfrm flipH="1" rot="10800000">
                <a:off x="382008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11"/>
              <p:cNvSpPr/>
              <p:nvPr/>
            </p:nvSpPr>
            <p:spPr>
              <a:xfrm flipH="1" rot="10800000">
                <a:off x="403490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11"/>
              <p:cNvSpPr/>
              <p:nvPr/>
            </p:nvSpPr>
            <p:spPr>
              <a:xfrm flipH="1" rot="10800000">
                <a:off x="424972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11"/>
              <p:cNvSpPr/>
              <p:nvPr/>
            </p:nvSpPr>
            <p:spPr>
              <a:xfrm flipH="1" rot="10800000">
                <a:off x="446455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11"/>
              <p:cNvSpPr/>
              <p:nvPr/>
            </p:nvSpPr>
            <p:spPr>
              <a:xfrm flipH="1" rot="10800000">
                <a:off x="467937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11"/>
              <p:cNvSpPr/>
              <p:nvPr/>
            </p:nvSpPr>
            <p:spPr>
              <a:xfrm flipH="1" rot="10800000">
                <a:off x="489419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11"/>
              <p:cNvSpPr/>
              <p:nvPr/>
            </p:nvSpPr>
            <p:spPr>
              <a:xfrm flipH="1" rot="10800000">
                <a:off x="510902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11"/>
              <p:cNvSpPr/>
              <p:nvPr/>
            </p:nvSpPr>
            <p:spPr>
              <a:xfrm flipH="1" rot="10800000">
                <a:off x="532384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11"/>
              <p:cNvSpPr/>
              <p:nvPr/>
            </p:nvSpPr>
            <p:spPr>
              <a:xfrm flipH="1" rot="10800000">
                <a:off x="553866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11"/>
              <p:cNvSpPr/>
              <p:nvPr/>
            </p:nvSpPr>
            <p:spPr>
              <a:xfrm flipH="1" rot="10800000">
                <a:off x="575349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11"/>
              <p:cNvSpPr/>
              <p:nvPr/>
            </p:nvSpPr>
            <p:spPr>
              <a:xfrm flipH="1" rot="10800000">
                <a:off x="596831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11"/>
              <p:cNvSpPr/>
              <p:nvPr/>
            </p:nvSpPr>
            <p:spPr>
              <a:xfrm flipH="1" rot="10800000">
                <a:off x="618313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11"/>
              <p:cNvSpPr/>
              <p:nvPr/>
            </p:nvSpPr>
            <p:spPr>
              <a:xfrm flipH="1" rot="10800000">
                <a:off x="639796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11"/>
              <p:cNvSpPr/>
              <p:nvPr/>
            </p:nvSpPr>
            <p:spPr>
              <a:xfrm flipH="1" rot="10800000">
                <a:off x="661278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11"/>
              <p:cNvSpPr/>
              <p:nvPr/>
            </p:nvSpPr>
            <p:spPr>
              <a:xfrm flipH="1" rot="10800000">
                <a:off x="682760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11"/>
              <p:cNvSpPr/>
              <p:nvPr/>
            </p:nvSpPr>
            <p:spPr>
              <a:xfrm flipH="1" rot="10800000">
                <a:off x="704243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11"/>
              <p:cNvSpPr/>
              <p:nvPr/>
            </p:nvSpPr>
            <p:spPr>
              <a:xfrm flipH="1" rot="10800000">
                <a:off x="725725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11"/>
              <p:cNvSpPr/>
              <p:nvPr/>
            </p:nvSpPr>
            <p:spPr>
              <a:xfrm flipH="1" rot="10800000">
                <a:off x="747207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11"/>
              <p:cNvSpPr/>
              <p:nvPr/>
            </p:nvSpPr>
            <p:spPr>
              <a:xfrm flipH="1" rot="10800000">
                <a:off x="768690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11"/>
              <p:cNvSpPr/>
              <p:nvPr/>
            </p:nvSpPr>
            <p:spPr>
              <a:xfrm flipH="1" rot="10800000">
                <a:off x="790172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11"/>
              <p:cNvSpPr/>
              <p:nvPr/>
            </p:nvSpPr>
            <p:spPr>
              <a:xfrm flipH="1" rot="10800000">
                <a:off x="8116546"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11"/>
              <p:cNvSpPr/>
              <p:nvPr/>
            </p:nvSpPr>
            <p:spPr>
              <a:xfrm flipH="1" rot="10800000">
                <a:off x="833137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11"/>
              <p:cNvSpPr/>
              <p:nvPr/>
            </p:nvSpPr>
            <p:spPr>
              <a:xfrm flipH="1" rot="10800000">
                <a:off x="854619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11"/>
              <p:cNvSpPr/>
              <p:nvPr/>
            </p:nvSpPr>
            <p:spPr>
              <a:xfrm flipH="1" rot="10800000">
                <a:off x="8761016"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11"/>
              <p:cNvSpPr/>
              <p:nvPr/>
            </p:nvSpPr>
            <p:spPr>
              <a:xfrm flipH="1" rot="10800000">
                <a:off x="897584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11"/>
              <p:cNvSpPr/>
              <p:nvPr/>
            </p:nvSpPr>
            <p:spPr>
              <a:xfrm flipH="1" rot="10800000">
                <a:off x="-46739"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11"/>
              <p:cNvSpPr/>
              <p:nvPr/>
            </p:nvSpPr>
            <p:spPr>
              <a:xfrm flipH="1" rot="10800000">
                <a:off x="16808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11"/>
              <p:cNvSpPr/>
              <p:nvPr/>
            </p:nvSpPr>
            <p:spPr>
              <a:xfrm flipH="1" rot="10800000">
                <a:off x="38290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11"/>
              <p:cNvSpPr/>
              <p:nvPr/>
            </p:nvSpPr>
            <p:spPr>
              <a:xfrm flipH="1" rot="10800000">
                <a:off x="59773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11"/>
              <p:cNvSpPr/>
              <p:nvPr/>
            </p:nvSpPr>
            <p:spPr>
              <a:xfrm flipH="1" rot="10800000">
                <a:off x="81255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11"/>
              <p:cNvSpPr/>
              <p:nvPr/>
            </p:nvSpPr>
            <p:spPr>
              <a:xfrm flipH="1" rot="10800000">
                <a:off x="102737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11"/>
              <p:cNvSpPr/>
              <p:nvPr/>
            </p:nvSpPr>
            <p:spPr>
              <a:xfrm flipH="1" rot="10800000">
                <a:off x="124220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11"/>
              <p:cNvSpPr/>
              <p:nvPr/>
            </p:nvSpPr>
            <p:spPr>
              <a:xfrm flipH="1" rot="10800000">
                <a:off x="145702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11"/>
              <p:cNvSpPr/>
              <p:nvPr/>
            </p:nvSpPr>
            <p:spPr>
              <a:xfrm flipH="1" rot="10800000">
                <a:off x="167184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11"/>
              <p:cNvSpPr/>
              <p:nvPr/>
            </p:nvSpPr>
            <p:spPr>
              <a:xfrm flipH="1" rot="10800000">
                <a:off x="188667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11"/>
              <p:cNvSpPr/>
              <p:nvPr/>
            </p:nvSpPr>
            <p:spPr>
              <a:xfrm flipH="1" rot="10800000">
                <a:off x="210149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11"/>
              <p:cNvSpPr/>
              <p:nvPr/>
            </p:nvSpPr>
            <p:spPr>
              <a:xfrm flipH="1" rot="10800000">
                <a:off x="231631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11"/>
              <p:cNvSpPr/>
              <p:nvPr/>
            </p:nvSpPr>
            <p:spPr>
              <a:xfrm flipH="1" rot="10800000">
                <a:off x="253114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11"/>
              <p:cNvSpPr/>
              <p:nvPr/>
            </p:nvSpPr>
            <p:spPr>
              <a:xfrm flipH="1" rot="10800000">
                <a:off x="274596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11"/>
              <p:cNvSpPr/>
              <p:nvPr/>
            </p:nvSpPr>
            <p:spPr>
              <a:xfrm flipH="1" rot="10800000">
                <a:off x="296078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11"/>
              <p:cNvSpPr/>
              <p:nvPr/>
            </p:nvSpPr>
            <p:spPr>
              <a:xfrm flipH="1" rot="10800000">
                <a:off x="317561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11"/>
              <p:cNvSpPr/>
              <p:nvPr/>
            </p:nvSpPr>
            <p:spPr>
              <a:xfrm flipH="1" rot="10800000">
                <a:off x="339043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11"/>
              <p:cNvSpPr/>
              <p:nvPr/>
            </p:nvSpPr>
            <p:spPr>
              <a:xfrm flipH="1" rot="10800000">
                <a:off x="360525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11"/>
              <p:cNvSpPr/>
              <p:nvPr/>
            </p:nvSpPr>
            <p:spPr>
              <a:xfrm flipH="1" rot="10800000">
                <a:off x="382008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11"/>
              <p:cNvSpPr/>
              <p:nvPr/>
            </p:nvSpPr>
            <p:spPr>
              <a:xfrm flipH="1" rot="10800000">
                <a:off x="403490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11"/>
              <p:cNvSpPr/>
              <p:nvPr/>
            </p:nvSpPr>
            <p:spPr>
              <a:xfrm flipH="1" rot="10800000">
                <a:off x="424972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11"/>
              <p:cNvSpPr/>
              <p:nvPr/>
            </p:nvSpPr>
            <p:spPr>
              <a:xfrm flipH="1" rot="10800000">
                <a:off x="446455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11"/>
              <p:cNvSpPr/>
              <p:nvPr/>
            </p:nvSpPr>
            <p:spPr>
              <a:xfrm flipH="1" rot="10800000">
                <a:off x="467937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11"/>
              <p:cNvSpPr/>
              <p:nvPr/>
            </p:nvSpPr>
            <p:spPr>
              <a:xfrm flipH="1" rot="10800000">
                <a:off x="489419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11"/>
              <p:cNvSpPr/>
              <p:nvPr/>
            </p:nvSpPr>
            <p:spPr>
              <a:xfrm flipH="1" rot="10800000">
                <a:off x="510902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11"/>
              <p:cNvSpPr/>
              <p:nvPr/>
            </p:nvSpPr>
            <p:spPr>
              <a:xfrm flipH="1" rot="10800000">
                <a:off x="532384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11"/>
              <p:cNvSpPr/>
              <p:nvPr/>
            </p:nvSpPr>
            <p:spPr>
              <a:xfrm flipH="1" rot="10800000">
                <a:off x="553866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11"/>
              <p:cNvSpPr/>
              <p:nvPr/>
            </p:nvSpPr>
            <p:spPr>
              <a:xfrm flipH="1" rot="10800000">
                <a:off x="575349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11"/>
              <p:cNvSpPr/>
              <p:nvPr/>
            </p:nvSpPr>
            <p:spPr>
              <a:xfrm flipH="1" rot="10800000">
                <a:off x="596831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11"/>
              <p:cNvSpPr/>
              <p:nvPr/>
            </p:nvSpPr>
            <p:spPr>
              <a:xfrm flipH="1" rot="10800000">
                <a:off x="618313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11"/>
              <p:cNvSpPr/>
              <p:nvPr/>
            </p:nvSpPr>
            <p:spPr>
              <a:xfrm flipH="1" rot="10800000">
                <a:off x="639796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11"/>
              <p:cNvSpPr/>
              <p:nvPr/>
            </p:nvSpPr>
            <p:spPr>
              <a:xfrm flipH="1" rot="10800000">
                <a:off x="661278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11"/>
              <p:cNvSpPr/>
              <p:nvPr/>
            </p:nvSpPr>
            <p:spPr>
              <a:xfrm flipH="1" rot="10800000">
                <a:off x="682760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11"/>
              <p:cNvSpPr/>
              <p:nvPr/>
            </p:nvSpPr>
            <p:spPr>
              <a:xfrm flipH="1" rot="10800000">
                <a:off x="704243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11"/>
              <p:cNvSpPr/>
              <p:nvPr/>
            </p:nvSpPr>
            <p:spPr>
              <a:xfrm flipH="1" rot="10800000">
                <a:off x="725725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11"/>
              <p:cNvSpPr/>
              <p:nvPr/>
            </p:nvSpPr>
            <p:spPr>
              <a:xfrm flipH="1" rot="10800000">
                <a:off x="747207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11"/>
              <p:cNvSpPr/>
              <p:nvPr/>
            </p:nvSpPr>
            <p:spPr>
              <a:xfrm flipH="1" rot="10800000">
                <a:off x="768690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11"/>
              <p:cNvSpPr/>
              <p:nvPr/>
            </p:nvSpPr>
            <p:spPr>
              <a:xfrm flipH="1" rot="10800000">
                <a:off x="790172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11"/>
              <p:cNvSpPr/>
              <p:nvPr/>
            </p:nvSpPr>
            <p:spPr>
              <a:xfrm flipH="1" rot="10800000">
                <a:off x="8116546"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11"/>
              <p:cNvSpPr/>
              <p:nvPr/>
            </p:nvSpPr>
            <p:spPr>
              <a:xfrm flipH="1" rot="10800000">
                <a:off x="833137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11"/>
              <p:cNvSpPr/>
              <p:nvPr/>
            </p:nvSpPr>
            <p:spPr>
              <a:xfrm flipH="1" rot="10800000">
                <a:off x="854619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11"/>
              <p:cNvSpPr/>
              <p:nvPr/>
            </p:nvSpPr>
            <p:spPr>
              <a:xfrm flipH="1" rot="10800000">
                <a:off x="8761016"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11"/>
              <p:cNvSpPr/>
              <p:nvPr/>
            </p:nvSpPr>
            <p:spPr>
              <a:xfrm flipH="1" rot="10800000">
                <a:off x="897584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11"/>
              <p:cNvSpPr/>
              <p:nvPr/>
            </p:nvSpPr>
            <p:spPr>
              <a:xfrm flipH="1" rot="10800000">
                <a:off x="-46739"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11"/>
              <p:cNvSpPr/>
              <p:nvPr/>
            </p:nvSpPr>
            <p:spPr>
              <a:xfrm flipH="1" rot="10800000">
                <a:off x="16808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11"/>
              <p:cNvSpPr/>
              <p:nvPr/>
            </p:nvSpPr>
            <p:spPr>
              <a:xfrm flipH="1" rot="10800000">
                <a:off x="38290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11"/>
              <p:cNvSpPr/>
              <p:nvPr/>
            </p:nvSpPr>
            <p:spPr>
              <a:xfrm flipH="1" rot="10800000">
                <a:off x="59773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11"/>
              <p:cNvSpPr/>
              <p:nvPr/>
            </p:nvSpPr>
            <p:spPr>
              <a:xfrm flipH="1" rot="10800000">
                <a:off x="81255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11"/>
              <p:cNvSpPr/>
              <p:nvPr/>
            </p:nvSpPr>
            <p:spPr>
              <a:xfrm flipH="1" rot="10800000">
                <a:off x="102737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11"/>
              <p:cNvSpPr/>
              <p:nvPr/>
            </p:nvSpPr>
            <p:spPr>
              <a:xfrm flipH="1" rot="10800000">
                <a:off x="124220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11"/>
              <p:cNvSpPr/>
              <p:nvPr/>
            </p:nvSpPr>
            <p:spPr>
              <a:xfrm flipH="1" rot="10800000">
                <a:off x="145702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11"/>
              <p:cNvSpPr/>
              <p:nvPr/>
            </p:nvSpPr>
            <p:spPr>
              <a:xfrm flipH="1" rot="10800000">
                <a:off x="167184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11"/>
              <p:cNvSpPr/>
              <p:nvPr/>
            </p:nvSpPr>
            <p:spPr>
              <a:xfrm flipH="1" rot="10800000">
                <a:off x="188667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11"/>
              <p:cNvSpPr/>
              <p:nvPr/>
            </p:nvSpPr>
            <p:spPr>
              <a:xfrm flipH="1" rot="10800000">
                <a:off x="210149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11"/>
              <p:cNvSpPr/>
              <p:nvPr/>
            </p:nvSpPr>
            <p:spPr>
              <a:xfrm flipH="1" rot="10800000">
                <a:off x="231631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11"/>
              <p:cNvSpPr/>
              <p:nvPr/>
            </p:nvSpPr>
            <p:spPr>
              <a:xfrm flipH="1" rot="10800000">
                <a:off x="253114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11"/>
              <p:cNvSpPr/>
              <p:nvPr/>
            </p:nvSpPr>
            <p:spPr>
              <a:xfrm flipH="1" rot="10800000">
                <a:off x="274596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11"/>
              <p:cNvSpPr/>
              <p:nvPr/>
            </p:nvSpPr>
            <p:spPr>
              <a:xfrm flipH="1" rot="10800000">
                <a:off x="296078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11"/>
              <p:cNvSpPr/>
              <p:nvPr/>
            </p:nvSpPr>
            <p:spPr>
              <a:xfrm flipH="1" rot="10800000">
                <a:off x="317561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11"/>
              <p:cNvSpPr/>
              <p:nvPr/>
            </p:nvSpPr>
            <p:spPr>
              <a:xfrm flipH="1" rot="10800000">
                <a:off x="339043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11"/>
              <p:cNvSpPr/>
              <p:nvPr/>
            </p:nvSpPr>
            <p:spPr>
              <a:xfrm flipH="1" rot="10800000">
                <a:off x="360525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11"/>
              <p:cNvSpPr/>
              <p:nvPr/>
            </p:nvSpPr>
            <p:spPr>
              <a:xfrm flipH="1" rot="10800000">
                <a:off x="382008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11"/>
              <p:cNvSpPr/>
              <p:nvPr/>
            </p:nvSpPr>
            <p:spPr>
              <a:xfrm flipH="1" rot="10800000">
                <a:off x="403490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11"/>
              <p:cNvSpPr/>
              <p:nvPr/>
            </p:nvSpPr>
            <p:spPr>
              <a:xfrm flipH="1" rot="10800000">
                <a:off x="424972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11"/>
              <p:cNvSpPr/>
              <p:nvPr/>
            </p:nvSpPr>
            <p:spPr>
              <a:xfrm flipH="1" rot="10800000">
                <a:off x="446455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11"/>
              <p:cNvSpPr/>
              <p:nvPr/>
            </p:nvSpPr>
            <p:spPr>
              <a:xfrm flipH="1" rot="10800000">
                <a:off x="467937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11"/>
              <p:cNvSpPr/>
              <p:nvPr/>
            </p:nvSpPr>
            <p:spPr>
              <a:xfrm flipH="1" rot="10800000">
                <a:off x="489419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11"/>
              <p:cNvSpPr/>
              <p:nvPr/>
            </p:nvSpPr>
            <p:spPr>
              <a:xfrm flipH="1" rot="10800000">
                <a:off x="510902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11"/>
              <p:cNvSpPr/>
              <p:nvPr/>
            </p:nvSpPr>
            <p:spPr>
              <a:xfrm flipH="1" rot="10800000">
                <a:off x="532384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11"/>
              <p:cNvSpPr/>
              <p:nvPr/>
            </p:nvSpPr>
            <p:spPr>
              <a:xfrm flipH="1" rot="10800000">
                <a:off x="553866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11"/>
              <p:cNvSpPr/>
              <p:nvPr/>
            </p:nvSpPr>
            <p:spPr>
              <a:xfrm flipH="1" rot="10800000">
                <a:off x="575349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11"/>
              <p:cNvSpPr/>
              <p:nvPr/>
            </p:nvSpPr>
            <p:spPr>
              <a:xfrm flipH="1" rot="10800000">
                <a:off x="596831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11"/>
              <p:cNvSpPr/>
              <p:nvPr/>
            </p:nvSpPr>
            <p:spPr>
              <a:xfrm flipH="1" rot="10800000">
                <a:off x="618313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11"/>
              <p:cNvSpPr/>
              <p:nvPr/>
            </p:nvSpPr>
            <p:spPr>
              <a:xfrm flipH="1" rot="10800000">
                <a:off x="639796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11"/>
              <p:cNvSpPr/>
              <p:nvPr/>
            </p:nvSpPr>
            <p:spPr>
              <a:xfrm flipH="1" rot="10800000">
                <a:off x="661278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11"/>
              <p:cNvSpPr/>
              <p:nvPr/>
            </p:nvSpPr>
            <p:spPr>
              <a:xfrm flipH="1" rot="10800000">
                <a:off x="682760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11"/>
              <p:cNvSpPr/>
              <p:nvPr/>
            </p:nvSpPr>
            <p:spPr>
              <a:xfrm flipH="1" rot="10800000">
                <a:off x="704243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11"/>
              <p:cNvSpPr/>
              <p:nvPr/>
            </p:nvSpPr>
            <p:spPr>
              <a:xfrm flipH="1" rot="10800000">
                <a:off x="725725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11"/>
              <p:cNvSpPr/>
              <p:nvPr/>
            </p:nvSpPr>
            <p:spPr>
              <a:xfrm flipH="1" rot="10800000">
                <a:off x="747207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11"/>
              <p:cNvSpPr/>
              <p:nvPr/>
            </p:nvSpPr>
            <p:spPr>
              <a:xfrm flipH="1" rot="10800000">
                <a:off x="768690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11"/>
              <p:cNvSpPr/>
              <p:nvPr/>
            </p:nvSpPr>
            <p:spPr>
              <a:xfrm flipH="1" rot="10800000">
                <a:off x="790172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11"/>
              <p:cNvSpPr/>
              <p:nvPr/>
            </p:nvSpPr>
            <p:spPr>
              <a:xfrm flipH="1" rot="10800000">
                <a:off x="8116546"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11"/>
              <p:cNvSpPr/>
              <p:nvPr/>
            </p:nvSpPr>
            <p:spPr>
              <a:xfrm flipH="1" rot="10800000">
                <a:off x="833137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11"/>
              <p:cNvSpPr/>
              <p:nvPr/>
            </p:nvSpPr>
            <p:spPr>
              <a:xfrm flipH="1" rot="10800000">
                <a:off x="854619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11"/>
              <p:cNvSpPr/>
              <p:nvPr/>
            </p:nvSpPr>
            <p:spPr>
              <a:xfrm flipH="1" rot="10800000">
                <a:off x="8761016"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11"/>
              <p:cNvSpPr/>
              <p:nvPr/>
            </p:nvSpPr>
            <p:spPr>
              <a:xfrm flipH="1" rot="10800000">
                <a:off x="897584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11"/>
              <p:cNvSpPr/>
              <p:nvPr/>
            </p:nvSpPr>
            <p:spPr>
              <a:xfrm flipH="1" rot="10800000">
                <a:off x="-46739"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11"/>
              <p:cNvSpPr/>
              <p:nvPr/>
            </p:nvSpPr>
            <p:spPr>
              <a:xfrm flipH="1" rot="10800000">
                <a:off x="16808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11"/>
              <p:cNvSpPr/>
              <p:nvPr/>
            </p:nvSpPr>
            <p:spPr>
              <a:xfrm flipH="1" rot="10800000">
                <a:off x="38290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11"/>
              <p:cNvSpPr/>
              <p:nvPr/>
            </p:nvSpPr>
            <p:spPr>
              <a:xfrm flipH="1" rot="10800000">
                <a:off x="59773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11"/>
              <p:cNvSpPr/>
              <p:nvPr/>
            </p:nvSpPr>
            <p:spPr>
              <a:xfrm flipH="1" rot="10800000">
                <a:off x="81255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11"/>
              <p:cNvSpPr/>
              <p:nvPr/>
            </p:nvSpPr>
            <p:spPr>
              <a:xfrm flipH="1" rot="10800000">
                <a:off x="102737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11"/>
              <p:cNvSpPr/>
              <p:nvPr/>
            </p:nvSpPr>
            <p:spPr>
              <a:xfrm flipH="1" rot="10800000">
                <a:off x="124220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11"/>
              <p:cNvSpPr/>
              <p:nvPr/>
            </p:nvSpPr>
            <p:spPr>
              <a:xfrm flipH="1" rot="10800000">
                <a:off x="145702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11"/>
              <p:cNvSpPr/>
              <p:nvPr/>
            </p:nvSpPr>
            <p:spPr>
              <a:xfrm flipH="1" rot="10800000">
                <a:off x="167184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11"/>
              <p:cNvSpPr/>
              <p:nvPr/>
            </p:nvSpPr>
            <p:spPr>
              <a:xfrm flipH="1" rot="10800000">
                <a:off x="188667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11"/>
              <p:cNvSpPr/>
              <p:nvPr/>
            </p:nvSpPr>
            <p:spPr>
              <a:xfrm flipH="1" rot="10800000">
                <a:off x="210149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11"/>
              <p:cNvSpPr/>
              <p:nvPr/>
            </p:nvSpPr>
            <p:spPr>
              <a:xfrm flipH="1" rot="10800000">
                <a:off x="231631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11"/>
              <p:cNvSpPr/>
              <p:nvPr/>
            </p:nvSpPr>
            <p:spPr>
              <a:xfrm flipH="1" rot="10800000">
                <a:off x="253114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11"/>
              <p:cNvSpPr/>
              <p:nvPr/>
            </p:nvSpPr>
            <p:spPr>
              <a:xfrm flipH="1" rot="10800000">
                <a:off x="274596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11"/>
              <p:cNvSpPr/>
              <p:nvPr/>
            </p:nvSpPr>
            <p:spPr>
              <a:xfrm flipH="1" rot="10800000">
                <a:off x="296078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11"/>
              <p:cNvSpPr/>
              <p:nvPr/>
            </p:nvSpPr>
            <p:spPr>
              <a:xfrm flipH="1" rot="10800000">
                <a:off x="317561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11"/>
              <p:cNvSpPr/>
              <p:nvPr/>
            </p:nvSpPr>
            <p:spPr>
              <a:xfrm flipH="1" rot="10800000">
                <a:off x="339043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11"/>
              <p:cNvSpPr/>
              <p:nvPr/>
            </p:nvSpPr>
            <p:spPr>
              <a:xfrm flipH="1" rot="10800000">
                <a:off x="360525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11"/>
              <p:cNvSpPr/>
              <p:nvPr/>
            </p:nvSpPr>
            <p:spPr>
              <a:xfrm flipH="1" rot="10800000">
                <a:off x="382008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11"/>
              <p:cNvSpPr/>
              <p:nvPr/>
            </p:nvSpPr>
            <p:spPr>
              <a:xfrm flipH="1" rot="10800000">
                <a:off x="403490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11"/>
              <p:cNvSpPr/>
              <p:nvPr/>
            </p:nvSpPr>
            <p:spPr>
              <a:xfrm flipH="1" rot="10800000">
                <a:off x="424972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11"/>
              <p:cNvSpPr/>
              <p:nvPr/>
            </p:nvSpPr>
            <p:spPr>
              <a:xfrm flipH="1" rot="10800000">
                <a:off x="446455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11"/>
              <p:cNvSpPr/>
              <p:nvPr/>
            </p:nvSpPr>
            <p:spPr>
              <a:xfrm flipH="1" rot="10800000">
                <a:off x="467937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11"/>
              <p:cNvSpPr/>
              <p:nvPr/>
            </p:nvSpPr>
            <p:spPr>
              <a:xfrm flipH="1" rot="10800000">
                <a:off x="489419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11"/>
              <p:cNvSpPr/>
              <p:nvPr/>
            </p:nvSpPr>
            <p:spPr>
              <a:xfrm flipH="1" rot="10800000">
                <a:off x="510902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11"/>
              <p:cNvSpPr/>
              <p:nvPr/>
            </p:nvSpPr>
            <p:spPr>
              <a:xfrm flipH="1" rot="10800000">
                <a:off x="532384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11"/>
              <p:cNvSpPr/>
              <p:nvPr/>
            </p:nvSpPr>
            <p:spPr>
              <a:xfrm flipH="1" rot="10800000">
                <a:off x="553866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11"/>
              <p:cNvSpPr/>
              <p:nvPr/>
            </p:nvSpPr>
            <p:spPr>
              <a:xfrm flipH="1" rot="10800000">
                <a:off x="575349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11"/>
              <p:cNvSpPr/>
              <p:nvPr/>
            </p:nvSpPr>
            <p:spPr>
              <a:xfrm flipH="1" rot="10800000">
                <a:off x="596831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11"/>
              <p:cNvSpPr/>
              <p:nvPr/>
            </p:nvSpPr>
            <p:spPr>
              <a:xfrm flipH="1" rot="10800000">
                <a:off x="618313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11"/>
              <p:cNvSpPr/>
              <p:nvPr/>
            </p:nvSpPr>
            <p:spPr>
              <a:xfrm flipH="1" rot="10800000">
                <a:off x="639796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11"/>
              <p:cNvSpPr/>
              <p:nvPr/>
            </p:nvSpPr>
            <p:spPr>
              <a:xfrm flipH="1" rot="10800000">
                <a:off x="661278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11"/>
              <p:cNvSpPr/>
              <p:nvPr/>
            </p:nvSpPr>
            <p:spPr>
              <a:xfrm flipH="1" rot="10800000">
                <a:off x="682760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11"/>
              <p:cNvSpPr/>
              <p:nvPr/>
            </p:nvSpPr>
            <p:spPr>
              <a:xfrm flipH="1" rot="10800000">
                <a:off x="704243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11"/>
              <p:cNvSpPr/>
              <p:nvPr/>
            </p:nvSpPr>
            <p:spPr>
              <a:xfrm flipH="1" rot="10800000">
                <a:off x="725725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11"/>
              <p:cNvSpPr/>
              <p:nvPr/>
            </p:nvSpPr>
            <p:spPr>
              <a:xfrm flipH="1" rot="10800000">
                <a:off x="747207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11"/>
              <p:cNvSpPr/>
              <p:nvPr/>
            </p:nvSpPr>
            <p:spPr>
              <a:xfrm flipH="1" rot="10800000">
                <a:off x="768690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11"/>
              <p:cNvSpPr/>
              <p:nvPr/>
            </p:nvSpPr>
            <p:spPr>
              <a:xfrm flipH="1" rot="10800000">
                <a:off x="790172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11"/>
              <p:cNvSpPr/>
              <p:nvPr/>
            </p:nvSpPr>
            <p:spPr>
              <a:xfrm flipH="1" rot="10800000">
                <a:off x="8116546"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11"/>
              <p:cNvSpPr/>
              <p:nvPr/>
            </p:nvSpPr>
            <p:spPr>
              <a:xfrm flipH="1" rot="10800000">
                <a:off x="833137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11"/>
              <p:cNvSpPr/>
              <p:nvPr/>
            </p:nvSpPr>
            <p:spPr>
              <a:xfrm flipH="1" rot="10800000">
                <a:off x="854619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11"/>
              <p:cNvSpPr/>
              <p:nvPr/>
            </p:nvSpPr>
            <p:spPr>
              <a:xfrm flipH="1" rot="10800000">
                <a:off x="8761016"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11"/>
              <p:cNvSpPr/>
              <p:nvPr/>
            </p:nvSpPr>
            <p:spPr>
              <a:xfrm flipH="1" rot="10800000">
                <a:off x="897584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11"/>
              <p:cNvSpPr/>
              <p:nvPr/>
            </p:nvSpPr>
            <p:spPr>
              <a:xfrm flipH="1" rot="10800000">
                <a:off x="-46739"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11"/>
              <p:cNvSpPr/>
              <p:nvPr/>
            </p:nvSpPr>
            <p:spPr>
              <a:xfrm flipH="1" rot="10800000">
                <a:off x="16808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11"/>
              <p:cNvSpPr/>
              <p:nvPr/>
            </p:nvSpPr>
            <p:spPr>
              <a:xfrm flipH="1" rot="10800000">
                <a:off x="38290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11"/>
              <p:cNvSpPr/>
              <p:nvPr/>
            </p:nvSpPr>
            <p:spPr>
              <a:xfrm flipH="1" rot="10800000">
                <a:off x="59773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11"/>
              <p:cNvSpPr/>
              <p:nvPr/>
            </p:nvSpPr>
            <p:spPr>
              <a:xfrm flipH="1" rot="10800000">
                <a:off x="81255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11"/>
              <p:cNvSpPr/>
              <p:nvPr/>
            </p:nvSpPr>
            <p:spPr>
              <a:xfrm flipH="1" rot="10800000">
                <a:off x="102737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11"/>
              <p:cNvSpPr/>
              <p:nvPr/>
            </p:nvSpPr>
            <p:spPr>
              <a:xfrm flipH="1" rot="10800000">
                <a:off x="124220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11"/>
              <p:cNvSpPr/>
              <p:nvPr/>
            </p:nvSpPr>
            <p:spPr>
              <a:xfrm flipH="1" rot="10800000">
                <a:off x="145702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11"/>
              <p:cNvSpPr/>
              <p:nvPr/>
            </p:nvSpPr>
            <p:spPr>
              <a:xfrm flipH="1" rot="10800000">
                <a:off x="167184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11"/>
              <p:cNvSpPr/>
              <p:nvPr/>
            </p:nvSpPr>
            <p:spPr>
              <a:xfrm flipH="1" rot="10800000">
                <a:off x="188667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11"/>
              <p:cNvSpPr/>
              <p:nvPr/>
            </p:nvSpPr>
            <p:spPr>
              <a:xfrm flipH="1" rot="10800000">
                <a:off x="210149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11"/>
              <p:cNvSpPr/>
              <p:nvPr/>
            </p:nvSpPr>
            <p:spPr>
              <a:xfrm flipH="1" rot="10800000">
                <a:off x="231631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11"/>
              <p:cNvSpPr/>
              <p:nvPr/>
            </p:nvSpPr>
            <p:spPr>
              <a:xfrm flipH="1" rot="10800000">
                <a:off x="253114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11"/>
              <p:cNvSpPr/>
              <p:nvPr/>
            </p:nvSpPr>
            <p:spPr>
              <a:xfrm flipH="1" rot="10800000">
                <a:off x="274596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11"/>
              <p:cNvSpPr/>
              <p:nvPr/>
            </p:nvSpPr>
            <p:spPr>
              <a:xfrm flipH="1" rot="10800000">
                <a:off x="296078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11"/>
              <p:cNvSpPr/>
              <p:nvPr/>
            </p:nvSpPr>
            <p:spPr>
              <a:xfrm flipH="1" rot="10800000">
                <a:off x="317561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11"/>
              <p:cNvSpPr/>
              <p:nvPr/>
            </p:nvSpPr>
            <p:spPr>
              <a:xfrm flipH="1" rot="10800000">
                <a:off x="339043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11"/>
              <p:cNvSpPr/>
              <p:nvPr/>
            </p:nvSpPr>
            <p:spPr>
              <a:xfrm flipH="1" rot="10800000">
                <a:off x="360525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11"/>
              <p:cNvSpPr/>
              <p:nvPr/>
            </p:nvSpPr>
            <p:spPr>
              <a:xfrm flipH="1" rot="10800000">
                <a:off x="382008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11"/>
              <p:cNvSpPr/>
              <p:nvPr/>
            </p:nvSpPr>
            <p:spPr>
              <a:xfrm flipH="1" rot="10800000">
                <a:off x="403490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11"/>
              <p:cNvSpPr/>
              <p:nvPr/>
            </p:nvSpPr>
            <p:spPr>
              <a:xfrm flipH="1" rot="10800000">
                <a:off x="424972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11"/>
              <p:cNvSpPr/>
              <p:nvPr/>
            </p:nvSpPr>
            <p:spPr>
              <a:xfrm flipH="1" rot="10800000">
                <a:off x="446455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11"/>
              <p:cNvSpPr/>
              <p:nvPr/>
            </p:nvSpPr>
            <p:spPr>
              <a:xfrm flipH="1" rot="10800000">
                <a:off x="467937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11"/>
              <p:cNvSpPr/>
              <p:nvPr/>
            </p:nvSpPr>
            <p:spPr>
              <a:xfrm flipH="1" rot="10800000">
                <a:off x="489419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11"/>
              <p:cNvSpPr/>
              <p:nvPr/>
            </p:nvSpPr>
            <p:spPr>
              <a:xfrm flipH="1" rot="10800000">
                <a:off x="510902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11"/>
              <p:cNvSpPr/>
              <p:nvPr/>
            </p:nvSpPr>
            <p:spPr>
              <a:xfrm flipH="1" rot="10800000">
                <a:off x="532384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11"/>
              <p:cNvSpPr/>
              <p:nvPr/>
            </p:nvSpPr>
            <p:spPr>
              <a:xfrm flipH="1" rot="10800000">
                <a:off x="553866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11"/>
              <p:cNvSpPr/>
              <p:nvPr/>
            </p:nvSpPr>
            <p:spPr>
              <a:xfrm flipH="1" rot="10800000">
                <a:off x="575349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11"/>
              <p:cNvSpPr/>
              <p:nvPr/>
            </p:nvSpPr>
            <p:spPr>
              <a:xfrm flipH="1" rot="10800000">
                <a:off x="596831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11"/>
              <p:cNvSpPr/>
              <p:nvPr/>
            </p:nvSpPr>
            <p:spPr>
              <a:xfrm flipH="1" rot="10800000">
                <a:off x="618313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11"/>
              <p:cNvSpPr/>
              <p:nvPr/>
            </p:nvSpPr>
            <p:spPr>
              <a:xfrm flipH="1" rot="10800000">
                <a:off x="639796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11"/>
              <p:cNvSpPr/>
              <p:nvPr/>
            </p:nvSpPr>
            <p:spPr>
              <a:xfrm flipH="1" rot="10800000">
                <a:off x="661278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11"/>
              <p:cNvSpPr/>
              <p:nvPr/>
            </p:nvSpPr>
            <p:spPr>
              <a:xfrm flipH="1" rot="10800000">
                <a:off x="682760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11"/>
              <p:cNvSpPr/>
              <p:nvPr/>
            </p:nvSpPr>
            <p:spPr>
              <a:xfrm flipH="1" rot="10800000">
                <a:off x="704243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11"/>
              <p:cNvSpPr/>
              <p:nvPr/>
            </p:nvSpPr>
            <p:spPr>
              <a:xfrm flipH="1" rot="10800000">
                <a:off x="725725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11"/>
              <p:cNvSpPr/>
              <p:nvPr/>
            </p:nvSpPr>
            <p:spPr>
              <a:xfrm flipH="1" rot="10800000">
                <a:off x="747207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11"/>
              <p:cNvSpPr/>
              <p:nvPr/>
            </p:nvSpPr>
            <p:spPr>
              <a:xfrm flipH="1" rot="10800000">
                <a:off x="768690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11"/>
              <p:cNvSpPr/>
              <p:nvPr/>
            </p:nvSpPr>
            <p:spPr>
              <a:xfrm flipH="1" rot="10800000">
                <a:off x="790172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11"/>
              <p:cNvSpPr/>
              <p:nvPr/>
            </p:nvSpPr>
            <p:spPr>
              <a:xfrm flipH="1" rot="10800000">
                <a:off x="8116546"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11"/>
              <p:cNvSpPr/>
              <p:nvPr/>
            </p:nvSpPr>
            <p:spPr>
              <a:xfrm flipH="1" rot="10800000">
                <a:off x="833137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11"/>
              <p:cNvSpPr/>
              <p:nvPr/>
            </p:nvSpPr>
            <p:spPr>
              <a:xfrm flipH="1" rot="10800000">
                <a:off x="854619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11"/>
              <p:cNvSpPr/>
              <p:nvPr/>
            </p:nvSpPr>
            <p:spPr>
              <a:xfrm flipH="1" rot="10800000">
                <a:off x="8761016"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11"/>
              <p:cNvSpPr/>
              <p:nvPr/>
            </p:nvSpPr>
            <p:spPr>
              <a:xfrm flipH="1" rot="10800000">
                <a:off x="897584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11"/>
              <p:cNvSpPr/>
              <p:nvPr/>
            </p:nvSpPr>
            <p:spPr>
              <a:xfrm flipH="1" rot="10800000">
                <a:off x="-46739"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11"/>
              <p:cNvSpPr/>
              <p:nvPr/>
            </p:nvSpPr>
            <p:spPr>
              <a:xfrm flipH="1" rot="10800000">
                <a:off x="16808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11"/>
              <p:cNvSpPr/>
              <p:nvPr/>
            </p:nvSpPr>
            <p:spPr>
              <a:xfrm flipH="1" rot="10800000">
                <a:off x="38290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11"/>
              <p:cNvSpPr/>
              <p:nvPr/>
            </p:nvSpPr>
            <p:spPr>
              <a:xfrm flipH="1" rot="10800000">
                <a:off x="59773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11"/>
              <p:cNvSpPr/>
              <p:nvPr/>
            </p:nvSpPr>
            <p:spPr>
              <a:xfrm flipH="1" rot="10800000">
                <a:off x="81255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11"/>
              <p:cNvSpPr/>
              <p:nvPr/>
            </p:nvSpPr>
            <p:spPr>
              <a:xfrm flipH="1" rot="10800000">
                <a:off x="102737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11"/>
              <p:cNvSpPr/>
              <p:nvPr/>
            </p:nvSpPr>
            <p:spPr>
              <a:xfrm flipH="1" rot="10800000">
                <a:off x="124220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11"/>
              <p:cNvSpPr/>
              <p:nvPr/>
            </p:nvSpPr>
            <p:spPr>
              <a:xfrm flipH="1" rot="10800000">
                <a:off x="145702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11"/>
              <p:cNvSpPr/>
              <p:nvPr/>
            </p:nvSpPr>
            <p:spPr>
              <a:xfrm flipH="1" rot="10800000">
                <a:off x="167184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11"/>
              <p:cNvSpPr/>
              <p:nvPr/>
            </p:nvSpPr>
            <p:spPr>
              <a:xfrm flipH="1" rot="10800000">
                <a:off x="188667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11"/>
              <p:cNvSpPr/>
              <p:nvPr/>
            </p:nvSpPr>
            <p:spPr>
              <a:xfrm flipH="1" rot="10800000">
                <a:off x="210149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11"/>
              <p:cNvSpPr/>
              <p:nvPr/>
            </p:nvSpPr>
            <p:spPr>
              <a:xfrm flipH="1" rot="10800000">
                <a:off x="231631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11"/>
              <p:cNvSpPr/>
              <p:nvPr/>
            </p:nvSpPr>
            <p:spPr>
              <a:xfrm flipH="1" rot="10800000">
                <a:off x="253114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11"/>
              <p:cNvSpPr/>
              <p:nvPr/>
            </p:nvSpPr>
            <p:spPr>
              <a:xfrm flipH="1" rot="10800000">
                <a:off x="274596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11"/>
              <p:cNvSpPr/>
              <p:nvPr/>
            </p:nvSpPr>
            <p:spPr>
              <a:xfrm flipH="1" rot="10800000">
                <a:off x="296078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11"/>
              <p:cNvSpPr/>
              <p:nvPr/>
            </p:nvSpPr>
            <p:spPr>
              <a:xfrm flipH="1" rot="10800000">
                <a:off x="317561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11"/>
              <p:cNvSpPr/>
              <p:nvPr/>
            </p:nvSpPr>
            <p:spPr>
              <a:xfrm flipH="1" rot="10800000">
                <a:off x="339043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11"/>
              <p:cNvSpPr/>
              <p:nvPr/>
            </p:nvSpPr>
            <p:spPr>
              <a:xfrm flipH="1" rot="10800000">
                <a:off x="360525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11"/>
              <p:cNvSpPr/>
              <p:nvPr/>
            </p:nvSpPr>
            <p:spPr>
              <a:xfrm flipH="1" rot="10800000">
                <a:off x="382008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11"/>
              <p:cNvSpPr/>
              <p:nvPr/>
            </p:nvSpPr>
            <p:spPr>
              <a:xfrm flipH="1" rot="10800000">
                <a:off x="403490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11"/>
              <p:cNvSpPr/>
              <p:nvPr/>
            </p:nvSpPr>
            <p:spPr>
              <a:xfrm flipH="1" rot="10800000">
                <a:off x="424972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11"/>
              <p:cNvSpPr/>
              <p:nvPr/>
            </p:nvSpPr>
            <p:spPr>
              <a:xfrm flipH="1" rot="10800000">
                <a:off x="446455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11"/>
              <p:cNvSpPr/>
              <p:nvPr/>
            </p:nvSpPr>
            <p:spPr>
              <a:xfrm flipH="1" rot="10800000">
                <a:off x="467937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11"/>
              <p:cNvSpPr/>
              <p:nvPr/>
            </p:nvSpPr>
            <p:spPr>
              <a:xfrm flipH="1" rot="10800000">
                <a:off x="489419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11"/>
              <p:cNvSpPr/>
              <p:nvPr/>
            </p:nvSpPr>
            <p:spPr>
              <a:xfrm flipH="1" rot="10800000">
                <a:off x="510902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11"/>
              <p:cNvSpPr/>
              <p:nvPr/>
            </p:nvSpPr>
            <p:spPr>
              <a:xfrm flipH="1" rot="10800000">
                <a:off x="532384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11"/>
              <p:cNvSpPr/>
              <p:nvPr/>
            </p:nvSpPr>
            <p:spPr>
              <a:xfrm flipH="1" rot="10800000">
                <a:off x="553866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11"/>
              <p:cNvSpPr/>
              <p:nvPr/>
            </p:nvSpPr>
            <p:spPr>
              <a:xfrm flipH="1" rot="10800000">
                <a:off x="575349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11"/>
              <p:cNvSpPr/>
              <p:nvPr/>
            </p:nvSpPr>
            <p:spPr>
              <a:xfrm flipH="1" rot="10800000">
                <a:off x="596831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11"/>
              <p:cNvSpPr/>
              <p:nvPr/>
            </p:nvSpPr>
            <p:spPr>
              <a:xfrm flipH="1" rot="10800000">
                <a:off x="618313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11"/>
              <p:cNvSpPr/>
              <p:nvPr/>
            </p:nvSpPr>
            <p:spPr>
              <a:xfrm flipH="1" rot="10800000">
                <a:off x="639796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11"/>
              <p:cNvSpPr/>
              <p:nvPr/>
            </p:nvSpPr>
            <p:spPr>
              <a:xfrm flipH="1" rot="10800000">
                <a:off x="661278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11"/>
              <p:cNvSpPr/>
              <p:nvPr/>
            </p:nvSpPr>
            <p:spPr>
              <a:xfrm flipH="1" rot="10800000">
                <a:off x="682760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11"/>
              <p:cNvSpPr/>
              <p:nvPr/>
            </p:nvSpPr>
            <p:spPr>
              <a:xfrm flipH="1" rot="10800000">
                <a:off x="704243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11"/>
              <p:cNvSpPr/>
              <p:nvPr/>
            </p:nvSpPr>
            <p:spPr>
              <a:xfrm flipH="1" rot="10800000">
                <a:off x="725725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11"/>
              <p:cNvSpPr/>
              <p:nvPr/>
            </p:nvSpPr>
            <p:spPr>
              <a:xfrm flipH="1" rot="10800000">
                <a:off x="747207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11"/>
              <p:cNvSpPr/>
              <p:nvPr/>
            </p:nvSpPr>
            <p:spPr>
              <a:xfrm flipH="1" rot="10800000">
                <a:off x="768690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11"/>
              <p:cNvSpPr/>
              <p:nvPr/>
            </p:nvSpPr>
            <p:spPr>
              <a:xfrm flipH="1" rot="10800000">
                <a:off x="790172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11"/>
              <p:cNvSpPr/>
              <p:nvPr/>
            </p:nvSpPr>
            <p:spPr>
              <a:xfrm flipH="1" rot="10800000">
                <a:off x="8116546"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11"/>
              <p:cNvSpPr/>
              <p:nvPr/>
            </p:nvSpPr>
            <p:spPr>
              <a:xfrm flipH="1" rot="10800000">
                <a:off x="833137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11"/>
              <p:cNvSpPr/>
              <p:nvPr/>
            </p:nvSpPr>
            <p:spPr>
              <a:xfrm flipH="1" rot="10800000">
                <a:off x="854619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11"/>
              <p:cNvSpPr/>
              <p:nvPr/>
            </p:nvSpPr>
            <p:spPr>
              <a:xfrm flipH="1" rot="10800000">
                <a:off x="8761016"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11"/>
              <p:cNvSpPr/>
              <p:nvPr/>
            </p:nvSpPr>
            <p:spPr>
              <a:xfrm flipH="1" rot="10800000">
                <a:off x="897584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11"/>
              <p:cNvSpPr/>
              <p:nvPr/>
            </p:nvSpPr>
            <p:spPr>
              <a:xfrm flipH="1" rot="10800000">
                <a:off x="-46739"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11"/>
              <p:cNvSpPr/>
              <p:nvPr/>
            </p:nvSpPr>
            <p:spPr>
              <a:xfrm flipH="1" rot="10800000">
                <a:off x="16808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11"/>
              <p:cNvSpPr/>
              <p:nvPr/>
            </p:nvSpPr>
            <p:spPr>
              <a:xfrm flipH="1" rot="10800000">
                <a:off x="38290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11"/>
              <p:cNvSpPr/>
              <p:nvPr/>
            </p:nvSpPr>
            <p:spPr>
              <a:xfrm flipH="1" rot="10800000">
                <a:off x="59773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11"/>
              <p:cNvSpPr/>
              <p:nvPr/>
            </p:nvSpPr>
            <p:spPr>
              <a:xfrm flipH="1" rot="10800000">
                <a:off x="81255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11"/>
              <p:cNvSpPr/>
              <p:nvPr/>
            </p:nvSpPr>
            <p:spPr>
              <a:xfrm flipH="1" rot="10800000">
                <a:off x="102737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11"/>
              <p:cNvSpPr/>
              <p:nvPr/>
            </p:nvSpPr>
            <p:spPr>
              <a:xfrm flipH="1" rot="10800000">
                <a:off x="124220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11"/>
              <p:cNvSpPr/>
              <p:nvPr/>
            </p:nvSpPr>
            <p:spPr>
              <a:xfrm flipH="1" rot="10800000">
                <a:off x="145702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11"/>
              <p:cNvSpPr/>
              <p:nvPr/>
            </p:nvSpPr>
            <p:spPr>
              <a:xfrm flipH="1" rot="10800000">
                <a:off x="167184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11"/>
              <p:cNvSpPr/>
              <p:nvPr/>
            </p:nvSpPr>
            <p:spPr>
              <a:xfrm flipH="1" rot="10800000">
                <a:off x="188667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11"/>
              <p:cNvSpPr/>
              <p:nvPr/>
            </p:nvSpPr>
            <p:spPr>
              <a:xfrm flipH="1" rot="10800000">
                <a:off x="210149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11"/>
              <p:cNvSpPr/>
              <p:nvPr/>
            </p:nvSpPr>
            <p:spPr>
              <a:xfrm flipH="1" rot="10800000">
                <a:off x="231631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11"/>
              <p:cNvSpPr/>
              <p:nvPr/>
            </p:nvSpPr>
            <p:spPr>
              <a:xfrm flipH="1" rot="10800000">
                <a:off x="253114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11"/>
              <p:cNvSpPr/>
              <p:nvPr/>
            </p:nvSpPr>
            <p:spPr>
              <a:xfrm flipH="1" rot="10800000">
                <a:off x="274596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11"/>
              <p:cNvSpPr/>
              <p:nvPr/>
            </p:nvSpPr>
            <p:spPr>
              <a:xfrm flipH="1" rot="10800000">
                <a:off x="296078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11"/>
              <p:cNvSpPr/>
              <p:nvPr/>
            </p:nvSpPr>
            <p:spPr>
              <a:xfrm flipH="1" rot="10800000">
                <a:off x="317561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11"/>
              <p:cNvSpPr/>
              <p:nvPr/>
            </p:nvSpPr>
            <p:spPr>
              <a:xfrm flipH="1" rot="10800000">
                <a:off x="339043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11"/>
              <p:cNvSpPr/>
              <p:nvPr/>
            </p:nvSpPr>
            <p:spPr>
              <a:xfrm flipH="1" rot="10800000">
                <a:off x="360525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11"/>
              <p:cNvSpPr/>
              <p:nvPr/>
            </p:nvSpPr>
            <p:spPr>
              <a:xfrm flipH="1" rot="10800000">
                <a:off x="382008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11"/>
              <p:cNvSpPr/>
              <p:nvPr/>
            </p:nvSpPr>
            <p:spPr>
              <a:xfrm flipH="1" rot="10800000">
                <a:off x="403490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11"/>
              <p:cNvSpPr/>
              <p:nvPr/>
            </p:nvSpPr>
            <p:spPr>
              <a:xfrm flipH="1" rot="10800000">
                <a:off x="424972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11"/>
              <p:cNvSpPr/>
              <p:nvPr/>
            </p:nvSpPr>
            <p:spPr>
              <a:xfrm flipH="1" rot="10800000">
                <a:off x="446455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11"/>
              <p:cNvSpPr/>
              <p:nvPr/>
            </p:nvSpPr>
            <p:spPr>
              <a:xfrm flipH="1" rot="10800000">
                <a:off x="467937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11"/>
              <p:cNvSpPr/>
              <p:nvPr/>
            </p:nvSpPr>
            <p:spPr>
              <a:xfrm flipH="1" rot="10800000">
                <a:off x="489419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11"/>
              <p:cNvSpPr/>
              <p:nvPr/>
            </p:nvSpPr>
            <p:spPr>
              <a:xfrm flipH="1" rot="10800000">
                <a:off x="510902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11"/>
              <p:cNvSpPr/>
              <p:nvPr/>
            </p:nvSpPr>
            <p:spPr>
              <a:xfrm flipH="1" rot="10800000">
                <a:off x="532384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11"/>
              <p:cNvSpPr/>
              <p:nvPr/>
            </p:nvSpPr>
            <p:spPr>
              <a:xfrm flipH="1" rot="10800000">
                <a:off x="553866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11"/>
              <p:cNvSpPr/>
              <p:nvPr/>
            </p:nvSpPr>
            <p:spPr>
              <a:xfrm flipH="1" rot="10800000">
                <a:off x="575349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11"/>
              <p:cNvSpPr/>
              <p:nvPr/>
            </p:nvSpPr>
            <p:spPr>
              <a:xfrm flipH="1" rot="10800000">
                <a:off x="596831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11"/>
              <p:cNvSpPr/>
              <p:nvPr/>
            </p:nvSpPr>
            <p:spPr>
              <a:xfrm flipH="1" rot="10800000">
                <a:off x="618313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11"/>
              <p:cNvSpPr/>
              <p:nvPr/>
            </p:nvSpPr>
            <p:spPr>
              <a:xfrm flipH="1" rot="10800000">
                <a:off x="639796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11"/>
              <p:cNvSpPr/>
              <p:nvPr/>
            </p:nvSpPr>
            <p:spPr>
              <a:xfrm flipH="1" rot="10800000">
                <a:off x="661278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11"/>
              <p:cNvSpPr/>
              <p:nvPr/>
            </p:nvSpPr>
            <p:spPr>
              <a:xfrm flipH="1" rot="10800000">
                <a:off x="682760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11"/>
              <p:cNvSpPr/>
              <p:nvPr/>
            </p:nvSpPr>
            <p:spPr>
              <a:xfrm flipH="1" rot="10800000">
                <a:off x="704243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11"/>
              <p:cNvSpPr/>
              <p:nvPr/>
            </p:nvSpPr>
            <p:spPr>
              <a:xfrm flipH="1" rot="10800000">
                <a:off x="725725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11"/>
              <p:cNvSpPr/>
              <p:nvPr/>
            </p:nvSpPr>
            <p:spPr>
              <a:xfrm flipH="1" rot="10800000">
                <a:off x="747207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11"/>
              <p:cNvSpPr/>
              <p:nvPr/>
            </p:nvSpPr>
            <p:spPr>
              <a:xfrm flipH="1" rot="10800000">
                <a:off x="768690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11"/>
              <p:cNvSpPr/>
              <p:nvPr/>
            </p:nvSpPr>
            <p:spPr>
              <a:xfrm flipH="1" rot="10800000">
                <a:off x="790172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11"/>
              <p:cNvSpPr/>
              <p:nvPr/>
            </p:nvSpPr>
            <p:spPr>
              <a:xfrm flipH="1" rot="10800000">
                <a:off x="8116546"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11"/>
              <p:cNvSpPr/>
              <p:nvPr/>
            </p:nvSpPr>
            <p:spPr>
              <a:xfrm flipH="1" rot="10800000">
                <a:off x="833137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11"/>
              <p:cNvSpPr/>
              <p:nvPr/>
            </p:nvSpPr>
            <p:spPr>
              <a:xfrm flipH="1" rot="10800000">
                <a:off x="854619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11"/>
              <p:cNvSpPr/>
              <p:nvPr/>
            </p:nvSpPr>
            <p:spPr>
              <a:xfrm flipH="1" rot="10800000">
                <a:off x="8761016"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11"/>
              <p:cNvSpPr/>
              <p:nvPr/>
            </p:nvSpPr>
            <p:spPr>
              <a:xfrm flipH="1" rot="10800000">
                <a:off x="897584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11"/>
              <p:cNvSpPr/>
              <p:nvPr/>
            </p:nvSpPr>
            <p:spPr>
              <a:xfrm flipH="1" rot="10800000">
                <a:off x="-46739"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11"/>
              <p:cNvSpPr/>
              <p:nvPr/>
            </p:nvSpPr>
            <p:spPr>
              <a:xfrm flipH="1" rot="10800000">
                <a:off x="16808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11"/>
              <p:cNvSpPr/>
              <p:nvPr/>
            </p:nvSpPr>
            <p:spPr>
              <a:xfrm flipH="1" rot="10800000">
                <a:off x="38290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11"/>
              <p:cNvSpPr/>
              <p:nvPr/>
            </p:nvSpPr>
            <p:spPr>
              <a:xfrm flipH="1" rot="10800000">
                <a:off x="59773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11"/>
              <p:cNvSpPr/>
              <p:nvPr/>
            </p:nvSpPr>
            <p:spPr>
              <a:xfrm flipH="1" rot="10800000">
                <a:off x="81255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11"/>
              <p:cNvSpPr/>
              <p:nvPr/>
            </p:nvSpPr>
            <p:spPr>
              <a:xfrm flipH="1" rot="10800000">
                <a:off x="102737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11"/>
              <p:cNvSpPr/>
              <p:nvPr/>
            </p:nvSpPr>
            <p:spPr>
              <a:xfrm flipH="1" rot="10800000">
                <a:off x="124220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11"/>
              <p:cNvSpPr/>
              <p:nvPr/>
            </p:nvSpPr>
            <p:spPr>
              <a:xfrm flipH="1" rot="10800000">
                <a:off x="145702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11"/>
              <p:cNvSpPr/>
              <p:nvPr/>
            </p:nvSpPr>
            <p:spPr>
              <a:xfrm flipH="1" rot="10800000">
                <a:off x="167184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11"/>
              <p:cNvSpPr/>
              <p:nvPr/>
            </p:nvSpPr>
            <p:spPr>
              <a:xfrm flipH="1" rot="10800000">
                <a:off x="188667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11"/>
              <p:cNvSpPr/>
              <p:nvPr/>
            </p:nvSpPr>
            <p:spPr>
              <a:xfrm flipH="1" rot="10800000">
                <a:off x="210149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11"/>
              <p:cNvSpPr/>
              <p:nvPr/>
            </p:nvSpPr>
            <p:spPr>
              <a:xfrm flipH="1" rot="10800000">
                <a:off x="231631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11"/>
              <p:cNvSpPr/>
              <p:nvPr/>
            </p:nvSpPr>
            <p:spPr>
              <a:xfrm flipH="1" rot="10800000">
                <a:off x="253114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11"/>
              <p:cNvSpPr/>
              <p:nvPr/>
            </p:nvSpPr>
            <p:spPr>
              <a:xfrm flipH="1" rot="10800000">
                <a:off x="274596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11"/>
              <p:cNvSpPr/>
              <p:nvPr/>
            </p:nvSpPr>
            <p:spPr>
              <a:xfrm flipH="1" rot="10800000">
                <a:off x="296078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11"/>
              <p:cNvSpPr/>
              <p:nvPr/>
            </p:nvSpPr>
            <p:spPr>
              <a:xfrm flipH="1" rot="10800000">
                <a:off x="317561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11"/>
              <p:cNvSpPr/>
              <p:nvPr/>
            </p:nvSpPr>
            <p:spPr>
              <a:xfrm flipH="1" rot="10800000">
                <a:off x="339043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11"/>
              <p:cNvSpPr/>
              <p:nvPr/>
            </p:nvSpPr>
            <p:spPr>
              <a:xfrm flipH="1" rot="10800000">
                <a:off x="360525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11"/>
              <p:cNvSpPr/>
              <p:nvPr/>
            </p:nvSpPr>
            <p:spPr>
              <a:xfrm flipH="1" rot="10800000">
                <a:off x="382008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11"/>
              <p:cNvSpPr/>
              <p:nvPr/>
            </p:nvSpPr>
            <p:spPr>
              <a:xfrm flipH="1" rot="10800000">
                <a:off x="403490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11"/>
              <p:cNvSpPr/>
              <p:nvPr/>
            </p:nvSpPr>
            <p:spPr>
              <a:xfrm flipH="1" rot="10800000">
                <a:off x="424972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11"/>
              <p:cNvSpPr/>
              <p:nvPr/>
            </p:nvSpPr>
            <p:spPr>
              <a:xfrm flipH="1" rot="10800000">
                <a:off x="446455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11"/>
              <p:cNvSpPr/>
              <p:nvPr/>
            </p:nvSpPr>
            <p:spPr>
              <a:xfrm flipH="1" rot="10800000">
                <a:off x="467937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6" name="Google Shape;9346;p11"/>
              <p:cNvSpPr/>
              <p:nvPr/>
            </p:nvSpPr>
            <p:spPr>
              <a:xfrm flipH="1" rot="10800000">
                <a:off x="489419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11"/>
              <p:cNvSpPr/>
              <p:nvPr/>
            </p:nvSpPr>
            <p:spPr>
              <a:xfrm flipH="1" rot="10800000">
                <a:off x="510902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11"/>
              <p:cNvSpPr/>
              <p:nvPr/>
            </p:nvSpPr>
            <p:spPr>
              <a:xfrm flipH="1" rot="10800000">
                <a:off x="532384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11"/>
              <p:cNvSpPr/>
              <p:nvPr/>
            </p:nvSpPr>
            <p:spPr>
              <a:xfrm flipH="1" rot="10800000">
                <a:off x="553866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11"/>
              <p:cNvSpPr/>
              <p:nvPr/>
            </p:nvSpPr>
            <p:spPr>
              <a:xfrm flipH="1" rot="10800000">
                <a:off x="575349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11"/>
              <p:cNvSpPr/>
              <p:nvPr/>
            </p:nvSpPr>
            <p:spPr>
              <a:xfrm flipH="1" rot="10800000">
                <a:off x="596831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11"/>
              <p:cNvSpPr/>
              <p:nvPr/>
            </p:nvSpPr>
            <p:spPr>
              <a:xfrm flipH="1" rot="10800000">
                <a:off x="618313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11"/>
              <p:cNvSpPr/>
              <p:nvPr/>
            </p:nvSpPr>
            <p:spPr>
              <a:xfrm flipH="1" rot="10800000">
                <a:off x="639796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11"/>
              <p:cNvSpPr/>
              <p:nvPr/>
            </p:nvSpPr>
            <p:spPr>
              <a:xfrm flipH="1" rot="10800000">
                <a:off x="661278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11"/>
              <p:cNvSpPr/>
              <p:nvPr/>
            </p:nvSpPr>
            <p:spPr>
              <a:xfrm flipH="1" rot="10800000">
                <a:off x="682760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11"/>
              <p:cNvSpPr/>
              <p:nvPr/>
            </p:nvSpPr>
            <p:spPr>
              <a:xfrm flipH="1" rot="10800000">
                <a:off x="704243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11"/>
              <p:cNvSpPr/>
              <p:nvPr/>
            </p:nvSpPr>
            <p:spPr>
              <a:xfrm flipH="1" rot="10800000">
                <a:off x="725725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11"/>
              <p:cNvSpPr/>
              <p:nvPr/>
            </p:nvSpPr>
            <p:spPr>
              <a:xfrm flipH="1" rot="10800000">
                <a:off x="747207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11"/>
              <p:cNvSpPr/>
              <p:nvPr/>
            </p:nvSpPr>
            <p:spPr>
              <a:xfrm flipH="1" rot="10800000">
                <a:off x="768690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11"/>
              <p:cNvSpPr/>
              <p:nvPr/>
            </p:nvSpPr>
            <p:spPr>
              <a:xfrm flipH="1" rot="10800000">
                <a:off x="790172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11"/>
              <p:cNvSpPr/>
              <p:nvPr/>
            </p:nvSpPr>
            <p:spPr>
              <a:xfrm flipH="1" rot="10800000">
                <a:off x="8116546"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11"/>
              <p:cNvSpPr/>
              <p:nvPr/>
            </p:nvSpPr>
            <p:spPr>
              <a:xfrm flipH="1" rot="10800000">
                <a:off x="833137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11"/>
              <p:cNvSpPr/>
              <p:nvPr/>
            </p:nvSpPr>
            <p:spPr>
              <a:xfrm flipH="1" rot="10800000">
                <a:off x="854619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11"/>
              <p:cNvSpPr/>
              <p:nvPr/>
            </p:nvSpPr>
            <p:spPr>
              <a:xfrm flipH="1" rot="10800000">
                <a:off x="8761016"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11"/>
              <p:cNvSpPr/>
              <p:nvPr/>
            </p:nvSpPr>
            <p:spPr>
              <a:xfrm flipH="1" rot="10800000">
                <a:off x="897584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11"/>
              <p:cNvSpPr/>
              <p:nvPr/>
            </p:nvSpPr>
            <p:spPr>
              <a:xfrm flipH="1" rot="10800000">
                <a:off x="-46739"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11"/>
              <p:cNvSpPr/>
              <p:nvPr/>
            </p:nvSpPr>
            <p:spPr>
              <a:xfrm flipH="1" rot="10800000">
                <a:off x="16808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11"/>
              <p:cNvSpPr/>
              <p:nvPr/>
            </p:nvSpPr>
            <p:spPr>
              <a:xfrm flipH="1" rot="10800000">
                <a:off x="38290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11"/>
              <p:cNvSpPr/>
              <p:nvPr/>
            </p:nvSpPr>
            <p:spPr>
              <a:xfrm flipH="1" rot="10800000">
                <a:off x="59773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11"/>
              <p:cNvSpPr/>
              <p:nvPr/>
            </p:nvSpPr>
            <p:spPr>
              <a:xfrm flipH="1" rot="10800000">
                <a:off x="81255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11"/>
              <p:cNvSpPr/>
              <p:nvPr/>
            </p:nvSpPr>
            <p:spPr>
              <a:xfrm flipH="1" rot="10800000">
                <a:off x="102737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11"/>
              <p:cNvSpPr/>
              <p:nvPr/>
            </p:nvSpPr>
            <p:spPr>
              <a:xfrm flipH="1" rot="10800000">
                <a:off x="124220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3" name="Google Shape;9373;p11"/>
              <p:cNvSpPr/>
              <p:nvPr/>
            </p:nvSpPr>
            <p:spPr>
              <a:xfrm flipH="1" rot="10800000">
                <a:off x="145702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11"/>
              <p:cNvSpPr/>
              <p:nvPr/>
            </p:nvSpPr>
            <p:spPr>
              <a:xfrm flipH="1" rot="10800000">
                <a:off x="167184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11"/>
              <p:cNvSpPr/>
              <p:nvPr/>
            </p:nvSpPr>
            <p:spPr>
              <a:xfrm flipH="1" rot="10800000">
                <a:off x="188667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11"/>
              <p:cNvSpPr/>
              <p:nvPr/>
            </p:nvSpPr>
            <p:spPr>
              <a:xfrm flipH="1" rot="10800000">
                <a:off x="210149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11"/>
              <p:cNvSpPr/>
              <p:nvPr/>
            </p:nvSpPr>
            <p:spPr>
              <a:xfrm flipH="1" rot="10800000">
                <a:off x="231631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11"/>
              <p:cNvSpPr/>
              <p:nvPr/>
            </p:nvSpPr>
            <p:spPr>
              <a:xfrm flipH="1" rot="10800000">
                <a:off x="253114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11"/>
              <p:cNvSpPr/>
              <p:nvPr/>
            </p:nvSpPr>
            <p:spPr>
              <a:xfrm flipH="1" rot="10800000">
                <a:off x="274596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11"/>
              <p:cNvSpPr/>
              <p:nvPr/>
            </p:nvSpPr>
            <p:spPr>
              <a:xfrm flipH="1" rot="10800000">
                <a:off x="296078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11"/>
              <p:cNvSpPr/>
              <p:nvPr/>
            </p:nvSpPr>
            <p:spPr>
              <a:xfrm flipH="1" rot="10800000">
                <a:off x="317561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11"/>
              <p:cNvSpPr/>
              <p:nvPr/>
            </p:nvSpPr>
            <p:spPr>
              <a:xfrm flipH="1" rot="10800000">
                <a:off x="339043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3" name="Google Shape;9383;p11"/>
              <p:cNvSpPr/>
              <p:nvPr/>
            </p:nvSpPr>
            <p:spPr>
              <a:xfrm flipH="1" rot="10800000">
                <a:off x="360525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11"/>
              <p:cNvSpPr/>
              <p:nvPr/>
            </p:nvSpPr>
            <p:spPr>
              <a:xfrm flipH="1" rot="10800000">
                <a:off x="382008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11"/>
              <p:cNvSpPr/>
              <p:nvPr/>
            </p:nvSpPr>
            <p:spPr>
              <a:xfrm flipH="1" rot="10800000">
                <a:off x="403490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11"/>
              <p:cNvSpPr/>
              <p:nvPr/>
            </p:nvSpPr>
            <p:spPr>
              <a:xfrm flipH="1" rot="10800000">
                <a:off x="424972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11"/>
              <p:cNvSpPr/>
              <p:nvPr/>
            </p:nvSpPr>
            <p:spPr>
              <a:xfrm flipH="1" rot="10800000">
                <a:off x="446455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8" name="Google Shape;9388;p11"/>
              <p:cNvSpPr/>
              <p:nvPr/>
            </p:nvSpPr>
            <p:spPr>
              <a:xfrm flipH="1" rot="10800000">
                <a:off x="467937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11"/>
              <p:cNvSpPr/>
              <p:nvPr/>
            </p:nvSpPr>
            <p:spPr>
              <a:xfrm flipH="1" rot="10800000">
                <a:off x="489419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11"/>
              <p:cNvSpPr/>
              <p:nvPr/>
            </p:nvSpPr>
            <p:spPr>
              <a:xfrm flipH="1" rot="10800000">
                <a:off x="510902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11"/>
              <p:cNvSpPr/>
              <p:nvPr/>
            </p:nvSpPr>
            <p:spPr>
              <a:xfrm flipH="1" rot="10800000">
                <a:off x="532384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11"/>
              <p:cNvSpPr/>
              <p:nvPr/>
            </p:nvSpPr>
            <p:spPr>
              <a:xfrm flipH="1" rot="10800000">
                <a:off x="553866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11"/>
              <p:cNvSpPr/>
              <p:nvPr/>
            </p:nvSpPr>
            <p:spPr>
              <a:xfrm flipH="1" rot="10800000">
                <a:off x="575349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11"/>
              <p:cNvSpPr/>
              <p:nvPr/>
            </p:nvSpPr>
            <p:spPr>
              <a:xfrm flipH="1" rot="10800000">
                <a:off x="596831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11"/>
              <p:cNvSpPr/>
              <p:nvPr/>
            </p:nvSpPr>
            <p:spPr>
              <a:xfrm flipH="1" rot="10800000">
                <a:off x="618313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11"/>
              <p:cNvSpPr/>
              <p:nvPr/>
            </p:nvSpPr>
            <p:spPr>
              <a:xfrm flipH="1" rot="10800000">
                <a:off x="639796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11"/>
              <p:cNvSpPr/>
              <p:nvPr/>
            </p:nvSpPr>
            <p:spPr>
              <a:xfrm flipH="1" rot="10800000">
                <a:off x="661278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11"/>
              <p:cNvSpPr/>
              <p:nvPr/>
            </p:nvSpPr>
            <p:spPr>
              <a:xfrm flipH="1" rot="10800000">
                <a:off x="682760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11"/>
              <p:cNvSpPr/>
              <p:nvPr/>
            </p:nvSpPr>
            <p:spPr>
              <a:xfrm flipH="1" rot="10800000">
                <a:off x="704243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11"/>
              <p:cNvSpPr/>
              <p:nvPr/>
            </p:nvSpPr>
            <p:spPr>
              <a:xfrm flipH="1" rot="10800000">
                <a:off x="725725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11"/>
              <p:cNvSpPr/>
              <p:nvPr/>
            </p:nvSpPr>
            <p:spPr>
              <a:xfrm flipH="1" rot="10800000">
                <a:off x="747207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2" name="Google Shape;9402;p11"/>
              <p:cNvSpPr/>
              <p:nvPr/>
            </p:nvSpPr>
            <p:spPr>
              <a:xfrm flipH="1" rot="10800000">
                <a:off x="768690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3" name="Google Shape;9403;p11"/>
              <p:cNvSpPr/>
              <p:nvPr/>
            </p:nvSpPr>
            <p:spPr>
              <a:xfrm flipH="1" rot="10800000">
                <a:off x="790172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11"/>
              <p:cNvSpPr/>
              <p:nvPr/>
            </p:nvSpPr>
            <p:spPr>
              <a:xfrm flipH="1" rot="10800000">
                <a:off x="8116546"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11"/>
              <p:cNvSpPr/>
              <p:nvPr/>
            </p:nvSpPr>
            <p:spPr>
              <a:xfrm flipH="1" rot="10800000">
                <a:off x="833137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6" name="Google Shape;9406;p11"/>
              <p:cNvSpPr/>
              <p:nvPr/>
            </p:nvSpPr>
            <p:spPr>
              <a:xfrm flipH="1" rot="10800000">
                <a:off x="854619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11"/>
              <p:cNvSpPr/>
              <p:nvPr/>
            </p:nvSpPr>
            <p:spPr>
              <a:xfrm flipH="1" rot="10800000">
                <a:off x="8761016"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11"/>
              <p:cNvSpPr/>
              <p:nvPr/>
            </p:nvSpPr>
            <p:spPr>
              <a:xfrm flipH="1" rot="10800000">
                <a:off x="897584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11"/>
              <p:cNvSpPr/>
              <p:nvPr/>
            </p:nvSpPr>
            <p:spPr>
              <a:xfrm flipH="1" rot="10800000">
                <a:off x="-46739"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11"/>
              <p:cNvSpPr/>
              <p:nvPr/>
            </p:nvSpPr>
            <p:spPr>
              <a:xfrm flipH="1" rot="10800000">
                <a:off x="16808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11"/>
              <p:cNvSpPr/>
              <p:nvPr/>
            </p:nvSpPr>
            <p:spPr>
              <a:xfrm flipH="1" rot="10800000">
                <a:off x="38290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11"/>
              <p:cNvSpPr/>
              <p:nvPr/>
            </p:nvSpPr>
            <p:spPr>
              <a:xfrm flipH="1" rot="10800000">
                <a:off x="59773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11"/>
              <p:cNvSpPr/>
              <p:nvPr/>
            </p:nvSpPr>
            <p:spPr>
              <a:xfrm flipH="1" rot="10800000">
                <a:off x="81255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11"/>
              <p:cNvSpPr/>
              <p:nvPr/>
            </p:nvSpPr>
            <p:spPr>
              <a:xfrm flipH="1" rot="10800000">
                <a:off x="102737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5" name="Google Shape;9415;p11"/>
              <p:cNvSpPr/>
              <p:nvPr/>
            </p:nvSpPr>
            <p:spPr>
              <a:xfrm flipH="1" rot="10800000">
                <a:off x="124220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11"/>
              <p:cNvSpPr/>
              <p:nvPr/>
            </p:nvSpPr>
            <p:spPr>
              <a:xfrm flipH="1" rot="10800000">
                <a:off x="145702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11"/>
              <p:cNvSpPr/>
              <p:nvPr/>
            </p:nvSpPr>
            <p:spPr>
              <a:xfrm flipH="1" rot="10800000">
                <a:off x="167184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11"/>
              <p:cNvSpPr/>
              <p:nvPr/>
            </p:nvSpPr>
            <p:spPr>
              <a:xfrm flipH="1" rot="10800000">
                <a:off x="188667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11"/>
              <p:cNvSpPr/>
              <p:nvPr/>
            </p:nvSpPr>
            <p:spPr>
              <a:xfrm flipH="1" rot="10800000">
                <a:off x="210149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11"/>
              <p:cNvSpPr/>
              <p:nvPr/>
            </p:nvSpPr>
            <p:spPr>
              <a:xfrm flipH="1" rot="10800000">
                <a:off x="231631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11"/>
              <p:cNvSpPr/>
              <p:nvPr/>
            </p:nvSpPr>
            <p:spPr>
              <a:xfrm flipH="1" rot="10800000">
                <a:off x="253114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11"/>
              <p:cNvSpPr/>
              <p:nvPr/>
            </p:nvSpPr>
            <p:spPr>
              <a:xfrm flipH="1" rot="10800000">
                <a:off x="274596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11"/>
              <p:cNvSpPr/>
              <p:nvPr/>
            </p:nvSpPr>
            <p:spPr>
              <a:xfrm flipH="1" rot="10800000">
                <a:off x="296078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11"/>
              <p:cNvSpPr/>
              <p:nvPr/>
            </p:nvSpPr>
            <p:spPr>
              <a:xfrm flipH="1" rot="10800000">
                <a:off x="317561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11"/>
              <p:cNvSpPr/>
              <p:nvPr/>
            </p:nvSpPr>
            <p:spPr>
              <a:xfrm flipH="1" rot="10800000">
                <a:off x="339043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6" name="Google Shape;9426;p11"/>
              <p:cNvSpPr/>
              <p:nvPr/>
            </p:nvSpPr>
            <p:spPr>
              <a:xfrm flipH="1" rot="10800000">
                <a:off x="360525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11"/>
              <p:cNvSpPr/>
              <p:nvPr/>
            </p:nvSpPr>
            <p:spPr>
              <a:xfrm flipH="1" rot="10800000">
                <a:off x="382008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11"/>
              <p:cNvSpPr/>
              <p:nvPr/>
            </p:nvSpPr>
            <p:spPr>
              <a:xfrm flipH="1" rot="10800000">
                <a:off x="403490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11"/>
              <p:cNvSpPr/>
              <p:nvPr/>
            </p:nvSpPr>
            <p:spPr>
              <a:xfrm flipH="1" rot="10800000">
                <a:off x="424972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11"/>
              <p:cNvSpPr/>
              <p:nvPr/>
            </p:nvSpPr>
            <p:spPr>
              <a:xfrm flipH="1" rot="10800000">
                <a:off x="446455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11"/>
              <p:cNvSpPr/>
              <p:nvPr/>
            </p:nvSpPr>
            <p:spPr>
              <a:xfrm flipH="1" rot="10800000">
                <a:off x="467937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11"/>
              <p:cNvSpPr/>
              <p:nvPr/>
            </p:nvSpPr>
            <p:spPr>
              <a:xfrm flipH="1" rot="10800000">
                <a:off x="489419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11"/>
              <p:cNvSpPr/>
              <p:nvPr/>
            </p:nvSpPr>
            <p:spPr>
              <a:xfrm flipH="1" rot="10800000">
                <a:off x="510902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11"/>
              <p:cNvSpPr/>
              <p:nvPr/>
            </p:nvSpPr>
            <p:spPr>
              <a:xfrm flipH="1" rot="10800000">
                <a:off x="532384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11"/>
              <p:cNvSpPr/>
              <p:nvPr/>
            </p:nvSpPr>
            <p:spPr>
              <a:xfrm flipH="1" rot="10800000">
                <a:off x="553866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11"/>
              <p:cNvSpPr/>
              <p:nvPr/>
            </p:nvSpPr>
            <p:spPr>
              <a:xfrm flipH="1" rot="10800000">
                <a:off x="575349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11"/>
              <p:cNvSpPr/>
              <p:nvPr/>
            </p:nvSpPr>
            <p:spPr>
              <a:xfrm flipH="1" rot="10800000">
                <a:off x="596831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11"/>
              <p:cNvSpPr/>
              <p:nvPr/>
            </p:nvSpPr>
            <p:spPr>
              <a:xfrm flipH="1" rot="10800000">
                <a:off x="618313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11"/>
              <p:cNvSpPr/>
              <p:nvPr/>
            </p:nvSpPr>
            <p:spPr>
              <a:xfrm flipH="1" rot="10800000">
                <a:off x="639796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11"/>
              <p:cNvSpPr/>
              <p:nvPr/>
            </p:nvSpPr>
            <p:spPr>
              <a:xfrm flipH="1" rot="10800000">
                <a:off x="661278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11"/>
              <p:cNvSpPr/>
              <p:nvPr/>
            </p:nvSpPr>
            <p:spPr>
              <a:xfrm flipH="1" rot="10800000">
                <a:off x="682760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11"/>
              <p:cNvSpPr/>
              <p:nvPr/>
            </p:nvSpPr>
            <p:spPr>
              <a:xfrm flipH="1" rot="10800000">
                <a:off x="704243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11"/>
              <p:cNvSpPr/>
              <p:nvPr/>
            </p:nvSpPr>
            <p:spPr>
              <a:xfrm flipH="1" rot="10800000">
                <a:off x="725725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11"/>
              <p:cNvSpPr/>
              <p:nvPr/>
            </p:nvSpPr>
            <p:spPr>
              <a:xfrm flipH="1" rot="10800000">
                <a:off x="747207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11"/>
              <p:cNvSpPr/>
              <p:nvPr/>
            </p:nvSpPr>
            <p:spPr>
              <a:xfrm flipH="1" rot="10800000">
                <a:off x="768690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11"/>
              <p:cNvSpPr/>
              <p:nvPr/>
            </p:nvSpPr>
            <p:spPr>
              <a:xfrm flipH="1" rot="10800000">
                <a:off x="790172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11"/>
              <p:cNvSpPr/>
              <p:nvPr/>
            </p:nvSpPr>
            <p:spPr>
              <a:xfrm flipH="1" rot="10800000">
                <a:off x="8116546"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11"/>
              <p:cNvSpPr/>
              <p:nvPr/>
            </p:nvSpPr>
            <p:spPr>
              <a:xfrm flipH="1" rot="10800000">
                <a:off x="833137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11"/>
              <p:cNvSpPr/>
              <p:nvPr/>
            </p:nvSpPr>
            <p:spPr>
              <a:xfrm flipH="1" rot="10800000">
                <a:off x="854619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11"/>
              <p:cNvSpPr/>
              <p:nvPr/>
            </p:nvSpPr>
            <p:spPr>
              <a:xfrm flipH="1" rot="10800000">
                <a:off x="8761016"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11"/>
              <p:cNvSpPr/>
              <p:nvPr/>
            </p:nvSpPr>
            <p:spPr>
              <a:xfrm flipH="1" rot="10800000">
                <a:off x="897584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11"/>
              <p:cNvSpPr/>
              <p:nvPr/>
            </p:nvSpPr>
            <p:spPr>
              <a:xfrm flipH="1" rot="10800000">
                <a:off x="-46739"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11"/>
              <p:cNvSpPr/>
              <p:nvPr/>
            </p:nvSpPr>
            <p:spPr>
              <a:xfrm flipH="1" rot="10800000">
                <a:off x="16808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11"/>
              <p:cNvSpPr/>
              <p:nvPr/>
            </p:nvSpPr>
            <p:spPr>
              <a:xfrm flipH="1" rot="10800000">
                <a:off x="38290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11"/>
              <p:cNvSpPr/>
              <p:nvPr/>
            </p:nvSpPr>
            <p:spPr>
              <a:xfrm flipH="1" rot="10800000">
                <a:off x="59773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11"/>
              <p:cNvSpPr/>
              <p:nvPr/>
            </p:nvSpPr>
            <p:spPr>
              <a:xfrm flipH="1" rot="10800000">
                <a:off x="81255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11"/>
              <p:cNvSpPr/>
              <p:nvPr/>
            </p:nvSpPr>
            <p:spPr>
              <a:xfrm flipH="1" rot="10800000">
                <a:off x="102737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11"/>
              <p:cNvSpPr/>
              <p:nvPr/>
            </p:nvSpPr>
            <p:spPr>
              <a:xfrm flipH="1" rot="10800000">
                <a:off x="124220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11"/>
              <p:cNvSpPr/>
              <p:nvPr/>
            </p:nvSpPr>
            <p:spPr>
              <a:xfrm flipH="1" rot="10800000">
                <a:off x="145702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11"/>
              <p:cNvSpPr/>
              <p:nvPr/>
            </p:nvSpPr>
            <p:spPr>
              <a:xfrm flipH="1" rot="10800000">
                <a:off x="167184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11"/>
              <p:cNvSpPr/>
              <p:nvPr/>
            </p:nvSpPr>
            <p:spPr>
              <a:xfrm flipH="1" rot="10800000">
                <a:off x="188667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11"/>
              <p:cNvSpPr/>
              <p:nvPr/>
            </p:nvSpPr>
            <p:spPr>
              <a:xfrm flipH="1" rot="10800000">
                <a:off x="210149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11"/>
              <p:cNvSpPr/>
              <p:nvPr/>
            </p:nvSpPr>
            <p:spPr>
              <a:xfrm flipH="1" rot="10800000">
                <a:off x="231631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11"/>
              <p:cNvSpPr/>
              <p:nvPr/>
            </p:nvSpPr>
            <p:spPr>
              <a:xfrm flipH="1" rot="10800000">
                <a:off x="253114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11"/>
              <p:cNvSpPr/>
              <p:nvPr/>
            </p:nvSpPr>
            <p:spPr>
              <a:xfrm flipH="1" rot="10800000">
                <a:off x="274596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11"/>
              <p:cNvSpPr/>
              <p:nvPr/>
            </p:nvSpPr>
            <p:spPr>
              <a:xfrm flipH="1" rot="10800000">
                <a:off x="296078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11"/>
              <p:cNvSpPr/>
              <p:nvPr/>
            </p:nvSpPr>
            <p:spPr>
              <a:xfrm flipH="1" rot="10800000">
                <a:off x="317561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11"/>
              <p:cNvSpPr/>
              <p:nvPr/>
            </p:nvSpPr>
            <p:spPr>
              <a:xfrm flipH="1" rot="10800000">
                <a:off x="339043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11"/>
              <p:cNvSpPr/>
              <p:nvPr/>
            </p:nvSpPr>
            <p:spPr>
              <a:xfrm flipH="1" rot="10800000">
                <a:off x="360525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11"/>
              <p:cNvSpPr/>
              <p:nvPr/>
            </p:nvSpPr>
            <p:spPr>
              <a:xfrm flipH="1" rot="10800000">
                <a:off x="382008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11"/>
              <p:cNvSpPr/>
              <p:nvPr/>
            </p:nvSpPr>
            <p:spPr>
              <a:xfrm flipH="1" rot="10800000">
                <a:off x="403490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11"/>
              <p:cNvSpPr/>
              <p:nvPr/>
            </p:nvSpPr>
            <p:spPr>
              <a:xfrm flipH="1" rot="10800000">
                <a:off x="424972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11"/>
              <p:cNvSpPr/>
              <p:nvPr/>
            </p:nvSpPr>
            <p:spPr>
              <a:xfrm flipH="1" rot="10800000">
                <a:off x="446455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11"/>
              <p:cNvSpPr/>
              <p:nvPr/>
            </p:nvSpPr>
            <p:spPr>
              <a:xfrm flipH="1" rot="10800000">
                <a:off x="467937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11"/>
              <p:cNvSpPr/>
              <p:nvPr/>
            </p:nvSpPr>
            <p:spPr>
              <a:xfrm flipH="1" rot="10800000">
                <a:off x="489419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11"/>
              <p:cNvSpPr/>
              <p:nvPr/>
            </p:nvSpPr>
            <p:spPr>
              <a:xfrm flipH="1" rot="10800000">
                <a:off x="510902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11"/>
              <p:cNvSpPr/>
              <p:nvPr/>
            </p:nvSpPr>
            <p:spPr>
              <a:xfrm flipH="1" rot="10800000">
                <a:off x="532384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11"/>
              <p:cNvSpPr/>
              <p:nvPr/>
            </p:nvSpPr>
            <p:spPr>
              <a:xfrm flipH="1" rot="10800000">
                <a:off x="553866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11"/>
              <p:cNvSpPr/>
              <p:nvPr/>
            </p:nvSpPr>
            <p:spPr>
              <a:xfrm flipH="1" rot="10800000">
                <a:off x="575349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11"/>
              <p:cNvSpPr/>
              <p:nvPr/>
            </p:nvSpPr>
            <p:spPr>
              <a:xfrm flipH="1" rot="10800000">
                <a:off x="596831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11"/>
              <p:cNvSpPr/>
              <p:nvPr/>
            </p:nvSpPr>
            <p:spPr>
              <a:xfrm flipH="1" rot="10800000">
                <a:off x="618313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11"/>
              <p:cNvSpPr/>
              <p:nvPr/>
            </p:nvSpPr>
            <p:spPr>
              <a:xfrm flipH="1" rot="10800000">
                <a:off x="639796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11"/>
              <p:cNvSpPr/>
              <p:nvPr/>
            </p:nvSpPr>
            <p:spPr>
              <a:xfrm flipH="1" rot="10800000">
                <a:off x="661278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11"/>
              <p:cNvSpPr/>
              <p:nvPr/>
            </p:nvSpPr>
            <p:spPr>
              <a:xfrm flipH="1" rot="10800000">
                <a:off x="682760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5" name="Google Shape;9485;p11"/>
              <p:cNvSpPr/>
              <p:nvPr/>
            </p:nvSpPr>
            <p:spPr>
              <a:xfrm flipH="1" rot="10800000">
                <a:off x="704243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11"/>
              <p:cNvSpPr/>
              <p:nvPr/>
            </p:nvSpPr>
            <p:spPr>
              <a:xfrm flipH="1" rot="10800000">
                <a:off x="725725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11"/>
              <p:cNvSpPr/>
              <p:nvPr/>
            </p:nvSpPr>
            <p:spPr>
              <a:xfrm flipH="1" rot="10800000">
                <a:off x="747207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11"/>
              <p:cNvSpPr/>
              <p:nvPr/>
            </p:nvSpPr>
            <p:spPr>
              <a:xfrm flipH="1" rot="10800000">
                <a:off x="768690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11"/>
              <p:cNvSpPr/>
              <p:nvPr/>
            </p:nvSpPr>
            <p:spPr>
              <a:xfrm flipH="1" rot="10800000">
                <a:off x="790172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11"/>
              <p:cNvSpPr/>
              <p:nvPr/>
            </p:nvSpPr>
            <p:spPr>
              <a:xfrm flipH="1" rot="10800000">
                <a:off x="8116546"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11"/>
              <p:cNvSpPr/>
              <p:nvPr/>
            </p:nvSpPr>
            <p:spPr>
              <a:xfrm flipH="1" rot="10800000">
                <a:off x="833137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11"/>
              <p:cNvSpPr/>
              <p:nvPr/>
            </p:nvSpPr>
            <p:spPr>
              <a:xfrm flipH="1" rot="10800000">
                <a:off x="854619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11"/>
              <p:cNvSpPr/>
              <p:nvPr/>
            </p:nvSpPr>
            <p:spPr>
              <a:xfrm flipH="1" rot="10800000">
                <a:off x="8761016"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11"/>
              <p:cNvSpPr/>
              <p:nvPr/>
            </p:nvSpPr>
            <p:spPr>
              <a:xfrm flipH="1" rot="10800000">
                <a:off x="897584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11"/>
              <p:cNvSpPr/>
              <p:nvPr/>
            </p:nvSpPr>
            <p:spPr>
              <a:xfrm flipH="1" rot="10800000">
                <a:off x="-46739"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11"/>
              <p:cNvSpPr/>
              <p:nvPr/>
            </p:nvSpPr>
            <p:spPr>
              <a:xfrm flipH="1" rot="10800000">
                <a:off x="16808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11"/>
              <p:cNvSpPr/>
              <p:nvPr/>
            </p:nvSpPr>
            <p:spPr>
              <a:xfrm flipH="1" rot="10800000">
                <a:off x="38290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11"/>
              <p:cNvSpPr/>
              <p:nvPr/>
            </p:nvSpPr>
            <p:spPr>
              <a:xfrm flipH="1" rot="10800000">
                <a:off x="59773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11"/>
              <p:cNvSpPr/>
              <p:nvPr/>
            </p:nvSpPr>
            <p:spPr>
              <a:xfrm flipH="1" rot="10800000">
                <a:off x="81255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0" name="Google Shape;9500;p11"/>
              <p:cNvSpPr/>
              <p:nvPr/>
            </p:nvSpPr>
            <p:spPr>
              <a:xfrm flipH="1" rot="10800000">
                <a:off x="102737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11"/>
              <p:cNvSpPr/>
              <p:nvPr/>
            </p:nvSpPr>
            <p:spPr>
              <a:xfrm flipH="1" rot="10800000">
                <a:off x="124220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11"/>
              <p:cNvSpPr/>
              <p:nvPr/>
            </p:nvSpPr>
            <p:spPr>
              <a:xfrm flipH="1" rot="10800000">
                <a:off x="145702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11"/>
              <p:cNvSpPr/>
              <p:nvPr/>
            </p:nvSpPr>
            <p:spPr>
              <a:xfrm flipH="1" rot="10800000">
                <a:off x="167184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4" name="Google Shape;9504;p11"/>
              <p:cNvSpPr/>
              <p:nvPr/>
            </p:nvSpPr>
            <p:spPr>
              <a:xfrm flipH="1" rot="10800000">
                <a:off x="188667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11"/>
              <p:cNvSpPr/>
              <p:nvPr/>
            </p:nvSpPr>
            <p:spPr>
              <a:xfrm flipH="1" rot="10800000">
                <a:off x="210149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11"/>
              <p:cNvSpPr/>
              <p:nvPr/>
            </p:nvSpPr>
            <p:spPr>
              <a:xfrm flipH="1" rot="10800000">
                <a:off x="231631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7" name="Google Shape;9507;p11"/>
              <p:cNvSpPr/>
              <p:nvPr/>
            </p:nvSpPr>
            <p:spPr>
              <a:xfrm flipH="1" rot="10800000">
                <a:off x="253114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11"/>
              <p:cNvSpPr/>
              <p:nvPr/>
            </p:nvSpPr>
            <p:spPr>
              <a:xfrm flipH="1" rot="10800000">
                <a:off x="274596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9" name="Google Shape;9509;p11"/>
              <p:cNvSpPr/>
              <p:nvPr/>
            </p:nvSpPr>
            <p:spPr>
              <a:xfrm flipH="1" rot="10800000">
                <a:off x="296078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11"/>
              <p:cNvSpPr/>
              <p:nvPr/>
            </p:nvSpPr>
            <p:spPr>
              <a:xfrm flipH="1" rot="10800000">
                <a:off x="317561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11"/>
              <p:cNvSpPr/>
              <p:nvPr/>
            </p:nvSpPr>
            <p:spPr>
              <a:xfrm flipH="1" rot="10800000">
                <a:off x="339043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2" name="Google Shape;9512;p11"/>
              <p:cNvSpPr/>
              <p:nvPr/>
            </p:nvSpPr>
            <p:spPr>
              <a:xfrm flipH="1" rot="10800000">
                <a:off x="360525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11"/>
              <p:cNvSpPr/>
              <p:nvPr/>
            </p:nvSpPr>
            <p:spPr>
              <a:xfrm flipH="1" rot="10800000">
                <a:off x="382008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11"/>
              <p:cNvSpPr/>
              <p:nvPr/>
            </p:nvSpPr>
            <p:spPr>
              <a:xfrm flipH="1" rot="10800000">
                <a:off x="403490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11"/>
              <p:cNvSpPr/>
              <p:nvPr/>
            </p:nvSpPr>
            <p:spPr>
              <a:xfrm flipH="1" rot="10800000">
                <a:off x="424972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6" name="Google Shape;9516;p11"/>
              <p:cNvSpPr/>
              <p:nvPr/>
            </p:nvSpPr>
            <p:spPr>
              <a:xfrm flipH="1" rot="10800000">
                <a:off x="446455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11"/>
              <p:cNvSpPr/>
              <p:nvPr/>
            </p:nvSpPr>
            <p:spPr>
              <a:xfrm flipH="1" rot="10800000">
                <a:off x="467937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11"/>
              <p:cNvSpPr/>
              <p:nvPr/>
            </p:nvSpPr>
            <p:spPr>
              <a:xfrm flipH="1" rot="10800000">
                <a:off x="489419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11"/>
              <p:cNvSpPr/>
              <p:nvPr/>
            </p:nvSpPr>
            <p:spPr>
              <a:xfrm flipH="1" rot="10800000">
                <a:off x="510902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11"/>
              <p:cNvSpPr/>
              <p:nvPr/>
            </p:nvSpPr>
            <p:spPr>
              <a:xfrm flipH="1" rot="10800000">
                <a:off x="532384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11"/>
              <p:cNvSpPr/>
              <p:nvPr/>
            </p:nvSpPr>
            <p:spPr>
              <a:xfrm flipH="1" rot="10800000">
                <a:off x="553866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2" name="Google Shape;9522;p11"/>
              <p:cNvSpPr/>
              <p:nvPr/>
            </p:nvSpPr>
            <p:spPr>
              <a:xfrm flipH="1" rot="10800000">
                <a:off x="575349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11"/>
              <p:cNvSpPr/>
              <p:nvPr/>
            </p:nvSpPr>
            <p:spPr>
              <a:xfrm flipH="1" rot="10800000">
                <a:off x="596831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11"/>
              <p:cNvSpPr/>
              <p:nvPr/>
            </p:nvSpPr>
            <p:spPr>
              <a:xfrm flipH="1" rot="10800000">
                <a:off x="618313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11"/>
              <p:cNvSpPr/>
              <p:nvPr/>
            </p:nvSpPr>
            <p:spPr>
              <a:xfrm flipH="1" rot="10800000">
                <a:off x="639796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11"/>
              <p:cNvSpPr/>
              <p:nvPr/>
            </p:nvSpPr>
            <p:spPr>
              <a:xfrm flipH="1" rot="10800000">
                <a:off x="661278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7" name="Google Shape;9527;p11"/>
              <p:cNvSpPr/>
              <p:nvPr/>
            </p:nvSpPr>
            <p:spPr>
              <a:xfrm flipH="1" rot="10800000">
                <a:off x="682760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11"/>
              <p:cNvSpPr/>
              <p:nvPr/>
            </p:nvSpPr>
            <p:spPr>
              <a:xfrm flipH="1" rot="10800000">
                <a:off x="704243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11"/>
              <p:cNvSpPr/>
              <p:nvPr/>
            </p:nvSpPr>
            <p:spPr>
              <a:xfrm flipH="1" rot="10800000">
                <a:off x="725725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0" name="Google Shape;9530;p11"/>
              <p:cNvSpPr/>
              <p:nvPr/>
            </p:nvSpPr>
            <p:spPr>
              <a:xfrm flipH="1" rot="10800000">
                <a:off x="747207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1" name="Google Shape;9531;p11"/>
              <p:cNvSpPr/>
              <p:nvPr/>
            </p:nvSpPr>
            <p:spPr>
              <a:xfrm flipH="1" rot="10800000">
                <a:off x="768690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11"/>
              <p:cNvSpPr/>
              <p:nvPr/>
            </p:nvSpPr>
            <p:spPr>
              <a:xfrm flipH="1" rot="10800000">
                <a:off x="790172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11"/>
              <p:cNvSpPr/>
              <p:nvPr/>
            </p:nvSpPr>
            <p:spPr>
              <a:xfrm flipH="1" rot="10800000">
                <a:off x="8116546"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11"/>
              <p:cNvSpPr/>
              <p:nvPr/>
            </p:nvSpPr>
            <p:spPr>
              <a:xfrm flipH="1" rot="10800000">
                <a:off x="833137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11"/>
              <p:cNvSpPr/>
              <p:nvPr/>
            </p:nvSpPr>
            <p:spPr>
              <a:xfrm flipH="1" rot="10800000">
                <a:off x="854619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6" name="Google Shape;9536;p11"/>
              <p:cNvSpPr/>
              <p:nvPr/>
            </p:nvSpPr>
            <p:spPr>
              <a:xfrm flipH="1" rot="10800000">
                <a:off x="8761016"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11"/>
              <p:cNvSpPr/>
              <p:nvPr/>
            </p:nvSpPr>
            <p:spPr>
              <a:xfrm flipH="1" rot="10800000">
                <a:off x="897584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11"/>
              <p:cNvSpPr/>
              <p:nvPr/>
            </p:nvSpPr>
            <p:spPr>
              <a:xfrm flipH="1" rot="10800000">
                <a:off x="-46739"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9" name="Google Shape;9539;p11"/>
              <p:cNvSpPr/>
              <p:nvPr/>
            </p:nvSpPr>
            <p:spPr>
              <a:xfrm flipH="1" rot="10800000">
                <a:off x="16808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11"/>
              <p:cNvSpPr/>
              <p:nvPr/>
            </p:nvSpPr>
            <p:spPr>
              <a:xfrm flipH="1" rot="10800000">
                <a:off x="38290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11"/>
              <p:cNvSpPr/>
              <p:nvPr/>
            </p:nvSpPr>
            <p:spPr>
              <a:xfrm flipH="1" rot="10800000">
                <a:off x="59773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2" name="Google Shape;9542;p11"/>
              <p:cNvSpPr/>
              <p:nvPr/>
            </p:nvSpPr>
            <p:spPr>
              <a:xfrm flipH="1" rot="10800000">
                <a:off x="81255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11"/>
              <p:cNvSpPr/>
              <p:nvPr/>
            </p:nvSpPr>
            <p:spPr>
              <a:xfrm flipH="1" rot="10800000">
                <a:off x="102737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11"/>
              <p:cNvSpPr/>
              <p:nvPr/>
            </p:nvSpPr>
            <p:spPr>
              <a:xfrm flipH="1" rot="10800000">
                <a:off x="124220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5" name="Google Shape;9545;p11"/>
              <p:cNvSpPr/>
              <p:nvPr/>
            </p:nvSpPr>
            <p:spPr>
              <a:xfrm flipH="1" rot="10800000">
                <a:off x="145702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6" name="Google Shape;9546;p11"/>
              <p:cNvSpPr/>
              <p:nvPr/>
            </p:nvSpPr>
            <p:spPr>
              <a:xfrm flipH="1" rot="10800000">
                <a:off x="167184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11"/>
              <p:cNvSpPr/>
              <p:nvPr/>
            </p:nvSpPr>
            <p:spPr>
              <a:xfrm flipH="1" rot="10800000">
                <a:off x="188667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8" name="Google Shape;9548;p11"/>
              <p:cNvSpPr/>
              <p:nvPr/>
            </p:nvSpPr>
            <p:spPr>
              <a:xfrm flipH="1" rot="10800000">
                <a:off x="210149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9" name="Google Shape;9549;p11"/>
              <p:cNvSpPr/>
              <p:nvPr/>
            </p:nvSpPr>
            <p:spPr>
              <a:xfrm flipH="1" rot="10800000">
                <a:off x="231631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0" name="Google Shape;9550;p11"/>
              <p:cNvSpPr/>
              <p:nvPr/>
            </p:nvSpPr>
            <p:spPr>
              <a:xfrm flipH="1" rot="10800000">
                <a:off x="253114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1" name="Google Shape;9551;p11"/>
              <p:cNvSpPr/>
              <p:nvPr/>
            </p:nvSpPr>
            <p:spPr>
              <a:xfrm flipH="1" rot="10800000">
                <a:off x="274596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2" name="Google Shape;9552;p11"/>
              <p:cNvSpPr/>
              <p:nvPr/>
            </p:nvSpPr>
            <p:spPr>
              <a:xfrm flipH="1" rot="10800000">
                <a:off x="296078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3" name="Google Shape;9553;p11"/>
              <p:cNvSpPr/>
              <p:nvPr/>
            </p:nvSpPr>
            <p:spPr>
              <a:xfrm flipH="1" rot="10800000">
                <a:off x="317561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4" name="Google Shape;9554;p11"/>
              <p:cNvSpPr/>
              <p:nvPr/>
            </p:nvSpPr>
            <p:spPr>
              <a:xfrm flipH="1" rot="10800000">
                <a:off x="339043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5" name="Google Shape;9555;p11"/>
              <p:cNvSpPr/>
              <p:nvPr/>
            </p:nvSpPr>
            <p:spPr>
              <a:xfrm flipH="1" rot="10800000">
                <a:off x="360525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11"/>
              <p:cNvSpPr/>
              <p:nvPr/>
            </p:nvSpPr>
            <p:spPr>
              <a:xfrm flipH="1" rot="10800000">
                <a:off x="382008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7" name="Google Shape;9557;p11"/>
              <p:cNvSpPr/>
              <p:nvPr/>
            </p:nvSpPr>
            <p:spPr>
              <a:xfrm flipH="1" rot="10800000">
                <a:off x="403490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11"/>
              <p:cNvSpPr/>
              <p:nvPr/>
            </p:nvSpPr>
            <p:spPr>
              <a:xfrm flipH="1" rot="10800000">
                <a:off x="424972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11"/>
              <p:cNvSpPr/>
              <p:nvPr/>
            </p:nvSpPr>
            <p:spPr>
              <a:xfrm flipH="1" rot="10800000">
                <a:off x="446455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0" name="Google Shape;9560;p11"/>
              <p:cNvSpPr/>
              <p:nvPr/>
            </p:nvSpPr>
            <p:spPr>
              <a:xfrm flipH="1" rot="10800000">
                <a:off x="467937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1" name="Google Shape;9561;p11"/>
              <p:cNvSpPr/>
              <p:nvPr/>
            </p:nvSpPr>
            <p:spPr>
              <a:xfrm flipH="1" rot="10800000">
                <a:off x="489419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2" name="Google Shape;9562;p11"/>
              <p:cNvSpPr/>
              <p:nvPr/>
            </p:nvSpPr>
            <p:spPr>
              <a:xfrm flipH="1" rot="10800000">
                <a:off x="510902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3" name="Google Shape;9563;p11"/>
              <p:cNvSpPr/>
              <p:nvPr/>
            </p:nvSpPr>
            <p:spPr>
              <a:xfrm flipH="1" rot="10800000">
                <a:off x="532384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4" name="Google Shape;9564;p11"/>
              <p:cNvSpPr/>
              <p:nvPr/>
            </p:nvSpPr>
            <p:spPr>
              <a:xfrm flipH="1" rot="10800000">
                <a:off x="553866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11"/>
              <p:cNvSpPr/>
              <p:nvPr/>
            </p:nvSpPr>
            <p:spPr>
              <a:xfrm flipH="1" rot="10800000">
                <a:off x="575349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6" name="Google Shape;9566;p11"/>
              <p:cNvSpPr/>
              <p:nvPr/>
            </p:nvSpPr>
            <p:spPr>
              <a:xfrm flipH="1" rot="10800000">
                <a:off x="596831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7" name="Google Shape;9567;p11"/>
              <p:cNvSpPr/>
              <p:nvPr/>
            </p:nvSpPr>
            <p:spPr>
              <a:xfrm flipH="1" rot="10800000">
                <a:off x="618313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8" name="Google Shape;9568;p11"/>
              <p:cNvSpPr/>
              <p:nvPr/>
            </p:nvSpPr>
            <p:spPr>
              <a:xfrm flipH="1" rot="10800000">
                <a:off x="639796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11"/>
              <p:cNvSpPr/>
              <p:nvPr/>
            </p:nvSpPr>
            <p:spPr>
              <a:xfrm flipH="1" rot="10800000">
                <a:off x="661278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11"/>
              <p:cNvSpPr/>
              <p:nvPr/>
            </p:nvSpPr>
            <p:spPr>
              <a:xfrm flipH="1" rot="10800000">
                <a:off x="682760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1" name="Google Shape;9571;p11"/>
              <p:cNvSpPr/>
              <p:nvPr/>
            </p:nvSpPr>
            <p:spPr>
              <a:xfrm flipH="1" rot="10800000">
                <a:off x="704243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2" name="Google Shape;9572;p11"/>
              <p:cNvSpPr/>
              <p:nvPr/>
            </p:nvSpPr>
            <p:spPr>
              <a:xfrm flipH="1" rot="10800000">
                <a:off x="725725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3" name="Google Shape;9573;p11"/>
              <p:cNvSpPr/>
              <p:nvPr/>
            </p:nvSpPr>
            <p:spPr>
              <a:xfrm flipH="1" rot="10800000">
                <a:off x="747207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11"/>
              <p:cNvSpPr/>
              <p:nvPr/>
            </p:nvSpPr>
            <p:spPr>
              <a:xfrm flipH="1" rot="10800000">
                <a:off x="768690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11"/>
              <p:cNvSpPr/>
              <p:nvPr/>
            </p:nvSpPr>
            <p:spPr>
              <a:xfrm flipH="1" rot="10800000">
                <a:off x="790172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6" name="Google Shape;9576;p11"/>
              <p:cNvSpPr/>
              <p:nvPr/>
            </p:nvSpPr>
            <p:spPr>
              <a:xfrm flipH="1" rot="10800000">
                <a:off x="8116546"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7" name="Google Shape;9577;p11"/>
              <p:cNvSpPr/>
              <p:nvPr/>
            </p:nvSpPr>
            <p:spPr>
              <a:xfrm flipH="1" rot="10800000">
                <a:off x="833137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8" name="Google Shape;9578;p11"/>
              <p:cNvSpPr/>
              <p:nvPr/>
            </p:nvSpPr>
            <p:spPr>
              <a:xfrm flipH="1" rot="10800000">
                <a:off x="854619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9" name="Google Shape;9579;p11"/>
              <p:cNvSpPr/>
              <p:nvPr/>
            </p:nvSpPr>
            <p:spPr>
              <a:xfrm flipH="1" rot="10800000">
                <a:off x="8761016"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0" name="Google Shape;9580;p11"/>
              <p:cNvSpPr/>
              <p:nvPr/>
            </p:nvSpPr>
            <p:spPr>
              <a:xfrm flipH="1" rot="10800000">
                <a:off x="897584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1" name="Google Shape;9581;p11"/>
              <p:cNvSpPr/>
              <p:nvPr/>
            </p:nvSpPr>
            <p:spPr>
              <a:xfrm flipH="1" rot="10800000">
                <a:off x="-46739"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2" name="Google Shape;9582;p11"/>
              <p:cNvSpPr/>
              <p:nvPr/>
            </p:nvSpPr>
            <p:spPr>
              <a:xfrm flipH="1" rot="10800000">
                <a:off x="16808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3" name="Google Shape;9583;p11"/>
              <p:cNvSpPr/>
              <p:nvPr/>
            </p:nvSpPr>
            <p:spPr>
              <a:xfrm flipH="1" rot="10800000">
                <a:off x="38290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4" name="Google Shape;9584;p11"/>
              <p:cNvSpPr/>
              <p:nvPr/>
            </p:nvSpPr>
            <p:spPr>
              <a:xfrm flipH="1" rot="10800000">
                <a:off x="59773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5" name="Google Shape;9585;p11"/>
              <p:cNvSpPr/>
              <p:nvPr/>
            </p:nvSpPr>
            <p:spPr>
              <a:xfrm flipH="1" rot="10800000">
                <a:off x="81255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6" name="Google Shape;9586;p11"/>
              <p:cNvSpPr/>
              <p:nvPr/>
            </p:nvSpPr>
            <p:spPr>
              <a:xfrm flipH="1" rot="10800000">
                <a:off x="102737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7" name="Google Shape;9587;p11"/>
              <p:cNvSpPr/>
              <p:nvPr/>
            </p:nvSpPr>
            <p:spPr>
              <a:xfrm flipH="1" rot="10800000">
                <a:off x="124220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8" name="Google Shape;9588;p11"/>
              <p:cNvSpPr/>
              <p:nvPr/>
            </p:nvSpPr>
            <p:spPr>
              <a:xfrm flipH="1" rot="10800000">
                <a:off x="145702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11"/>
              <p:cNvSpPr/>
              <p:nvPr/>
            </p:nvSpPr>
            <p:spPr>
              <a:xfrm flipH="1" rot="10800000">
                <a:off x="167184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0" name="Google Shape;9590;p11"/>
              <p:cNvSpPr/>
              <p:nvPr/>
            </p:nvSpPr>
            <p:spPr>
              <a:xfrm flipH="1" rot="10800000">
                <a:off x="188667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1" name="Google Shape;9591;p11"/>
              <p:cNvSpPr/>
              <p:nvPr/>
            </p:nvSpPr>
            <p:spPr>
              <a:xfrm flipH="1" rot="10800000">
                <a:off x="210149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2" name="Google Shape;9592;p11"/>
              <p:cNvSpPr/>
              <p:nvPr/>
            </p:nvSpPr>
            <p:spPr>
              <a:xfrm flipH="1" rot="10800000">
                <a:off x="231631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3" name="Google Shape;9593;p11"/>
              <p:cNvSpPr/>
              <p:nvPr/>
            </p:nvSpPr>
            <p:spPr>
              <a:xfrm flipH="1" rot="10800000">
                <a:off x="253114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4" name="Google Shape;9594;p11"/>
              <p:cNvSpPr/>
              <p:nvPr/>
            </p:nvSpPr>
            <p:spPr>
              <a:xfrm flipH="1" rot="10800000">
                <a:off x="274596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5" name="Google Shape;9595;p11"/>
              <p:cNvSpPr/>
              <p:nvPr/>
            </p:nvSpPr>
            <p:spPr>
              <a:xfrm flipH="1" rot="10800000">
                <a:off x="296078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6" name="Google Shape;9596;p11"/>
              <p:cNvSpPr/>
              <p:nvPr/>
            </p:nvSpPr>
            <p:spPr>
              <a:xfrm flipH="1" rot="10800000">
                <a:off x="317561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7" name="Google Shape;9597;p11"/>
              <p:cNvSpPr/>
              <p:nvPr/>
            </p:nvSpPr>
            <p:spPr>
              <a:xfrm flipH="1" rot="10800000">
                <a:off x="339043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8" name="Google Shape;9598;p11"/>
              <p:cNvSpPr/>
              <p:nvPr/>
            </p:nvSpPr>
            <p:spPr>
              <a:xfrm flipH="1" rot="10800000">
                <a:off x="360525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9" name="Google Shape;9599;p11"/>
              <p:cNvSpPr/>
              <p:nvPr/>
            </p:nvSpPr>
            <p:spPr>
              <a:xfrm flipH="1" rot="10800000">
                <a:off x="382008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0" name="Google Shape;9600;p11"/>
              <p:cNvSpPr/>
              <p:nvPr/>
            </p:nvSpPr>
            <p:spPr>
              <a:xfrm flipH="1" rot="10800000">
                <a:off x="403490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1" name="Google Shape;9601;p11"/>
              <p:cNvSpPr/>
              <p:nvPr/>
            </p:nvSpPr>
            <p:spPr>
              <a:xfrm flipH="1" rot="10800000">
                <a:off x="424972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2" name="Google Shape;9602;p11"/>
              <p:cNvSpPr/>
              <p:nvPr/>
            </p:nvSpPr>
            <p:spPr>
              <a:xfrm flipH="1" rot="10800000">
                <a:off x="446455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3" name="Google Shape;9603;p11"/>
              <p:cNvSpPr/>
              <p:nvPr/>
            </p:nvSpPr>
            <p:spPr>
              <a:xfrm flipH="1" rot="10800000">
                <a:off x="467937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4" name="Google Shape;9604;p11"/>
              <p:cNvSpPr/>
              <p:nvPr/>
            </p:nvSpPr>
            <p:spPr>
              <a:xfrm flipH="1" rot="10800000">
                <a:off x="489419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5" name="Google Shape;9605;p11"/>
              <p:cNvSpPr/>
              <p:nvPr/>
            </p:nvSpPr>
            <p:spPr>
              <a:xfrm flipH="1" rot="10800000">
                <a:off x="510902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6" name="Google Shape;9606;p11"/>
              <p:cNvSpPr/>
              <p:nvPr/>
            </p:nvSpPr>
            <p:spPr>
              <a:xfrm flipH="1" rot="10800000">
                <a:off x="532384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7" name="Google Shape;9607;p11"/>
              <p:cNvSpPr/>
              <p:nvPr/>
            </p:nvSpPr>
            <p:spPr>
              <a:xfrm flipH="1" rot="10800000">
                <a:off x="553866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8" name="Google Shape;9608;p11"/>
              <p:cNvSpPr/>
              <p:nvPr/>
            </p:nvSpPr>
            <p:spPr>
              <a:xfrm flipH="1" rot="10800000">
                <a:off x="575349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9" name="Google Shape;9609;p11"/>
              <p:cNvSpPr/>
              <p:nvPr/>
            </p:nvSpPr>
            <p:spPr>
              <a:xfrm flipH="1" rot="10800000">
                <a:off x="596831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0" name="Google Shape;9610;p11"/>
              <p:cNvSpPr/>
              <p:nvPr/>
            </p:nvSpPr>
            <p:spPr>
              <a:xfrm flipH="1" rot="10800000">
                <a:off x="618313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1" name="Google Shape;9611;p11"/>
              <p:cNvSpPr/>
              <p:nvPr/>
            </p:nvSpPr>
            <p:spPr>
              <a:xfrm flipH="1" rot="10800000">
                <a:off x="639796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2" name="Google Shape;9612;p11"/>
              <p:cNvSpPr/>
              <p:nvPr/>
            </p:nvSpPr>
            <p:spPr>
              <a:xfrm flipH="1" rot="10800000">
                <a:off x="661278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3" name="Google Shape;9613;p11"/>
              <p:cNvSpPr/>
              <p:nvPr/>
            </p:nvSpPr>
            <p:spPr>
              <a:xfrm flipH="1" rot="10800000">
                <a:off x="682760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4" name="Google Shape;9614;p11"/>
              <p:cNvSpPr/>
              <p:nvPr/>
            </p:nvSpPr>
            <p:spPr>
              <a:xfrm flipH="1" rot="10800000">
                <a:off x="704243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5" name="Google Shape;9615;p11"/>
              <p:cNvSpPr/>
              <p:nvPr/>
            </p:nvSpPr>
            <p:spPr>
              <a:xfrm flipH="1" rot="10800000">
                <a:off x="725725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11"/>
              <p:cNvSpPr/>
              <p:nvPr/>
            </p:nvSpPr>
            <p:spPr>
              <a:xfrm flipH="1" rot="10800000">
                <a:off x="747207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7" name="Google Shape;9617;p11"/>
              <p:cNvSpPr/>
              <p:nvPr/>
            </p:nvSpPr>
            <p:spPr>
              <a:xfrm flipH="1" rot="10800000">
                <a:off x="768690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8" name="Google Shape;9618;p11"/>
              <p:cNvSpPr/>
              <p:nvPr/>
            </p:nvSpPr>
            <p:spPr>
              <a:xfrm flipH="1" rot="10800000">
                <a:off x="790172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9" name="Google Shape;9619;p11"/>
              <p:cNvSpPr/>
              <p:nvPr/>
            </p:nvSpPr>
            <p:spPr>
              <a:xfrm flipH="1" rot="10800000">
                <a:off x="8116546"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0" name="Google Shape;9620;p11"/>
              <p:cNvSpPr/>
              <p:nvPr/>
            </p:nvSpPr>
            <p:spPr>
              <a:xfrm flipH="1" rot="10800000">
                <a:off x="833137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1" name="Google Shape;9621;p11"/>
              <p:cNvSpPr/>
              <p:nvPr/>
            </p:nvSpPr>
            <p:spPr>
              <a:xfrm flipH="1" rot="10800000">
                <a:off x="854619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2" name="Google Shape;9622;p11"/>
              <p:cNvSpPr/>
              <p:nvPr/>
            </p:nvSpPr>
            <p:spPr>
              <a:xfrm flipH="1" rot="10800000">
                <a:off x="8761016"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3" name="Google Shape;9623;p11"/>
              <p:cNvSpPr/>
              <p:nvPr/>
            </p:nvSpPr>
            <p:spPr>
              <a:xfrm flipH="1" rot="10800000">
                <a:off x="897584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4" name="Google Shape;9624;p11"/>
              <p:cNvSpPr/>
              <p:nvPr/>
            </p:nvSpPr>
            <p:spPr>
              <a:xfrm flipH="1" rot="10800000">
                <a:off x="-46739"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5" name="Google Shape;9625;p11"/>
              <p:cNvSpPr/>
              <p:nvPr/>
            </p:nvSpPr>
            <p:spPr>
              <a:xfrm flipH="1" rot="10800000">
                <a:off x="16808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6" name="Google Shape;9626;p11"/>
              <p:cNvSpPr/>
              <p:nvPr/>
            </p:nvSpPr>
            <p:spPr>
              <a:xfrm flipH="1" rot="10800000">
                <a:off x="38290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7" name="Google Shape;9627;p11"/>
              <p:cNvSpPr/>
              <p:nvPr/>
            </p:nvSpPr>
            <p:spPr>
              <a:xfrm flipH="1" rot="10800000">
                <a:off x="59773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8" name="Google Shape;9628;p11"/>
              <p:cNvSpPr/>
              <p:nvPr/>
            </p:nvSpPr>
            <p:spPr>
              <a:xfrm flipH="1" rot="10800000">
                <a:off x="81255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9" name="Google Shape;9629;p11"/>
              <p:cNvSpPr/>
              <p:nvPr/>
            </p:nvSpPr>
            <p:spPr>
              <a:xfrm flipH="1" rot="10800000">
                <a:off x="102737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0" name="Google Shape;9630;p11"/>
              <p:cNvSpPr/>
              <p:nvPr/>
            </p:nvSpPr>
            <p:spPr>
              <a:xfrm flipH="1" rot="10800000">
                <a:off x="124220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1" name="Google Shape;9631;p11"/>
              <p:cNvSpPr/>
              <p:nvPr/>
            </p:nvSpPr>
            <p:spPr>
              <a:xfrm flipH="1" rot="10800000">
                <a:off x="145702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2" name="Google Shape;9632;p11"/>
              <p:cNvSpPr/>
              <p:nvPr/>
            </p:nvSpPr>
            <p:spPr>
              <a:xfrm flipH="1" rot="10800000">
                <a:off x="167184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3" name="Google Shape;9633;p11"/>
              <p:cNvSpPr/>
              <p:nvPr/>
            </p:nvSpPr>
            <p:spPr>
              <a:xfrm flipH="1" rot="10800000">
                <a:off x="188667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4" name="Google Shape;9634;p11"/>
              <p:cNvSpPr/>
              <p:nvPr/>
            </p:nvSpPr>
            <p:spPr>
              <a:xfrm flipH="1" rot="10800000">
                <a:off x="210149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5" name="Google Shape;9635;p11"/>
              <p:cNvSpPr/>
              <p:nvPr/>
            </p:nvSpPr>
            <p:spPr>
              <a:xfrm flipH="1" rot="10800000">
                <a:off x="231631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6" name="Google Shape;9636;p11"/>
              <p:cNvSpPr/>
              <p:nvPr/>
            </p:nvSpPr>
            <p:spPr>
              <a:xfrm flipH="1" rot="10800000">
                <a:off x="253114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7" name="Google Shape;9637;p11"/>
              <p:cNvSpPr/>
              <p:nvPr/>
            </p:nvSpPr>
            <p:spPr>
              <a:xfrm flipH="1" rot="10800000">
                <a:off x="274596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8" name="Google Shape;9638;p11"/>
              <p:cNvSpPr/>
              <p:nvPr/>
            </p:nvSpPr>
            <p:spPr>
              <a:xfrm flipH="1" rot="10800000">
                <a:off x="296078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9" name="Google Shape;9639;p11"/>
              <p:cNvSpPr/>
              <p:nvPr/>
            </p:nvSpPr>
            <p:spPr>
              <a:xfrm flipH="1" rot="10800000">
                <a:off x="317561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0" name="Google Shape;9640;p11"/>
              <p:cNvSpPr/>
              <p:nvPr/>
            </p:nvSpPr>
            <p:spPr>
              <a:xfrm flipH="1" rot="10800000">
                <a:off x="339043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1" name="Google Shape;9641;p11"/>
              <p:cNvSpPr/>
              <p:nvPr/>
            </p:nvSpPr>
            <p:spPr>
              <a:xfrm flipH="1" rot="10800000">
                <a:off x="360525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2" name="Google Shape;9642;p11"/>
              <p:cNvSpPr/>
              <p:nvPr/>
            </p:nvSpPr>
            <p:spPr>
              <a:xfrm flipH="1" rot="10800000">
                <a:off x="382008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3" name="Google Shape;9643;p11"/>
              <p:cNvSpPr/>
              <p:nvPr/>
            </p:nvSpPr>
            <p:spPr>
              <a:xfrm flipH="1" rot="10800000">
                <a:off x="403490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4" name="Google Shape;9644;p11"/>
              <p:cNvSpPr/>
              <p:nvPr/>
            </p:nvSpPr>
            <p:spPr>
              <a:xfrm flipH="1" rot="10800000">
                <a:off x="424972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5" name="Google Shape;9645;p11"/>
              <p:cNvSpPr/>
              <p:nvPr/>
            </p:nvSpPr>
            <p:spPr>
              <a:xfrm flipH="1" rot="10800000">
                <a:off x="446455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6" name="Google Shape;9646;p11"/>
              <p:cNvSpPr/>
              <p:nvPr/>
            </p:nvSpPr>
            <p:spPr>
              <a:xfrm flipH="1" rot="10800000">
                <a:off x="467937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7" name="Google Shape;9647;p11"/>
              <p:cNvSpPr/>
              <p:nvPr/>
            </p:nvSpPr>
            <p:spPr>
              <a:xfrm flipH="1" rot="10800000">
                <a:off x="489419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8" name="Google Shape;9648;p11"/>
              <p:cNvSpPr/>
              <p:nvPr/>
            </p:nvSpPr>
            <p:spPr>
              <a:xfrm flipH="1" rot="10800000">
                <a:off x="510902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9" name="Google Shape;9649;p11"/>
              <p:cNvSpPr/>
              <p:nvPr/>
            </p:nvSpPr>
            <p:spPr>
              <a:xfrm flipH="1" rot="10800000">
                <a:off x="532384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0" name="Google Shape;9650;p11"/>
              <p:cNvSpPr/>
              <p:nvPr/>
            </p:nvSpPr>
            <p:spPr>
              <a:xfrm flipH="1" rot="10800000">
                <a:off x="553866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1" name="Google Shape;9651;p11"/>
              <p:cNvSpPr/>
              <p:nvPr/>
            </p:nvSpPr>
            <p:spPr>
              <a:xfrm flipH="1" rot="10800000">
                <a:off x="575349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2" name="Google Shape;9652;p11"/>
              <p:cNvSpPr/>
              <p:nvPr/>
            </p:nvSpPr>
            <p:spPr>
              <a:xfrm flipH="1" rot="10800000">
                <a:off x="596831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3" name="Google Shape;9653;p11"/>
              <p:cNvSpPr/>
              <p:nvPr/>
            </p:nvSpPr>
            <p:spPr>
              <a:xfrm flipH="1" rot="10800000">
                <a:off x="618313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4" name="Google Shape;9654;p11"/>
              <p:cNvSpPr/>
              <p:nvPr/>
            </p:nvSpPr>
            <p:spPr>
              <a:xfrm flipH="1" rot="10800000">
                <a:off x="639796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5" name="Google Shape;9655;p11"/>
              <p:cNvSpPr/>
              <p:nvPr/>
            </p:nvSpPr>
            <p:spPr>
              <a:xfrm flipH="1" rot="10800000">
                <a:off x="661278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6" name="Google Shape;9656;p11"/>
              <p:cNvSpPr/>
              <p:nvPr/>
            </p:nvSpPr>
            <p:spPr>
              <a:xfrm flipH="1" rot="10800000">
                <a:off x="682760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7" name="Google Shape;9657;p11"/>
              <p:cNvSpPr/>
              <p:nvPr/>
            </p:nvSpPr>
            <p:spPr>
              <a:xfrm flipH="1" rot="10800000">
                <a:off x="704243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8" name="Google Shape;9658;p11"/>
              <p:cNvSpPr/>
              <p:nvPr/>
            </p:nvSpPr>
            <p:spPr>
              <a:xfrm flipH="1" rot="10800000">
                <a:off x="725725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9" name="Google Shape;9659;p11"/>
              <p:cNvSpPr/>
              <p:nvPr/>
            </p:nvSpPr>
            <p:spPr>
              <a:xfrm flipH="1" rot="10800000">
                <a:off x="747207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0" name="Google Shape;9660;p11"/>
              <p:cNvSpPr/>
              <p:nvPr/>
            </p:nvSpPr>
            <p:spPr>
              <a:xfrm flipH="1" rot="10800000">
                <a:off x="768690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1" name="Google Shape;9661;p11"/>
              <p:cNvSpPr/>
              <p:nvPr/>
            </p:nvSpPr>
            <p:spPr>
              <a:xfrm flipH="1" rot="10800000">
                <a:off x="790172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2" name="Google Shape;9662;p11"/>
              <p:cNvSpPr/>
              <p:nvPr/>
            </p:nvSpPr>
            <p:spPr>
              <a:xfrm flipH="1" rot="10800000">
                <a:off x="8116546"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3" name="Google Shape;9663;p11"/>
              <p:cNvSpPr/>
              <p:nvPr/>
            </p:nvSpPr>
            <p:spPr>
              <a:xfrm flipH="1" rot="10800000">
                <a:off x="833137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4" name="Google Shape;9664;p11"/>
              <p:cNvSpPr/>
              <p:nvPr/>
            </p:nvSpPr>
            <p:spPr>
              <a:xfrm flipH="1" rot="10800000">
                <a:off x="854619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5" name="Google Shape;9665;p11"/>
              <p:cNvSpPr/>
              <p:nvPr/>
            </p:nvSpPr>
            <p:spPr>
              <a:xfrm flipH="1" rot="10800000">
                <a:off x="8761016"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6" name="Google Shape;9666;p11"/>
              <p:cNvSpPr/>
              <p:nvPr/>
            </p:nvSpPr>
            <p:spPr>
              <a:xfrm flipH="1" rot="10800000">
                <a:off x="897584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7" name="Google Shape;9667;p11"/>
              <p:cNvSpPr/>
              <p:nvPr/>
            </p:nvSpPr>
            <p:spPr>
              <a:xfrm flipH="1" rot="10800000">
                <a:off x="-46739"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8" name="Google Shape;9668;p11"/>
              <p:cNvSpPr/>
              <p:nvPr/>
            </p:nvSpPr>
            <p:spPr>
              <a:xfrm flipH="1" rot="10800000">
                <a:off x="16808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9" name="Google Shape;9669;p11"/>
              <p:cNvSpPr/>
              <p:nvPr/>
            </p:nvSpPr>
            <p:spPr>
              <a:xfrm flipH="1" rot="10800000">
                <a:off x="38290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0" name="Google Shape;9670;p11"/>
              <p:cNvSpPr/>
              <p:nvPr/>
            </p:nvSpPr>
            <p:spPr>
              <a:xfrm flipH="1" rot="10800000">
                <a:off x="59773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1" name="Google Shape;9671;p11"/>
              <p:cNvSpPr/>
              <p:nvPr/>
            </p:nvSpPr>
            <p:spPr>
              <a:xfrm flipH="1" rot="10800000">
                <a:off x="81255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2" name="Google Shape;9672;p11"/>
              <p:cNvSpPr/>
              <p:nvPr/>
            </p:nvSpPr>
            <p:spPr>
              <a:xfrm flipH="1" rot="10800000">
                <a:off x="102737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3" name="Google Shape;9673;p11"/>
              <p:cNvSpPr/>
              <p:nvPr/>
            </p:nvSpPr>
            <p:spPr>
              <a:xfrm flipH="1" rot="10800000">
                <a:off x="124220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4" name="Google Shape;9674;p11"/>
              <p:cNvSpPr/>
              <p:nvPr/>
            </p:nvSpPr>
            <p:spPr>
              <a:xfrm flipH="1" rot="10800000">
                <a:off x="145702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5" name="Google Shape;9675;p11"/>
              <p:cNvSpPr/>
              <p:nvPr/>
            </p:nvSpPr>
            <p:spPr>
              <a:xfrm flipH="1" rot="10800000">
                <a:off x="167184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6" name="Google Shape;9676;p11"/>
              <p:cNvSpPr/>
              <p:nvPr/>
            </p:nvSpPr>
            <p:spPr>
              <a:xfrm flipH="1" rot="10800000">
                <a:off x="188667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7" name="Google Shape;9677;p11"/>
              <p:cNvSpPr/>
              <p:nvPr/>
            </p:nvSpPr>
            <p:spPr>
              <a:xfrm flipH="1" rot="10800000">
                <a:off x="210149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8" name="Google Shape;9678;p11"/>
              <p:cNvSpPr/>
              <p:nvPr/>
            </p:nvSpPr>
            <p:spPr>
              <a:xfrm flipH="1" rot="10800000">
                <a:off x="231631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9" name="Google Shape;9679;p11"/>
              <p:cNvSpPr/>
              <p:nvPr/>
            </p:nvSpPr>
            <p:spPr>
              <a:xfrm flipH="1" rot="10800000">
                <a:off x="253114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0" name="Google Shape;9680;p11"/>
              <p:cNvSpPr/>
              <p:nvPr/>
            </p:nvSpPr>
            <p:spPr>
              <a:xfrm flipH="1" rot="10800000">
                <a:off x="274596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1" name="Google Shape;9681;p11"/>
              <p:cNvSpPr/>
              <p:nvPr/>
            </p:nvSpPr>
            <p:spPr>
              <a:xfrm flipH="1" rot="10800000">
                <a:off x="296078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2" name="Google Shape;9682;p11"/>
              <p:cNvSpPr/>
              <p:nvPr/>
            </p:nvSpPr>
            <p:spPr>
              <a:xfrm flipH="1" rot="10800000">
                <a:off x="317561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3" name="Google Shape;9683;p11"/>
              <p:cNvSpPr/>
              <p:nvPr/>
            </p:nvSpPr>
            <p:spPr>
              <a:xfrm flipH="1" rot="10800000">
                <a:off x="339043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4" name="Google Shape;9684;p11"/>
              <p:cNvSpPr/>
              <p:nvPr/>
            </p:nvSpPr>
            <p:spPr>
              <a:xfrm flipH="1" rot="10800000">
                <a:off x="360525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5" name="Google Shape;9685;p11"/>
              <p:cNvSpPr/>
              <p:nvPr/>
            </p:nvSpPr>
            <p:spPr>
              <a:xfrm flipH="1" rot="10800000">
                <a:off x="382008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6" name="Google Shape;9686;p11"/>
              <p:cNvSpPr/>
              <p:nvPr/>
            </p:nvSpPr>
            <p:spPr>
              <a:xfrm flipH="1" rot="10800000">
                <a:off x="403490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7" name="Google Shape;9687;p11"/>
              <p:cNvSpPr/>
              <p:nvPr/>
            </p:nvSpPr>
            <p:spPr>
              <a:xfrm flipH="1" rot="10800000">
                <a:off x="424972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8" name="Google Shape;9688;p11"/>
              <p:cNvSpPr/>
              <p:nvPr/>
            </p:nvSpPr>
            <p:spPr>
              <a:xfrm flipH="1" rot="10800000">
                <a:off x="446455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9" name="Google Shape;9689;p11"/>
              <p:cNvSpPr/>
              <p:nvPr/>
            </p:nvSpPr>
            <p:spPr>
              <a:xfrm flipH="1" rot="10800000">
                <a:off x="467937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0" name="Google Shape;9690;p11"/>
              <p:cNvSpPr/>
              <p:nvPr/>
            </p:nvSpPr>
            <p:spPr>
              <a:xfrm flipH="1" rot="10800000">
                <a:off x="489419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1" name="Google Shape;9691;p11"/>
              <p:cNvSpPr/>
              <p:nvPr/>
            </p:nvSpPr>
            <p:spPr>
              <a:xfrm flipH="1" rot="10800000">
                <a:off x="510902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2" name="Google Shape;9692;p11"/>
              <p:cNvSpPr/>
              <p:nvPr/>
            </p:nvSpPr>
            <p:spPr>
              <a:xfrm flipH="1" rot="10800000">
                <a:off x="532384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3" name="Google Shape;9693;p11"/>
              <p:cNvSpPr/>
              <p:nvPr/>
            </p:nvSpPr>
            <p:spPr>
              <a:xfrm flipH="1" rot="10800000">
                <a:off x="553866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4" name="Google Shape;9694;p11"/>
              <p:cNvSpPr/>
              <p:nvPr/>
            </p:nvSpPr>
            <p:spPr>
              <a:xfrm flipH="1" rot="10800000">
                <a:off x="575349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5" name="Google Shape;9695;p11"/>
              <p:cNvSpPr/>
              <p:nvPr/>
            </p:nvSpPr>
            <p:spPr>
              <a:xfrm flipH="1" rot="10800000">
                <a:off x="596831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6" name="Google Shape;9696;p11"/>
              <p:cNvSpPr/>
              <p:nvPr/>
            </p:nvSpPr>
            <p:spPr>
              <a:xfrm flipH="1" rot="10800000">
                <a:off x="618313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7" name="Google Shape;9697;p11"/>
              <p:cNvSpPr/>
              <p:nvPr/>
            </p:nvSpPr>
            <p:spPr>
              <a:xfrm flipH="1" rot="10800000">
                <a:off x="639796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8" name="Google Shape;9698;p11"/>
              <p:cNvSpPr/>
              <p:nvPr/>
            </p:nvSpPr>
            <p:spPr>
              <a:xfrm flipH="1" rot="10800000">
                <a:off x="661278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9" name="Google Shape;9699;p11"/>
              <p:cNvSpPr/>
              <p:nvPr/>
            </p:nvSpPr>
            <p:spPr>
              <a:xfrm flipH="1" rot="10800000">
                <a:off x="682760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0" name="Google Shape;9700;p11"/>
              <p:cNvSpPr/>
              <p:nvPr/>
            </p:nvSpPr>
            <p:spPr>
              <a:xfrm flipH="1" rot="10800000">
                <a:off x="704243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1" name="Google Shape;9701;p11"/>
              <p:cNvSpPr/>
              <p:nvPr/>
            </p:nvSpPr>
            <p:spPr>
              <a:xfrm flipH="1" rot="10800000">
                <a:off x="725725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2" name="Google Shape;9702;p11"/>
              <p:cNvSpPr/>
              <p:nvPr/>
            </p:nvSpPr>
            <p:spPr>
              <a:xfrm flipH="1" rot="10800000">
                <a:off x="747207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3" name="Google Shape;9703;p11"/>
              <p:cNvSpPr/>
              <p:nvPr/>
            </p:nvSpPr>
            <p:spPr>
              <a:xfrm flipH="1" rot="10800000">
                <a:off x="768690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4" name="Google Shape;9704;p11"/>
              <p:cNvSpPr/>
              <p:nvPr/>
            </p:nvSpPr>
            <p:spPr>
              <a:xfrm flipH="1" rot="10800000">
                <a:off x="790172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5" name="Google Shape;9705;p11"/>
              <p:cNvSpPr/>
              <p:nvPr/>
            </p:nvSpPr>
            <p:spPr>
              <a:xfrm flipH="1" rot="10800000">
                <a:off x="8116546"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6" name="Google Shape;9706;p11"/>
              <p:cNvSpPr/>
              <p:nvPr/>
            </p:nvSpPr>
            <p:spPr>
              <a:xfrm flipH="1" rot="10800000">
                <a:off x="833137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7" name="Google Shape;9707;p11"/>
              <p:cNvSpPr/>
              <p:nvPr/>
            </p:nvSpPr>
            <p:spPr>
              <a:xfrm flipH="1" rot="10800000">
                <a:off x="854619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8" name="Google Shape;9708;p11"/>
              <p:cNvSpPr/>
              <p:nvPr/>
            </p:nvSpPr>
            <p:spPr>
              <a:xfrm flipH="1" rot="10800000">
                <a:off x="8761016"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9" name="Google Shape;9709;p11"/>
              <p:cNvSpPr/>
              <p:nvPr/>
            </p:nvSpPr>
            <p:spPr>
              <a:xfrm flipH="1" rot="10800000">
                <a:off x="897584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0" name="Google Shape;9710;p11"/>
              <p:cNvSpPr/>
              <p:nvPr/>
            </p:nvSpPr>
            <p:spPr>
              <a:xfrm flipH="1" rot="10800000">
                <a:off x="-46739"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1" name="Google Shape;9711;p11"/>
              <p:cNvSpPr/>
              <p:nvPr/>
            </p:nvSpPr>
            <p:spPr>
              <a:xfrm flipH="1" rot="10800000">
                <a:off x="16808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2" name="Google Shape;9712;p11"/>
              <p:cNvSpPr/>
              <p:nvPr/>
            </p:nvSpPr>
            <p:spPr>
              <a:xfrm flipH="1" rot="10800000">
                <a:off x="38290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3" name="Google Shape;9713;p11"/>
              <p:cNvSpPr/>
              <p:nvPr/>
            </p:nvSpPr>
            <p:spPr>
              <a:xfrm flipH="1" rot="10800000">
                <a:off x="59773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4" name="Google Shape;9714;p11"/>
              <p:cNvSpPr/>
              <p:nvPr/>
            </p:nvSpPr>
            <p:spPr>
              <a:xfrm flipH="1" rot="10800000">
                <a:off x="81255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5" name="Google Shape;9715;p11"/>
              <p:cNvSpPr/>
              <p:nvPr/>
            </p:nvSpPr>
            <p:spPr>
              <a:xfrm flipH="1" rot="10800000">
                <a:off x="102737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6" name="Google Shape;9716;p11"/>
              <p:cNvSpPr/>
              <p:nvPr/>
            </p:nvSpPr>
            <p:spPr>
              <a:xfrm flipH="1" rot="10800000">
                <a:off x="124220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7" name="Google Shape;9717;p11"/>
              <p:cNvSpPr/>
              <p:nvPr/>
            </p:nvSpPr>
            <p:spPr>
              <a:xfrm flipH="1" rot="10800000">
                <a:off x="145702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8" name="Google Shape;9718;p11"/>
              <p:cNvSpPr/>
              <p:nvPr/>
            </p:nvSpPr>
            <p:spPr>
              <a:xfrm flipH="1" rot="10800000">
                <a:off x="167184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9" name="Google Shape;9719;p11"/>
              <p:cNvSpPr/>
              <p:nvPr/>
            </p:nvSpPr>
            <p:spPr>
              <a:xfrm flipH="1" rot="10800000">
                <a:off x="188667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0" name="Google Shape;9720;p11"/>
              <p:cNvSpPr/>
              <p:nvPr/>
            </p:nvSpPr>
            <p:spPr>
              <a:xfrm flipH="1" rot="10800000">
                <a:off x="210149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1" name="Google Shape;9721;p11"/>
              <p:cNvSpPr/>
              <p:nvPr/>
            </p:nvSpPr>
            <p:spPr>
              <a:xfrm flipH="1" rot="10800000">
                <a:off x="231631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2" name="Google Shape;9722;p11"/>
              <p:cNvSpPr/>
              <p:nvPr/>
            </p:nvSpPr>
            <p:spPr>
              <a:xfrm flipH="1" rot="10800000">
                <a:off x="253114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3" name="Google Shape;9723;p11"/>
              <p:cNvSpPr/>
              <p:nvPr/>
            </p:nvSpPr>
            <p:spPr>
              <a:xfrm flipH="1" rot="10800000">
                <a:off x="274596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4" name="Google Shape;9724;p11"/>
              <p:cNvSpPr/>
              <p:nvPr/>
            </p:nvSpPr>
            <p:spPr>
              <a:xfrm flipH="1" rot="10800000">
                <a:off x="296078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5" name="Google Shape;9725;p11"/>
              <p:cNvSpPr/>
              <p:nvPr/>
            </p:nvSpPr>
            <p:spPr>
              <a:xfrm flipH="1" rot="10800000">
                <a:off x="317561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6" name="Google Shape;9726;p11"/>
              <p:cNvSpPr/>
              <p:nvPr/>
            </p:nvSpPr>
            <p:spPr>
              <a:xfrm flipH="1" rot="10800000">
                <a:off x="339043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7" name="Google Shape;9727;p11"/>
              <p:cNvSpPr/>
              <p:nvPr/>
            </p:nvSpPr>
            <p:spPr>
              <a:xfrm flipH="1" rot="10800000">
                <a:off x="360525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8" name="Google Shape;9728;p11"/>
              <p:cNvSpPr/>
              <p:nvPr/>
            </p:nvSpPr>
            <p:spPr>
              <a:xfrm flipH="1" rot="10800000">
                <a:off x="382008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9" name="Google Shape;9729;p11"/>
              <p:cNvSpPr/>
              <p:nvPr/>
            </p:nvSpPr>
            <p:spPr>
              <a:xfrm flipH="1" rot="10800000">
                <a:off x="403490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0" name="Google Shape;9730;p11"/>
              <p:cNvSpPr/>
              <p:nvPr/>
            </p:nvSpPr>
            <p:spPr>
              <a:xfrm flipH="1" rot="10800000">
                <a:off x="424972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1" name="Google Shape;9731;p11"/>
              <p:cNvSpPr/>
              <p:nvPr/>
            </p:nvSpPr>
            <p:spPr>
              <a:xfrm flipH="1" rot="10800000">
                <a:off x="446455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2" name="Google Shape;9732;p11"/>
              <p:cNvSpPr/>
              <p:nvPr/>
            </p:nvSpPr>
            <p:spPr>
              <a:xfrm flipH="1" rot="10800000">
                <a:off x="467937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3" name="Google Shape;9733;p11"/>
              <p:cNvSpPr/>
              <p:nvPr/>
            </p:nvSpPr>
            <p:spPr>
              <a:xfrm flipH="1" rot="10800000">
                <a:off x="489419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4" name="Google Shape;9734;p11"/>
              <p:cNvSpPr/>
              <p:nvPr/>
            </p:nvSpPr>
            <p:spPr>
              <a:xfrm flipH="1" rot="10800000">
                <a:off x="510902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5" name="Google Shape;9735;p11"/>
              <p:cNvSpPr/>
              <p:nvPr/>
            </p:nvSpPr>
            <p:spPr>
              <a:xfrm flipH="1" rot="10800000">
                <a:off x="532384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6" name="Google Shape;9736;p11"/>
              <p:cNvSpPr/>
              <p:nvPr/>
            </p:nvSpPr>
            <p:spPr>
              <a:xfrm flipH="1" rot="10800000">
                <a:off x="553866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7" name="Google Shape;9737;p11"/>
              <p:cNvSpPr/>
              <p:nvPr/>
            </p:nvSpPr>
            <p:spPr>
              <a:xfrm flipH="1" rot="10800000">
                <a:off x="575349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8" name="Google Shape;9738;p11"/>
              <p:cNvSpPr/>
              <p:nvPr/>
            </p:nvSpPr>
            <p:spPr>
              <a:xfrm flipH="1" rot="10800000">
                <a:off x="596831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9" name="Google Shape;9739;p11"/>
              <p:cNvSpPr/>
              <p:nvPr/>
            </p:nvSpPr>
            <p:spPr>
              <a:xfrm flipH="1" rot="10800000">
                <a:off x="618313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0" name="Google Shape;9740;p11"/>
              <p:cNvSpPr/>
              <p:nvPr/>
            </p:nvSpPr>
            <p:spPr>
              <a:xfrm flipH="1" rot="10800000">
                <a:off x="639796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1" name="Google Shape;9741;p11"/>
              <p:cNvSpPr/>
              <p:nvPr/>
            </p:nvSpPr>
            <p:spPr>
              <a:xfrm flipH="1" rot="10800000">
                <a:off x="661278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2" name="Google Shape;9742;p11"/>
              <p:cNvSpPr/>
              <p:nvPr/>
            </p:nvSpPr>
            <p:spPr>
              <a:xfrm flipH="1" rot="10800000">
                <a:off x="682760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3" name="Google Shape;9743;p11"/>
              <p:cNvSpPr/>
              <p:nvPr/>
            </p:nvSpPr>
            <p:spPr>
              <a:xfrm flipH="1" rot="10800000">
                <a:off x="704243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4" name="Google Shape;9744;p11"/>
              <p:cNvSpPr/>
              <p:nvPr/>
            </p:nvSpPr>
            <p:spPr>
              <a:xfrm flipH="1" rot="10800000">
                <a:off x="725725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5" name="Google Shape;9745;p11"/>
              <p:cNvSpPr/>
              <p:nvPr/>
            </p:nvSpPr>
            <p:spPr>
              <a:xfrm flipH="1" rot="10800000">
                <a:off x="747207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6" name="Google Shape;9746;p11"/>
              <p:cNvSpPr/>
              <p:nvPr/>
            </p:nvSpPr>
            <p:spPr>
              <a:xfrm flipH="1" rot="10800000">
                <a:off x="768690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7" name="Google Shape;9747;p11"/>
              <p:cNvSpPr/>
              <p:nvPr/>
            </p:nvSpPr>
            <p:spPr>
              <a:xfrm flipH="1" rot="10800000">
                <a:off x="790172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8" name="Google Shape;9748;p11"/>
              <p:cNvSpPr/>
              <p:nvPr/>
            </p:nvSpPr>
            <p:spPr>
              <a:xfrm flipH="1" rot="10800000">
                <a:off x="8116546"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9" name="Google Shape;9749;p11"/>
              <p:cNvSpPr/>
              <p:nvPr/>
            </p:nvSpPr>
            <p:spPr>
              <a:xfrm flipH="1" rot="10800000">
                <a:off x="833137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0" name="Google Shape;9750;p11"/>
              <p:cNvSpPr/>
              <p:nvPr/>
            </p:nvSpPr>
            <p:spPr>
              <a:xfrm flipH="1" rot="10800000">
                <a:off x="854619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1" name="Google Shape;9751;p11"/>
              <p:cNvSpPr/>
              <p:nvPr/>
            </p:nvSpPr>
            <p:spPr>
              <a:xfrm flipH="1" rot="10800000">
                <a:off x="8761016"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2" name="Google Shape;9752;p11"/>
              <p:cNvSpPr/>
              <p:nvPr/>
            </p:nvSpPr>
            <p:spPr>
              <a:xfrm flipH="1" rot="10800000">
                <a:off x="897584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3" name="Google Shape;9753;p11"/>
              <p:cNvSpPr/>
              <p:nvPr/>
            </p:nvSpPr>
            <p:spPr>
              <a:xfrm flipH="1" rot="10800000">
                <a:off x="-46739"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4" name="Google Shape;9754;p11"/>
              <p:cNvSpPr/>
              <p:nvPr/>
            </p:nvSpPr>
            <p:spPr>
              <a:xfrm flipH="1" rot="10800000">
                <a:off x="16808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5" name="Google Shape;9755;p11"/>
              <p:cNvSpPr/>
              <p:nvPr/>
            </p:nvSpPr>
            <p:spPr>
              <a:xfrm flipH="1" rot="10800000">
                <a:off x="38290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6" name="Google Shape;9756;p11"/>
              <p:cNvSpPr/>
              <p:nvPr/>
            </p:nvSpPr>
            <p:spPr>
              <a:xfrm flipH="1" rot="10800000">
                <a:off x="59773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7" name="Google Shape;9757;p11"/>
              <p:cNvSpPr/>
              <p:nvPr/>
            </p:nvSpPr>
            <p:spPr>
              <a:xfrm flipH="1" rot="10800000">
                <a:off x="81255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8" name="Google Shape;9758;p11"/>
              <p:cNvSpPr/>
              <p:nvPr/>
            </p:nvSpPr>
            <p:spPr>
              <a:xfrm flipH="1" rot="10800000">
                <a:off x="102737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9" name="Google Shape;9759;p11"/>
              <p:cNvSpPr/>
              <p:nvPr/>
            </p:nvSpPr>
            <p:spPr>
              <a:xfrm flipH="1" rot="10800000">
                <a:off x="124220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0" name="Google Shape;9760;p11"/>
              <p:cNvSpPr/>
              <p:nvPr/>
            </p:nvSpPr>
            <p:spPr>
              <a:xfrm flipH="1" rot="10800000">
                <a:off x="145702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1" name="Google Shape;9761;p11"/>
              <p:cNvSpPr/>
              <p:nvPr/>
            </p:nvSpPr>
            <p:spPr>
              <a:xfrm flipH="1" rot="10800000">
                <a:off x="167184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2" name="Google Shape;9762;p11"/>
              <p:cNvSpPr/>
              <p:nvPr/>
            </p:nvSpPr>
            <p:spPr>
              <a:xfrm flipH="1" rot="10800000">
                <a:off x="188667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3" name="Google Shape;9763;p11"/>
              <p:cNvSpPr/>
              <p:nvPr/>
            </p:nvSpPr>
            <p:spPr>
              <a:xfrm flipH="1" rot="10800000">
                <a:off x="210149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4" name="Google Shape;9764;p11"/>
              <p:cNvSpPr/>
              <p:nvPr/>
            </p:nvSpPr>
            <p:spPr>
              <a:xfrm flipH="1" rot="10800000">
                <a:off x="231631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5" name="Google Shape;9765;p11"/>
              <p:cNvSpPr/>
              <p:nvPr/>
            </p:nvSpPr>
            <p:spPr>
              <a:xfrm flipH="1" rot="10800000">
                <a:off x="253114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6" name="Google Shape;9766;p11"/>
              <p:cNvSpPr/>
              <p:nvPr/>
            </p:nvSpPr>
            <p:spPr>
              <a:xfrm flipH="1" rot="10800000">
                <a:off x="274596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7" name="Google Shape;9767;p11"/>
              <p:cNvSpPr/>
              <p:nvPr/>
            </p:nvSpPr>
            <p:spPr>
              <a:xfrm flipH="1" rot="10800000">
                <a:off x="296078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8" name="Google Shape;9768;p11"/>
              <p:cNvSpPr/>
              <p:nvPr/>
            </p:nvSpPr>
            <p:spPr>
              <a:xfrm flipH="1" rot="10800000">
                <a:off x="317561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9" name="Google Shape;9769;p11"/>
              <p:cNvSpPr/>
              <p:nvPr/>
            </p:nvSpPr>
            <p:spPr>
              <a:xfrm flipH="1" rot="10800000">
                <a:off x="339043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0" name="Google Shape;9770;p11"/>
              <p:cNvSpPr/>
              <p:nvPr/>
            </p:nvSpPr>
            <p:spPr>
              <a:xfrm flipH="1" rot="10800000">
                <a:off x="360525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1" name="Google Shape;9771;p11"/>
              <p:cNvSpPr/>
              <p:nvPr/>
            </p:nvSpPr>
            <p:spPr>
              <a:xfrm flipH="1" rot="10800000">
                <a:off x="382008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2" name="Google Shape;9772;p11"/>
              <p:cNvSpPr/>
              <p:nvPr/>
            </p:nvSpPr>
            <p:spPr>
              <a:xfrm flipH="1" rot="10800000">
                <a:off x="403490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3" name="Google Shape;9773;p11"/>
              <p:cNvSpPr/>
              <p:nvPr/>
            </p:nvSpPr>
            <p:spPr>
              <a:xfrm flipH="1" rot="10800000">
                <a:off x="424972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4" name="Google Shape;9774;p11"/>
              <p:cNvSpPr/>
              <p:nvPr/>
            </p:nvSpPr>
            <p:spPr>
              <a:xfrm flipH="1" rot="10800000">
                <a:off x="446455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5" name="Google Shape;9775;p11"/>
              <p:cNvSpPr/>
              <p:nvPr/>
            </p:nvSpPr>
            <p:spPr>
              <a:xfrm flipH="1" rot="10800000">
                <a:off x="467937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6" name="Google Shape;9776;p11"/>
              <p:cNvSpPr/>
              <p:nvPr/>
            </p:nvSpPr>
            <p:spPr>
              <a:xfrm flipH="1" rot="10800000">
                <a:off x="489419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7" name="Google Shape;9777;p11"/>
              <p:cNvSpPr/>
              <p:nvPr/>
            </p:nvSpPr>
            <p:spPr>
              <a:xfrm flipH="1" rot="10800000">
                <a:off x="510902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8" name="Google Shape;9778;p11"/>
              <p:cNvSpPr/>
              <p:nvPr/>
            </p:nvSpPr>
            <p:spPr>
              <a:xfrm flipH="1" rot="10800000">
                <a:off x="532384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9" name="Google Shape;9779;p11"/>
              <p:cNvSpPr/>
              <p:nvPr/>
            </p:nvSpPr>
            <p:spPr>
              <a:xfrm flipH="1" rot="10800000">
                <a:off x="553866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0" name="Google Shape;9780;p11"/>
              <p:cNvSpPr/>
              <p:nvPr/>
            </p:nvSpPr>
            <p:spPr>
              <a:xfrm flipH="1" rot="10800000">
                <a:off x="575349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1" name="Google Shape;9781;p11"/>
              <p:cNvSpPr/>
              <p:nvPr/>
            </p:nvSpPr>
            <p:spPr>
              <a:xfrm flipH="1" rot="10800000">
                <a:off x="596831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2" name="Google Shape;9782;p11"/>
              <p:cNvSpPr/>
              <p:nvPr/>
            </p:nvSpPr>
            <p:spPr>
              <a:xfrm flipH="1" rot="10800000">
                <a:off x="618313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3" name="Google Shape;9783;p11"/>
              <p:cNvSpPr/>
              <p:nvPr/>
            </p:nvSpPr>
            <p:spPr>
              <a:xfrm flipH="1" rot="10800000">
                <a:off x="639796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4" name="Google Shape;9784;p11"/>
              <p:cNvSpPr/>
              <p:nvPr/>
            </p:nvSpPr>
            <p:spPr>
              <a:xfrm flipH="1" rot="10800000">
                <a:off x="661278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5" name="Google Shape;9785;p11"/>
              <p:cNvSpPr/>
              <p:nvPr/>
            </p:nvSpPr>
            <p:spPr>
              <a:xfrm flipH="1" rot="10800000">
                <a:off x="682760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6" name="Google Shape;9786;p11"/>
              <p:cNvSpPr/>
              <p:nvPr/>
            </p:nvSpPr>
            <p:spPr>
              <a:xfrm flipH="1" rot="10800000">
                <a:off x="704243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7" name="Google Shape;9787;p11"/>
              <p:cNvSpPr/>
              <p:nvPr/>
            </p:nvSpPr>
            <p:spPr>
              <a:xfrm flipH="1" rot="10800000">
                <a:off x="725725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8" name="Google Shape;9788;p11"/>
              <p:cNvSpPr/>
              <p:nvPr/>
            </p:nvSpPr>
            <p:spPr>
              <a:xfrm flipH="1" rot="10800000">
                <a:off x="747207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9" name="Google Shape;9789;p11"/>
              <p:cNvSpPr/>
              <p:nvPr/>
            </p:nvSpPr>
            <p:spPr>
              <a:xfrm flipH="1" rot="10800000">
                <a:off x="768690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0" name="Google Shape;9790;p11"/>
              <p:cNvSpPr/>
              <p:nvPr/>
            </p:nvSpPr>
            <p:spPr>
              <a:xfrm flipH="1" rot="10800000">
                <a:off x="790172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1" name="Google Shape;9791;p11"/>
              <p:cNvSpPr/>
              <p:nvPr/>
            </p:nvSpPr>
            <p:spPr>
              <a:xfrm flipH="1" rot="10800000">
                <a:off x="8116546"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2" name="Google Shape;9792;p11"/>
              <p:cNvSpPr/>
              <p:nvPr/>
            </p:nvSpPr>
            <p:spPr>
              <a:xfrm flipH="1" rot="10800000">
                <a:off x="833137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3" name="Google Shape;9793;p11"/>
              <p:cNvSpPr/>
              <p:nvPr/>
            </p:nvSpPr>
            <p:spPr>
              <a:xfrm flipH="1" rot="10800000">
                <a:off x="854619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4" name="Google Shape;9794;p11"/>
              <p:cNvSpPr/>
              <p:nvPr/>
            </p:nvSpPr>
            <p:spPr>
              <a:xfrm flipH="1" rot="10800000">
                <a:off x="8761016"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5" name="Google Shape;9795;p11"/>
              <p:cNvSpPr/>
              <p:nvPr/>
            </p:nvSpPr>
            <p:spPr>
              <a:xfrm flipH="1" rot="10800000">
                <a:off x="897584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96" name="Google Shape;9796;p11"/>
            <p:cNvSpPr/>
            <p:nvPr/>
          </p:nvSpPr>
          <p:spPr>
            <a:xfrm>
              <a:off x="50" y="-6025"/>
              <a:ext cx="9144000" cy="207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7" name="Google Shape;9797;p11"/>
            <p:cNvSpPr/>
            <p:nvPr/>
          </p:nvSpPr>
          <p:spPr>
            <a:xfrm>
              <a:off x="50" y="4941625"/>
              <a:ext cx="9144000" cy="207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8" name="Google Shape;9798;p11"/>
            <p:cNvSpPr/>
            <p:nvPr/>
          </p:nvSpPr>
          <p:spPr>
            <a:xfrm>
              <a:off x="8934575" y="-6025"/>
              <a:ext cx="209400" cy="5155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9" name="Google Shape;9799;p11"/>
            <p:cNvSpPr/>
            <p:nvPr/>
          </p:nvSpPr>
          <p:spPr>
            <a:xfrm>
              <a:off x="150" y="-6025"/>
              <a:ext cx="209400" cy="5155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00" name="Google Shape;9800;p11"/>
          <p:cNvSpPr txBox="1"/>
          <p:nvPr>
            <p:ph hasCustomPrompt="1" type="title"/>
          </p:nvPr>
        </p:nvSpPr>
        <p:spPr>
          <a:xfrm>
            <a:off x="1284000" y="1366345"/>
            <a:ext cx="6576000" cy="92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6000"/>
              <a:buNone/>
              <a:defRPr sz="6000">
                <a:solidFill>
                  <a:schemeClr val="dk2"/>
                </a:solidFill>
              </a:defRPr>
            </a:lvl1pPr>
            <a:lvl2pPr lvl="1" algn="ctr">
              <a:spcBef>
                <a:spcPts val="0"/>
              </a:spcBef>
              <a:spcAft>
                <a:spcPts val="0"/>
              </a:spcAft>
              <a:buClr>
                <a:schemeClr val="dk2"/>
              </a:buClr>
              <a:buSzPts val="6000"/>
              <a:buNone/>
              <a:defRPr sz="6000">
                <a:solidFill>
                  <a:schemeClr val="dk2"/>
                </a:solidFill>
              </a:defRPr>
            </a:lvl2pPr>
            <a:lvl3pPr lvl="2" algn="ctr">
              <a:spcBef>
                <a:spcPts val="0"/>
              </a:spcBef>
              <a:spcAft>
                <a:spcPts val="0"/>
              </a:spcAft>
              <a:buClr>
                <a:schemeClr val="dk2"/>
              </a:buClr>
              <a:buSzPts val="6000"/>
              <a:buNone/>
              <a:defRPr sz="6000">
                <a:solidFill>
                  <a:schemeClr val="dk2"/>
                </a:solidFill>
              </a:defRPr>
            </a:lvl3pPr>
            <a:lvl4pPr lvl="3" algn="ctr">
              <a:spcBef>
                <a:spcPts val="0"/>
              </a:spcBef>
              <a:spcAft>
                <a:spcPts val="0"/>
              </a:spcAft>
              <a:buClr>
                <a:schemeClr val="dk2"/>
              </a:buClr>
              <a:buSzPts val="6000"/>
              <a:buNone/>
              <a:defRPr sz="6000">
                <a:solidFill>
                  <a:schemeClr val="dk2"/>
                </a:solidFill>
              </a:defRPr>
            </a:lvl4pPr>
            <a:lvl5pPr lvl="4" algn="ctr">
              <a:spcBef>
                <a:spcPts val="0"/>
              </a:spcBef>
              <a:spcAft>
                <a:spcPts val="0"/>
              </a:spcAft>
              <a:buClr>
                <a:schemeClr val="dk2"/>
              </a:buClr>
              <a:buSzPts val="6000"/>
              <a:buNone/>
              <a:defRPr sz="6000">
                <a:solidFill>
                  <a:schemeClr val="dk2"/>
                </a:solidFill>
              </a:defRPr>
            </a:lvl5pPr>
            <a:lvl6pPr lvl="5" algn="ctr">
              <a:spcBef>
                <a:spcPts val="0"/>
              </a:spcBef>
              <a:spcAft>
                <a:spcPts val="0"/>
              </a:spcAft>
              <a:buClr>
                <a:schemeClr val="dk2"/>
              </a:buClr>
              <a:buSzPts val="6000"/>
              <a:buNone/>
              <a:defRPr sz="6000">
                <a:solidFill>
                  <a:schemeClr val="dk2"/>
                </a:solidFill>
              </a:defRPr>
            </a:lvl6pPr>
            <a:lvl7pPr lvl="6" algn="ctr">
              <a:spcBef>
                <a:spcPts val="0"/>
              </a:spcBef>
              <a:spcAft>
                <a:spcPts val="0"/>
              </a:spcAft>
              <a:buClr>
                <a:schemeClr val="dk2"/>
              </a:buClr>
              <a:buSzPts val="6000"/>
              <a:buNone/>
              <a:defRPr sz="6000">
                <a:solidFill>
                  <a:schemeClr val="dk2"/>
                </a:solidFill>
              </a:defRPr>
            </a:lvl7pPr>
            <a:lvl8pPr lvl="7" algn="ctr">
              <a:spcBef>
                <a:spcPts val="0"/>
              </a:spcBef>
              <a:spcAft>
                <a:spcPts val="0"/>
              </a:spcAft>
              <a:buClr>
                <a:schemeClr val="dk2"/>
              </a:buClr>
              <a:buSzPts val="6000"/>
              <a:buNone/>
              <a:defRPr sz="6000">
                <a:solidFill>
                  <a:schemeClr val="dk2"/>
                </a:solidFill>
              </a:defRPr>
            </a:lvl8pPr>
            <a:lvl9pPr lvl="8" algn="ctr">
              <a:spcBef>
                <a:spcPts val="0"/>
              </a:spcBef>
              <a:spcAft>
                <a:spcPts val="0"/>
              </a:spcAft>
              <a:buClr>
                <a:schemeClr val="dk2"/>
              </a:buClr>
              <a:buSzPts val="6000"/>
              <a:buNone/>
              <a:defRPr sz="6000">
                <a:solidFill>
                  <a:schemeClr val="dk2"/>
                </a:solidFill>
              </a:defRPr>
            </a:lvl9pPr>
          </a:lstStyle>
          <a:p>
            <a:r>
              <a:t>xx%</a:t>
            </a:r>
          </a:p>
        </p:txBody>
      </p:sp>
      <p:sp>
        <p:nvSpPr>
          <p:cNvPr id="9801" name="Google Shape;9801;p11"/>
          <p:cNvSpPr txBox="1"/>
          <p:nvPr>
            <p:ph idx="1" type="subTitle"/>
          </p:nvPr>
        </p:nvSpPr>
        <p:spPr>
          <a:xfrm>
            <a:off x="1284000" y="2346288"/>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9802" name="Google Shape;9802;p11"/>
          <p:cNvSpPr/>
          <p:nvPr/>
        </p:nvSpPr>
        <p:spPr>
          <a:xfrm flipH="1" rot="10800000">
            <a:off x="8384297" y="4014038"/>
            <a:ext cx="434920" cy="427963"/>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9803" name="Google Shape;9803;p11"/>
          <p:cNvSpPr/>
          <p:nvPr/>
        </p:nvSpPr>
        <p:spPr>
          <a:xfrm flipH="1" rot="10800000">
            <a:off x="8234786" y="4502752"/>
            <a:ext cx="299044" cy="294279"/>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9804" name="Google Shape;9804;p11"/>
          <p:cNvSpPr/>
          <p:nvPr/>
        </p:nvSpPr>
        <p:spPr>
          <a:xfrm flipH="1" rot="10800000">
            <a:off x="582811" y="346390"/>
            <a:ext cx="299044" cy="294279"/>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9805" name="Google Shape;9805;p11"/>
          <p:cNvSpPr/>
          <p:nvPr/>
        </p:nvSpPr>
        <p:spPr>
          <a:xfrm flipH="1" rot="10800000">
            <a:off x="520407" y="4419825"/>
            <a:ext cx="383471" cy="377285"/>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9806" name="Google Shape;9806;p11"/>
          <p:cNvSpPr/>
          <p:nvPr/>
        </p:nvSpPr>
        <p:spPr>
          <a:xfrm flipH="1" rot="10800000">
            <a:off x="324783" y="640673"/>
            <a:ext cx="195613" cy="192458"/>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07" name="Shape 980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9808" name="Shape 9808"/>
        <p:cNvGrpSpPr/>
        <p:nvPr/>
      </p:nvGrpSpPr>
      <p:grpSpPr>
        <a:xfrm>
          <a:off x="0" y="0"/>
          <a:ext cx="0" cy="0"/>
          <a:chOff x="0" y="0"/>
          <a:chExt cx="0" cy="0"/>
        </a:xfrm>
      </p:grpSpPr>
      <p:grpSp>
        <p:nvGrpSpPr>
          <p:cNvPr id="9809" name="Google Shape;9809;p13"/>
          <p:cNvGrpSpPr/>
          <p:nvPr/>
        </p:nvGrpSpPr>
        <p:grpSpPr>
          <a:xfrm>
            <a:off x="50" y="-6025"/>
            <a:ext cx="9144181" cy="5155500"/>
            <a:chOff x="50" y="-6025"/>
            <a:chExt cx="9144181" cy="5155500"/>
          </a:xfrm>
        </p:grpSpPr>
        <p:grpSp>
          <p:nvGrpSpPr>
            <p:cNvPr id="9810" name="Google Shape;9810;p13"/>
            <p:cNvGrpSpPr/>
            <p:nvPr/>
          </p:nvGrpSpPr>
          <p:grpSpPr>
            <a:xfrm>
              <a:off x="150" y="126"/>
              <a:ext cx="9144081" cy="5143543"/>
              <a:chOff x="-46739" y="-18"/>
              <a:chExt cx="9237379" cy="5143543"/>
            </a:xfrm>
          </p:grpSpPr>
          <p:sp>
            <p:nvSpPr>
              <p:cNvPr id="9811" name="Google Shape;9811;p13"/>
              <p:cNvSpPr/>
              <p:nvPr/>
            </p:nvSpPr>
            <p:spPr>
              <a:xfrm flipH="1" rot="10800000">
                <a:off x="-46739"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2" name="Google Shape;9812;p13"/>
              <p:cNvSpPr/>
              <p:nvPr/>
            </p:nvSpPr>
            <p:spPr>
              <a:xfrm flipH="1" rot="10800000">
                <a:off x="16808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3" name="Google Shape;9813;p13"/>
              <p:cNvSpPr/>
              <p:nvPr/>
            </p:nvSpPr>
            <p:spPr>
              <a:xfrm flipH="1" rot="10800000">
                <a:off x="38290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4" name="Google Shape;9814;p13"/>
              <p:cNvSpPr/>
              <p:nvPr/>
            </p:nvSpPr>
            <p:spPr>
              <a:xfrm flipH="1" rot="10800000">
                <a:off x="59773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5" name="Google Shape;9815;p13"/>
              <p:cNvSpPr/>
              <p:nvPr/>
            </p:nvSpPr>
            <p:spPr>
              <a:xfrm flipH="1" rot="10800000">
                <a:off x="81255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6" name="Google Shape;9816;p13"/>
              <p:cNvSpPr/>
              <p:nvPr/>
            </p:nvSpPr>
            <p:spPr>
              <a:xfrm flipH="1" rot="10800000">
                <a:off x="102737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7" name="Google Shape;9817;p13"/>
              <p:cNvSpPr/>
              <p:nvPr/>
            </p:nvSpPr>
            <p:spPr>
              <a:xfrm flipH="1" rot="10800000">
                <a:off x="124220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8" name="Google Shape;9818;p13"/>
              <p:cNvSpPr/>
              <p:nvPr/>
            </p:nvSpPr>
            <p:spPr>
              <a:xfrm flipH="1" rot="10800000">
                <a:off x="145702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9" name="Google Shape;9819;p13"/>
              <p:cNvSpPr/>
              <p:nvPr/>
            </p:nvSpPr>
            <p:spPr>
              <a:xfrm flipH="1" rot="10800000">
                <a:off x="167184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0" name="Google Shape;9820;p13"/>
              <p:cNvSpPr/>
              <p:nvPr/>
            </p:nvSpPr>
            <p:spPr>
              <a:xfrm flipH="1" rot="10800000">
                <a:off x="188667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1" name="Google Shape;9821;p13"/>
              <p:cNvSpPr/>
              <p:nvPr/>
            </p:nvSpPr>
            <p:spPr>
              <a:xfrm flipH="1" rot="10800000">
                <a:off x="210149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2" name="Google Shape;9822;p13"/>
              <p:cNvSpPr/>
              <p:nvPr/>
            </p:nvSpPr>
            <p:spPr>
              <a:xfrm flipH="1" rot="10800000">
                <a:off x="231631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3" name="Google Shape;9823;p13"/>
              <p:cNvSpPr/>
              <p:nvPr/>
            </p:nvSpPr>
            <p:spPr>
              <a:xfrm flipH="1" rot="10800000">
                <a:off x="253114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4" name="Google Shape;9824;p13"/>
              <p:cNvSpPr/>
              <p:nvPr/>
            </p:nvSpPr>
            <p:spPr>
              <a:xfrm flipH="1" rot="10800000">
                <a:off x="274596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5" name="Google Shape;9825;p13"/>
              <p:cNvSpPr/>
              <p:nvPr/>
            </p:nvSpPr>
            <p:spPr>
              <a:xfrm flipH="1" rot="10800000">
                <a:off x="296078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6" name="Google Shape;9826;p13"/>
              <p:cNvSpPr/>
              <p:nvPr/>
            </p:nvSpPr>
            <p:spPr>
              <a:xfrm flipH="1" rot="10800000">
                <a:off x="317561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7" name="Google Shape;9827;p13"/>
              <p:cNvSpPr/>
              <p:nvPr/>
            </p:nvSpPr>
            <p:spPr>
              <a:xfrm flipH="1" rot="10800000">
                <a:off x="339043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8" name="Google Shape;9828;p13"/>
              <p:cNvSpPr/>
              <p:nvPr/>
            </p:nvSpPr>
            <p:spPr>
              <a:xfrm flipH="1" rot="10800000">
                <a:off x="360525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9" name="Google Shape;9829;p13"/>
              <p:cNvSpPr/>
              <p:nvPr/>
            </p:nvSpPr>
            <p:spPr>
              <a:xfrm flipH="1" rot="10800000">
                <a:off x="382008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0" name="Google Shape;9830;p13"/>
              <p:cNvSpPr/>
              <p:nvPr/>
            </p:nvSpPr>
            <p:spPr>
              <a:xfrm flipH="1" rot="10800000">
                <a:off x="403490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1" name="Google Shape;9831;p13"/>
              <p:cNvSpPr/>
              <p:nvPr/>
            </p:nvSpPr>
            <p:spPr>
              <a:xfrm flipH="1" rot="10800000">
                <a:off x="424972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2" name="Google Shape;9832;p13"/>
              <p:cNvSpPr/>
              <p:nvPr/>
            </p:nvSpPr>
            <p:spPr>
              <a:xfrm flipH="1" rot="10800000">
                <a:off x="446455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3" name="Google Shape;9833;p13"/>
              <p:cNvSpPr/>
              <p:nvPr/>
            </p:nvSpPr>
            <p:spPr>
              <a:xfrm flipH="1" rot="10800000">
                <a:off x="467937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4" name="Google Shape;9834;p13"/>
              <p:cNvSpPr/>
              <p:nvPr/>
            </p:nvSpPr>
            <p:spPr>
              <a:xfrm flipH="1" rot="10800000">
                <a:off x="489419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5" name="Google Shape;9835;p13"/>
              <p:cNvSpPr/>
              <p:nvPr/>
            </p:nvSpPr>
            <p:spPr>
              <a:xfrm flipH="1" rot="10800000">
                <a:off x="510902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6" name="Google Shape;9836;p13"/>
              <p:cNvSpPr/>
              <p:nvPr/>
            </p:nvSpPr>
            <p:spPr>
              <a:xfrm flipH="1" rot="10800000">
                <a:off x="532384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7" name="Google Shape;9837;p13"/>
              <p:cNvSpPr/>
              <p:nvPr/>
            </p:nvSpPr>
            <p:spPr>
              <a:xfrm flipH="1" rot="10800000">
                <a:off x="553866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8" name="Google Shape;9838;p13"/>
              <p:cNvSpPr/>
              <p:nvPr/>
            </p:nvSpPr>
            <p:spPr>
              <a:xfrm flipH="1" rot="10800000">
                <a:off x="575349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9" name="Google Shape;9839;p13"/>
              <p:cNvSpPr/>
              <p:nvPr/>
            </p:nvSpPr>
            <p:spPr>
              <a:xfrm flipH="1" rot="10800000">
                <a:off x="596831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0" name="Google Shape;9840;p13"/>
              <p:cNvSpPr/>
              <p:nvPr/>
            </p:nvSpPr>
            <p:spPr>
              <a:xfrm flipH="1" rot="10800000">
                <a:off x="618313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1" name="Google Shape;9841;p13"/>
              <p:cNvSpPr/>
              <p:nvPr/>
            </p:nvSpPr>
            <p:spPr>
              <a:xfrm flipH="1" rot="10800000">
                <a:off x="639796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2" name="Google Shape;9842;p13"/>
              <p:cNvSpPr/>
              <p:nvPr/>
            </p:nvSpPr>
            <p:spPr>
              <a:xfrm flipH="1" rot="10800000">
                <a:off x="661278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3" name="Google Shape;9843;p13"/>
              <p:cNvSpPr/>
              <p:nvPr/>
            </p:nvSpPr>
            <p:spPr>
              <a:xfrm flipH="1" rot="10800000">
                <a:off x="682760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4" name="Google Shape;9844;p13"/>
              <p:cNvSpPr/>
              <p:nvPr/>
            </p:nvSpPr>
            <p:spPr>
              <a:xfrm flipH="1" rot="10800000">
                <a:off x="704243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5" name="Google Shape;9845;p13"/>
              <p:cNvSpPr/>
              <p:nvPr/>
            </p:nvSpPr>
            <p:spPr>
              <a:xfrm flipH="1" rot="10800000">
                <a:off x="725725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6" name="Google Shape;9846;p13"/>
              <p:cNvSpPr/>
              <p:nvPr/>
            </p:nvSpPr>
            <p:spPr>
              <a:xfrm flipH="1" rot="10800000">
                <a:off x="747207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7" name="Google Shape;9847;p13"/>
              <p:cNvSpPr/>
              <p:nvPr/>
            </p:nvSpPr>
            <p:spPr>
              <a:xfrm flipH="1" rot="10800000">
                <a:off x="768690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8" name="Google Shape;9848;p13"/>
              <p:cNvSpPr/>
              <p:nvPr/>
            </p:nvSpPr>
            <p:spPr>
              <a:xfrm flipH="1" rot="10800000">
                <a:off x="790172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9" name="Google Shape;9849;p13"/>
              <p:cNvSpPr/>
              <p:nvPr/>
            </p:nvSpPr>
            <p:spPr>
              <a:xfrm flipH="1" rot="10800000">
                <a:off x="8116546"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0" name="Google Shape;9850;p13"/>
              <p:cNvSpPr/>
              <p:nvPr/>
            </p:nvSpPr>
            <p:spPr>
              <a:xfrm flipH="1" rot="10800000">
                <a:off x="833137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1" name="Google Shape;9851;p13"/>
              <p:cNvSpPr/>
              <p:nvPr/>
            </p:nvSpPr>
            <p:spPr>
              <a:xfrm flipH="1" rot="10800000">
                <a:off x="854619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2" name="Google Shape;9852;p13"/>
              <p:cNvSpPr/>
              <p:nvPr/>
            </p:nvSpPr>
            <p:spPr>
              <a:xfrm flipH="1" rot="10800000">
                <a:off x="8761016"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3" name="Google Shape;9853;p13"/>
              <p:cNvSpPr/>
              <p:nvPr/>
            </p:nvSpPr>
            <p:spPr>
              <a:xfrm flipH="1" rot="10800000">
                <a:off x="897584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4" name="Google Shape;9854;p13"/>
              <p:cNvSpPr/>
              <p:nvPr/>
            </p:nvSpPr>
            <p:spPr>
              <a:xfrm flipH="1" rot="10800000">
                <a:off x="-46739"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5" name="Google Shape;9855;p13"/>
              <p:cNvSpPr/>
              <p:nvPr/>
            </p:nvSpPr>
            <p:spPr>
              <a:xfrm flipH="1" rot="10800000">
                <a:off x="16808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6" name="Google Shape;9856;p13"/>
              <p:cNvSpPr/>
              <p:nvPr/>
            </p:nvSpPr>
            <p:spPr>
              <a:xfrm flipH="1" rot="10800000">
                <a:off x="38290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7" name="Google Shape;9857;p13"/>
              <p:cNvSpPr/>
              <p:nvPr/>
            </p:nvSpPr>
            <p:spPr>
              <a:xfrm flipH="1" rot="10800000">
                <a:off x="59773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8" name="Google Shape;9858;p13"/>
              <p:cNvSpPr/>
              <p:nvPr/>
            </p:nvSpPr>
            <p:spPr>
              <a:xfrm flipH="1" rot="10800000">
                <a:off x="81255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9" name="Google Shape;9859;p13"/>
              <p:cNvSpPr/>
              <p:nvPr/>
            </p:nvSpPr>
            <p:spPr>
              <a:xfrm flipH="1" rot="10800000">
                <a:off x="102737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0" name="Google Shape;9860;p13"/>
              <p:cNvSpPr/>
              <p:nvPr/>
            </p:nvSpPr>
            <p:spPr>
              <a:xfrm flipH="1" rot="10800000">
                <a:off x="124220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1" name="Google Shape;9861;p13"/>
              <p:cNvSpPr/>
              <p:nvPr/>
            </p:nvSpPr>
            <p:spPr>
              <a:xfrm flipH="1" rot="10800000">
                <a:off x="145702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2" name="Google Shape;9862;p13"/>
              <p:cNvSpPr/>
              <p:nvPr/>
            </p:nvSpPr>
            <p:spPr>
              <a:xfrm flipH="1" rot="10800000">
                <a:off x="167184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3" name="Google Shape;9863;p13"/>
              <p:cNvSpPr/>
              <p:nvPr/>
            </p:nvSpPr>
            <p:spPr>
              <a:xfrm flipH="1" rot="10800000">
                <a:off x="188667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4" name="Google Shape;9864;p13"/>
              <p:cNvSpPr/>
              <p:nvPr/>
            </p:nvSpPr>
            <p:spPr>
              <a:xfrm flipH="1" rot="10800000">
                <a:off x="210149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5" name="Google Shape;9865;p13"/>
              <p:cNvSpPr/>
              <p:nvPr/>
            </p:nvSpPr>
            <p:spPr>
              <a:xfrm flipH="1" rot="10800000">
                <a:off x="231631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6" name="Google Shape;9866;p13"/>
              <p:cNvSpPr/>
              <p:nvPr/>
            </p:nvSpPr>
            <p:spPr>
              <a:xfrm flipH="1" rot="10800000">
                <a:off x="253114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7" name="Google Shape;9867;p13"/>
              <p:cNvSpPr/>
              <p:nvPr/>
            </p:nvSpPr>
            <p:spPr>
              <a:xfrm flipH="1" rot="10800000">
                <a:off x="274596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8" name="Google Shape;9868;p13"/>
              <p:cNvSpPr/>
              <p:nvPr/>
            </p:nvSpPr>
            <p:spPr>
              <a:xfrm flipH="1" rot="10800000">
                <a:off x="296078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9" name="Google Shape;9869;p13"/>
              <p:cNvSpPr/>
              <p:nvPr/>
            </p:nvSpPr>
            <p:spPr>
              <a:xfrm flipH="1" rot="10800000">
                <a:off x="317561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0" name="Google Shape;9870;p13"/>
              <p:cNvSpPr/>
              <p:nvPr/>
            </p:nvSpPr>
            <p:spPr>
              <a:xfrm flipH="1" rot="10800000">
                <a:off x="339043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1" name="Google Shape;9871;p13"/>
              <p:cNvSpPr/>
              <p:nvPr/>
            </p:nvSpPr>
            <p:spPr>
              <a:xfrm flipH="1" rot="10800000">
                <a:off x="360525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2" name="Google Shape;9872;p13"/>
              <p:cNvSpPr/>
              <p:nvPr/>
            </p:nvSpPr>
            <p:spPr>
              <a:xfrm flipH="1" rot="10800000">
                <a:off x="382008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3" name="Google Shape;9873;p13"/>
              <p:cNvSpPr/>
              <p:nvPr/>
            </p:nvSpPr>
            <p:spPr>
              <a:xfrm flipH="1" rot="10800000">
                <a:off x="403490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4" name="Google Shape;9874;p13"/>
              <p:cNvSpPr/>
              <p:nvPr/>
            </p:nvSpPr>
            <p:spPr>
              <a:xfrm flipH="1" rot="10800000">
                <a:off x="424972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5" name="Google Shape;9875;p13"/>
              <p:cNvSpPr/>
              <p:nvPr/>
            </p:nvSpPr>
            <p:spPr>
              <a:xfrm flipH="1" rot="10800000">
                <a:off x="446455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6" name="Google Shape;9876;p13"/>
              <p:cNvSpPr/>
              <p:nvPr/>
            </p:nvSpPr>
            <p:spPr>
              <a:xfrm flipH="1" rot="10800000">
                <a:off x="467937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7" name="Google Shape;9877;p13"/>
              <p:cNvSpPr/>
              <p:nvPr/>
            </p:nvSpPr>
            <p:spPr>
              <a:xfrm flipH="1" rot="10800000">
                <a:off x="489419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8" name="Google Shape;9878;p13"/>
              <p:cNvSpPr/>
              <p:nvPr/>
            </p:nvSpPr>
            <p:spPr>
              <a:xfrm flipH="1" rot="10800000">
                <a:off x="510902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9" name="Google Shape;9879;p13"/>
              <p:cNvSpPr/>
              <p:nvPr/>
            </p:nvSpPr>
            <p:spPr>
              <a:xfrm flipH="1" rot="10800000">
                <a:off x="532384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0" name="Google Shape;9880;p13"/>
              <p:cNvSpPr/>
              <p:nvPr/>
            </p:nvSpPr>
            <p:spPr>
              <a:xfrm flipH="1" rot="10800000">
                <a:off x="553866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1" name="Google Shape;9881;p13"/>
              <p:cNvSpPr/>
              <p:nvPr/>
            </p:nvSpPr>
            <p:spPr>
              <a:xfrm flipH="1" rot="10800000">
                <a:off x="575349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2" name="Google Shape;9882;p13"/>
              <p:cNvSpPr/>
              <p:nvPr/>
            </p:nvSpPr>
            <p:spPr>
              <a:xfrm flipH="1" rot="10800000">
                <a:off x="596831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3" name="Google Shape;9883;p13"/>
              <p:cNvSpPr/>
              <p:nvPr/>
            </p:nvSpPr>
            <p:spPr>
              <a:xfrm flipH="1" rot="10800000">
                <a:off x="618313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4" name="Google Shape;9884;p13"/>
              <p:cNvSpPr/>
              <p:nvPr/>
            </p:nvSpPr>
            <p:spPr>
              <a:xfrm flipH="1" rot="10800000">
                <a:off x="639796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5" name="Google Shape;9885;p13"/>
              <p:cNvSpPr/>
              <p:nvPr/>
            </p:nvSpPr>
            <p:spPr>
              <a:xfrm flipH="1" rot="10800000">
                <a:off x="661278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6" name="Google Shape;9886;p13"/>
              <p:cNvSpPr/>
              <p:nvPr/>
            </p:nvSpPr>
            <p:spPr>
              <a:xfrm flipH="1" rot="10800000">
                <a:off x="682760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7" name="Google Shape;9887;p13"/>
              <p:cNvSpPr/>
              <p:nvPr/>
            </p:nvSpPr>
            <p:spPr>
              <a:xfrm flipH="1" rot="10800000">
                <a:off x="704243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8" name="Google Shape;9888;p13"/>
              <p:cNvSpPr/>
              <p:nvPr/>
            </p:nvSpPr>
            <p:spPr>
              <a:xfrm flipH="1" rot="10800000">
                <a:off x="725725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9" name="Google Shape;9889;p13"/>
              <p:cNvSpPr/>
              <p:nvPr/>
            </p:nvSpPr>
            <p:spPr>
              <a:xfrm flipH="1" rot="10800000">
                <a:off x="747207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0" name="Google Shape;9890;p13"/>
              <p:cNvSpPr/>
              <p:nvPr/>
            </p:nvSpPr>
            <p:spPr>
              <a:xfrm flipH="1" rot="10800000">
                <a:off x="768690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1" name="Google Shape;9891;p13"/>
              <p:cNvSpPr/>
              <p:nvPr/>
            </p:nvSpPr>
            <p:spPr>
              <a:xfrm flipH="1" rot="10800000">
                <a:off x="790172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2" name="Google Shape;9892;p13"/>
              <p:cNvSpPr/>
              <p:nvPr/>
            </p:nvSpPr>
            <p:spPr>
              <a:xfrm flipH="1" rot="10800000">
                <a:off x="8116546"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3" name="Google Shape;9893;p13"/>
              <p:cNvSpPr/>
              <p:nvPr/>
            </p:nvSpPr>
            <p:spPr>
              <a:xfrm flipH="1" rot="10800000">
                <a:off x="833137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4" name="Google Shape;9894;p13"/>
              <p:cNvSpPr/>
              <p:nvPr/>
            </p:nvSpPr>
            <p:spPr>
              <a:xfrm flipH="1" rot="10800000">
                <a:off x="854619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5" name="Google Shape;9895;p13"/>
              <p:cNvSpPr/>
              <p:nvPr/>
            </p:nvSpPr>
            <p:spPr>
              <a:xfrm flipH="1" rot="10800000">
                <a:off x="8761016"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6" name="Google Shape;9896;p13"/>
              <p:cNvSpPr/>
              <p:nvPr/>
            </p:nvSpPr>
            <p:spPr>
              <a:xfrm flipH="1" rot="10800000">
                <a:off x="897584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7" name="Google Shape;9897;p13"/>
              <p:cNvSpPr/>
              <p:nvPr/>
            </p:nvSpPr>
            <p:spPr>
              <a:xfrm flipH="1" rot="10800000">
                <a:off x="-46739"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8" name="Google Shape;9898;p13"/>
              <p:cNvSpPr/>
              <p:nvPr/>
            </p:nvSpPr>
            <p:spPr>
              <a:xfrm flipH="1" rot="10800000">
                <a:off x="16808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9" name="Google Shape;9899;p13"/>
              <p:cNvSpPr/>
              <p:nvPr/>
            </p:nvSpPr>
            <p:spPr>
              <a:xfrm flipH="1" rot="10800000">
                <a:off x="38290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0" name="Google Shape;9900;p13"/>
              <p:cNvSpPr/>
              <p:nvPr/>
            </p:nvSpPr>
            <p:spPr>
              <a:xfrm flipH="1" rot="10800000">
                <a:off x="59773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1" name="Google Shape;9901;p13"/>
              <p:cNvSpPr/>
              <p:nvPr/>
            </p:nvSpPr>
            <p:spPr>
              <a:xfrm flipH="1" rot="10800000">
                <a:off x="81255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2" name="Google Shape;9902;p13"/>
              <p:cNvSpPr/>
              <p:nvPr/>
            </p:nvSpPr>
            <p:spPr>
              <a:xfrm flipH="1" rot="10800000">
                <a:off x="102737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3" name="Google Shape;9903;p13"/>
              <p:cNvSpPr/>
              <p:nvPr/>
            </p:nvSpPr>
            <p:spPr>
              <a:xfrm flipH="1" rot="10800000">
                <a:off x="124220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4" name="Google Shape;9904;p13"/>
              <p:cNvSpPr/>
              <p:nvPr/>
            </p:nvSpPr>
            <p:spPr>
              <a:xfrm flipH="1" rot="10800000">
                <a:off x="145702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5" name="Google Shape;9905;p13"/>
              <p:cNvSpPr/>
              <p:nvPr/>
            </p:nvSpPr>
            <p:spPr>
              <a:xfrm flipH="1" rot="10800000">
                <a:off x="167184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6" name="Google Shape;9906;p13"/>
              <p:cNvSpPr/>
              <p:nvPr/>
            </p:nvSpPr>
            <p:spPr>
              <a:xfrm flipH="1" rot="10800000">
                <a:off x="188667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7" name="Google Shape;9907;p13"/>
              <p:cNvSpPr/>
              <p:nvPr/>
            </p:nvSpPr>
            <p:spPr>
              <a:xfrm flipH="1" rot="10800000">
                <a:off x="210149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8" name="Google Shape;9908;p13"/>
              <p:cNvSpPr/>
              <p:nvPr/>
            </p:nvSpPr>
            <p:spPr>
              <a:xfrm flipH="1" rot="10800000">
                <a:off x="231631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9" name="Google Shape;9909;p13"/>
              <p:cNvSpPr/>
              <p:nvPr/>
            </p:nvSpPr>
            <p:spPr>
              <a:xfrm flipH="1" rot="10800000">
                <a:off x="253114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0" name="Google Shape;9910;p13"/>
              <p:cNvSpPr/>
              <p:nvPr/>
            </p:nvSpPr>
            <p:spPr>
              <a:xfrm flipH="1" rot="10800000">
                <a:off x="274596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1" name="Google Shape;9911;p13"/>
              <p:cNvSpPr/>
              <p:nvPr/>
            </p:nvSpPr>
            <p:spPr>
              <a:xfrm flipH="1" rot="10800000">
                <a:off x="296078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2" name="Google Shape;9912;p13"/>
              <p:cNvSpPr/>
              <p:nvPr/>
            </p:nvSpPr>
            <p:spPr>
              <a:xfrm flipH="1" rot="10800000">
                <a:off x="317561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3" name="Google Shape;9913;p13"/>
              <p:cNvSpPr/>
              <p:nvPr/>
            </p:nvSpPr>
            <p:spPr>
              <a:xfrm flipH="1" rot="10800000">
                <a:off x="339043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4" name="Google Shape;9914;p13"/>
              <p:cNvSpPr/>
              <p:nvPr/>
            </p:nvSpPr>
            <p:spPr>
              <a:xfrm flipH="1" rot="10800000">
                <a:off x="360525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5" name="Google Shape;9915;p13"/>
              <p:cNvSpPr/>
              <p:nvPr/>
            </p:nvSpPr>
            <p:spPr>
              <a:xfrm flipH="1" rot="10800000">
                <a:off x="382008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6" name="Google Shape;9916;p13"/>
              <p:cNvSpPr/>
              <p:nvPr/>
            </p:nvSpPr>
            <p:spPr>
              <a:xfrm flipH="1" rot="10800000">
                <a:off x="403490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7" name="Google Shape;9917;p13"/>
              <p:cNvSpPr/>
              <p:nvPr/>
            </p:nvSpPr>
            <p:spPr>
              <a:xfrm flipH="1" rot="10800000">
                <a:off x="424972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8" name="Google Shape;9918;p13"/>
              <p:cNvSpPr/>
              <p:nvPr/>
            </p:nvSpPr>
            <p:spPr>
              <a:xfrm flipH="1" rot="10800000">
                <a:off x="446455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9" name="Google Shape;9919;p13"/>
              <p:cNvSpPr/>
              <p:nvPr/>
            </p:nvSpPr>
            <p:spPr>
              <a:xfrm flipH="1" rot="10800000">
                <a:off x="467937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0" name="Google Shape;9920;p13"/>
              <p:cNvSpPr/>
              <p:nvPr/>
            </p:nvSpPr>
            <p:spPr>
              <a:xfrm flipH="1" rot="10800000">
                <a:off x="489419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1" name="Google Shape;9921;p13"/>
              <p:cNvSpPr/>
              <p:nvPr/>
            </p:nvSpPr>
            <p:spPr>
              <a:xfrm flipH="1" rot="10800000">
                <a:off x="510902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2" name="Google Shape;9922;p13"/>
              <p:cNvSpPr/>
              <p:nvPr/>
            </p:nvSpPr>
            <p:spPr>
              <a:xfrm flipH="1" rot="10800000">
                <a:off x="532384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3" name="Google Shape;9923;p13"/>
              <p:cNvSpPr/>
              <p:nvPr/>
            </p:nvSpPr>
            <p:spPr>
              <a:xfrm flipH="1" rot="10800000">
                <a:off x="553866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4" name="Google Shape;9924;p13"/>
              <p:cNvSpPr/>
              <p:nvPr/>
            </p:nvSpPr>
            <p:spPr>
              <a:xfrm flipH="1" rot="10800000">
                <a:off x="575349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5" name="Google Shape;9925;p13"/>
              <p:cNvSpPr/>
              <p:nvPr/>
            </p:nvSpPr>
            <p:spPr>
              <a:xfrm flipH="1" rot="10800000">
                <a:off x="596831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6" name="Google Shape;9926;p13"/>
              <p:cNvSpPr/>
              <p:nvPr/>
            </p:nvSpPr>
            <p:spPr>
              <a:xfrm flipH="1" rot="10800000">
                <a:off x="618313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7" name="Google Shape;9927;p13"/>
              <p:cNvSpPr/>
              <p:nvPr/>
            </p:nvSpPr>
            <p:spPr>
              <a:xfrm flipH="1" rot="10800000">
                <a:off x="639796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8" name="Google Shape;9928;p13"/>
              <p:cNvSpPr/>
              <p:nvPr/>
            </p:nvSpPr>
            <p:spPr>
              <a:xfrm flipH="1" rot="10800000">
                <a:off x="661278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9" name="Google Shape;9929;p13"/>
              <p:cNvSpPr/>
              <p:nvPr/>
            </p:nvSpPr>
            <p:spPr>
              <a:xfrm flipH="1" rot="10800000">
                <a:off x="682760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0" name="Google Shape;9930;p13"/>
              <p:cNvSpPr/>
              <p:nvPr/>
            </p:nvSpPr>
            <p:spPr>
              <a:xfrm flipH="1" rot="10800000">
                <a:off x="704243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1" name="Google Shape;9931;p13"/>
              <p:cNvSpPr/>
              <p:nvPr/>
            </p:nvSpPr>
            <p:spPr>
              <a:xfrm flipH="1" rot="10800000">
                <a:off x="725725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2" name="Google Shape;9932;p13"/>
              <p:cNvSpPr/>
              <p:nvPr/>
            </p:nvSpPr>
            <p:spPr>
              <a:xfrm flipH="1" rot="10800000">
                <a:off x="747207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3" name="Google Shape;9933;p13"/>
              <p:cNvSpPr/>
              <p:nvPr/>
            </p:nvSpPr>
            <p:spPr>
              <a:xfrm flipH="1" rot="10800000">
                <a:off x="768690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4" name="Google Shape;9934;p13"/>
              <p:cNvSpPr/>
              <p:nvPr/>
            </p:nvSpPr>
            <p:spPr>
              <a:xfrm flipH="1" rot="10800000">
                <a:off x="790172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5" name="Google Shape;9935;p13"/>
              <p:cNvSpPr/>
              <p:nvPr/>
            </p:nvSpPr>
            <p:spPr>
              <a:xfrm flipH="1" rot="10800000">
                <a:off x="8116546"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6" name="Google Shape;9936;p13"/>
              <p:cNvSpPr/>
              <p:nvPr/>
            </p:nvSpPr>
            <p:spPr>
              <a:xfrm flipH="1" rot="10800000">
                <a:off x="833137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7" name="Google Shape;9937;p13"/>
              <p:cNvSpPr/>
              <p:nvPr/>
            </p:nvSpPr>
            <p:spPr>
              <a:xfrm flipH="1" rot="10800000">
                <a:off x="854619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8" name="Google Shape;9938;p13"/>
              <p:cNvSpPr/>
              <p:nvPr/>
            </p:nvSpPr>
            <p:spPr>
              <a:xfrm flipH="1" rot="10800000">
                <a:off x="8761016"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9" name="Google Shape;9939;p13"/>
              <p:cNvSpPr/>
              <p:nvPr/>
            </p:nvSpPr>
            <p:spPr>
              <a:xfrm flipH="1" rot="10800000">
                <a:off x="897584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0" name="Google Shape;9940;p13"/>
              <p:cNvSpPr/>
              <p:nvPr/>
            </p:nvSpPr>
            <p:spPr>
              <a:xfrm flipH="1" rot="10800000">
                <a:off x="-46739"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1" name="Google Shape;9941;p13"/>
              <p:cNvSpPr/>
              <p:nvPr/>
            </p:nvSpPr>
            <p:spPr>
              <a:xfrm flipH="1" rot="10800000">
                <a:off x="16808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2" name="Google Shape;9942;p13"/>
              <p:cNvSpPr/>
              <p:nvPr/>
            </p:nvSpPr>
            <p:spPr>
              <a:xfrm flipH="1" rot="10800000">
                <a:off x="38290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3" name="Google Shape;9943;p13"/>
              <p:cNvSpPr/>
              <p:nvPr/>
            </p:nvSpPr>
            <p:spPr>
              <a:xfrm flipH="1" rot="10800000">
                <a:off x="59773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4" name="Google Shape;9944;p13"/>
              <p:cNvSpPr/>
              <p:nvPr/>
            </p:nvSpPr>
            <p:spPr>
              <a:xfrm flipH="1" rot="10800000">
                <a:off x="81255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5" name="Google Shape;9945;p13"/>
              <p:cNvSpPr/>
              <p:nvPr/>
            </p:nvSpPr>
            <p:spPr>
              <a:xfrm flipH="1" rot="10800000">
                <a:off x="102737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6" name="Google Shape;9946;p13"/>
              <p:cNvSpPr/>
              <p:nvPr/>
            </p:nvSpPr>
            <p:spPr>
              <a:xfrm flipH="1" rot="10800000">
                <a:off x="124220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7" name="Google Shape;9947;p13"/>
              <p:cNvSpPr/>
              <p:nvPr/>
            </p:nvSpPr>
            <p:spPr>
              <a:xfrm flipH="1" rot="10800000">
                <a:off x="145702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8" name="Google Shape;9948;p13"/>
              <p:cNvSpPr/>
              <p:nvPr/>
            </p:nvSpPr>
            <p:spPr>
              <a:xfrm flipH="1" rot="10800000">
                <a:off x="167184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9" name="Google Shape;9949;p13"/>
              <p:cNvSpPr/>
              <p:nvPr/>
            </p:nvSpPr>
            <p:spPr>
              <a:xfrm flipH="1" rot="10800000">
                <a:off x="188667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0" name="Google Shape;9950;p13"/>
              <p:cNvSpPr/>
              <p:nvPr/>
            </p:nvSpPr>
            <p:spPr>
              <a:xfrm flipH="1" rot="10800000">
                <a:off x="210149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1" name="Google Shape;9951;p13"/>
              <p:cNvSpPr/>
              <p:nvPr/>
            </p:nvSpPr>
            <p:spPr>
              <a:xfrm flipH="1" rot="10800000">
                <a:off x="231631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2" name="Google Shape;9952;p13"/>
              <p:cNvSpPr/>
              <p:nvPr/>
            </p:nvSpPr>
            <p:spPr>
              <a:xfrm flipH="1" rot="10800000">
                <a:off x="253114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3" name="Google Shape;9953;p13"/>
              <p:cNvSpPr/>
              <p:nvPr/>
            </p:nvSpPr>
            <p:spPr>
              <a:xfrm flipH="1" rot="10800000">
                <a:off x="274596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4" name="Google Shape;9954;p13"/>
              <p:cNvSpPr/>
              <p:nvPr/>
            </p:nvSpPr>
            <p:spPr>
              <a:xfrm flipH="1" rot="10800000">
                <a:off x="296078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5" name="Google Shape;9955;p13"/>
              <p:cNvSpPr/>
              <p:nvPr/>
            </p:nvSpPr>
            <p:spPr>
              <a:xfrm flipH="1" rot="10800000">
                <a:off x="317561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6" name="Google Shape;9956;p13"/>
              <p:cNvSpPr/>
              <p:nvPr/>
            </p:nvSpPr>
            <p:spPr>
              <a:xfrm flipH="1" rot="10800000">
                <a:off x="339043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7" name="Google Shape;9957;p13"/>
              <p:cNvSpPr/>
              <p:nvPr/>
            </p:nvSpPr>
            <p:spPr>
              <a:xfrm flipH="1" rot="10800000">
                <a:off x="360525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8" name="Google Shape;9958;p13"/>
              <p:cNvSpPr/>
              <p:nvPr/>
            </p:nvSpPr>
            <p:spPr>
              <a:xfrm flipH="1" rot="10800000">
                <a:off x="382008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9" name="Google Shape;9959;p13"/>
              <p:cNvSpPr/>
              <p:nvPr/>
            </p:nvSpPr>
            <p:spPr>
              <a:xfrm flipH="1" rot="10800000">
                <a:off x="403490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0" name="Google Shape;9960;p13"/>
              <p:cNvSpPr/>
              <p:nvPr/>
            </p:nvSpPr>
            <p:spPr>
              <a:xfrm flipH="1" rot="10800000">
                <a:off x="424972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1" name="Google Shape;9961;p13"/>
              <p:cNvSpPr/>
              <p:nvPr/>
            </p:nvSpPr>
            <p:spPr>
              <a:xfrm flipH="1" rot="10800000">
                <a:off x="446455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2" name="Google Shape;9962;p13"/>
              <p:cNvSpPr/>
              <p:nvPr/>
            </p:nvSpPr>
            <p:spPr>
              <a:xfrm flipH="1" rot="10800000">
                <a:off x="467937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3" name="Google Shape;9963;p13"/>
              <p:cNvSpPr/>
              <p:nvPr/>
            </p:nvSpPr>
            <p:spPr>
              <a:xfrm flipH="1" rot="10800000">
                <a:off x="489419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4" name="Google Shape;9964;p13"/>
              <p:cNvSpPr/>
              <p:nvPr/>
            </p:nvSpPr>
            <p:spPr>
              <a:xfrm flipH="1" rot="10800000">
                <a:off x="510902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5" name="Google Shape;9965;p13"/>
              <p:cNvSpPr/>
              <p:nvPr/>
            </p:nvSpPr>
            <p:spPr>
              <a:xfrm flipH="1" rot="10800000">
                <a:off x="532384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6" name="Google Shape;9966;p13"/>
              <p:cNvSpPr/>
              <p:nvPr/>
            </p:nvSpPr>
            <p:spPr>
              <a:xfrm flipH="1" rot="10800000">
                <a:off x="553866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7" name="Google Shape;9967;p13"/>
              <p:cNvSpPr/>
              <p:nvPr/>
            </p:nvSpPr>
            <p:spPr>
              <a:xfrm flipH="1" rot="10800000">
                <a:off x="575349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8" name="Google Shape;9968;p13"/>
              <p:cNvSpPr/>
              <p:nvPr/>
            </p:nvSpPr>
            <p:spPr>
              <a:xfrm flipH="1" rot="10800000">
                <a:off x="596831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9" name="Google Shape;9969;p13"/>
              <p:cNvSpPr/>
              <p:nvPr/>
            </p:nvSpPr>
            <p:spPr>
              <a:xfrm flipH="1" rot="10800000">
                <a:off x="618313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0" name="Google Shape;9970;p13"/>
              <p:cNvSpPr/>
              <p:nvPr/>
            </p:nvSpPr>
            <p:spPr>
              <a:xfrm flipH="1" rot="10800000">
                <a:off x="639796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1" name="Google Shape;9971;p13"/>
              <p:cNvSpPr/>
              <p:nvPr/>
            </p:nvSpPr>
            <p:spPr>
              <a:xfrm flipH="1" rot="10800000">
                <a:off x="661278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2" name="Google Shape;9972;p13"/>
              <p:cNvSpPr/>
              <p:nvPr/>
            </p:nvSpPr>
            <p:spPr>
              <a:xfrm flipH="1" rot="10800000">
                <a:off x="682760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3" name="Google Shape;9973;p13"/>
              <p:cNvSpPr/>
              <p:nvPr/>
            </p:nvSpPr>
            <p:spPr>
              <a:xfrm flipH="1" rot="10800000">
                <a:off x="704243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4" name="Google Shape;9974;p13"/>
              <p:cNvSpPr/>
              <p:nvPr/>
            </p:nvSpPr>
            <p:spPr>
              <a:xfrm flipH="1" rot="10800000">
                <a:off x="725725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5" name="Google Shape;9975;p13"/>
              <p:cNvSpPr/>
              <p:nvPr/>
            </p:nvSpPr>
            <p:spPr>
              <a:xfrm flipH="1" rot="10800000">
                <a:off x="747207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6" name="Google Shape;9976;p13"/>
              <p:cNvSpPr/>
              <p:nvPr/>
            </p:nvSpPr>
            <p:spPr>
              <a:xfrm flipH="1" rot="10800000">
                <a:off x="768690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7" name="Google Shape;9977;p13"/>
              <p:cNvSpPr/>
              <p:nvPr/>
            </p:nvSpPr>
            <p:spPr>
              <a:xfrm flipH="1" rot="10800000">
                <a:off x="790172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8" name="Google Shape;9978;p13"/>
              <p:cNvSpPr/>
              <p:nvPr/>
            </p:nvSpPr>
            <p:spPr>
              <a:xfrm flipH="1" rot="10800000">
                <a:off x="8116546"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9" name="Google Shape;9979;p13"/>
              <p:cNvSpPr/>
              <p:nvPr/>
            </p:nvSpPr>
            <p:spPr>
              <a:xfrm flipH="1" rot="10800000">
                <a:off x="833137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0" name="Google Shape;9980;p13"/>
              <p:cNvSpPr/>
              <p:nvPr/>
            </p:nvSpPr>
            <p:spPr>
              <a:xfrm flipH="1" rot="10800000">
                <a:off x="854619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1" name="Google Shape;9981;p13"/>
              <p:cNvSpPr/>
              <p:nvPr/>
            </p:nvSpPr>
            <p:spPr>
              <a:xfrm flipH="1" rot="10800000">
                <a:off x="8761016"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2" name="Google Shape;9982;p13"/>
              <p:cNvSpPr/>
              <p:nvPr/>
            </p:nvSpPr>
            <p:spPr>
              <a:xfrm flipH="1" rot="10800000">
                <a:off x="897584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3" name="Google Shape;9983;p13"/>
              <p:cNvSpPr/>
              <p:nvPr/>
            </p:nvSpPr>
            <p:spPr>
              <a:xfrm flipH="1" rot="10800000">
                <a:off x="-46739"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4" name="Google Shape;9984;p13"/>
              <p:cNvSpPr/>
              <p:nvPr/>
            </p:nvSpPr>
            <p:spPr>
              <a:xfrm flipH="1" rot="10800000">
                <a:off x="16808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5" name="Google Shape;9985;p13"/>
              <p:cNvSpPr/>
              <p:nvPr/>
            </p:nvSpPr>
            <p:spPr>
              <a:xfrm flipH="1" rot="10800000">
                <a:off x="38290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6" name="Google Shape;9986;p13"/>
              <p:cNvSpPr/>
              <p:nvPr/>
            </p:nvSpPr>
            <p:spPr>
              <a:xfrm flipH="1" rot="10800000">
                <a:off x="59773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7" name="Google Shape;9987;p13"/>
              <p:cNvSpPr/>
              <p:nvPr/>
            </p:nvSpPr>
            <p:spPr>
              <a:xfrm flipH="1" rot="10800000">
                <a:off x="81255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8" name="Google Shape;9988;p13"/>
              <p:cNvSpPr/>
              <p:nvPr/>
            </p:nvSpPr>
            <p:spPr>
              <a:xfrm flipH="1" rot="10800000">
                <a:off x="102737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9" name="Google Shape;9989;p13"/>
              <p:cNvSpPr/>
              <p:nvPr/>
            </p:nvSpPr>
            <p:spPr>
              <a:xfrm flipH="1" rot="10800000">
                <a:off x="124220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0" name="Google Shape;9990;p13"/>
              <p:cNvSpPr/>
              <p:nvPr/>
            </p:nvSpPr>
            <p:spPr>
              <a:xfrm flipH="1" rot="10800000">
                <a:off x="145702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1" name="Google Shape;9991;p13"/>
              <p:cNvSpPr/>
              <p:nvPr/>
            </p:nvSpPr>
            <p:spPr>
              <a:xfrm flipH="1" rot="10800000">
                <a:off x="167184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2" name="Google Shape;9992;p13"/>
              <p:cNvSpPr/>
              <p:nvPr/>
            </p:nvSpPr>
            <p:spPr>
              <a:xfrm flipH="1" rot="10800000">
                <a:off x="188667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3" name="Google Shape;9993;p13"/>
              <p:cNvSpPr/>
              <p:nvPr/>
            </p:nvSpPr>
            <p:spPr>
              <a:xfrm flipH="1" rot="10800000">
                <a:off x="210149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4" name="Google Shape;9994;p13"/>
              <p:cNvSpPr/>
              <p:nvPr/>
            </p:nvSpPr>
            <p:spPr>
              <a:xfrm flipH="1" rot="10800000">
                <a:off x="231631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5" name="Google Shape;9995;p13"/>
              <p:cNvSpPr/>
              <p:nvPr/>
            </p:nvSpPr>
            <p:spPr>
              <a:xfrm flipH="1" rot="10800000">
                <a:off x="253114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6" name="Google Shape;9996;p13"/>
              <p:cNvSpPr/>
              <p:nvPr/>
            </p:nvSpPr>
            <p:spPr>
              <a:xfrm flipH="1" rot="10800000">
                <a:off x="274596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7" name="Google Shape;9997;p13"/>
              <p:cNvSpPr/>
              <p:nvPr/>
            </p:nvSpPr>
            <p:spPr>
              <a:xfrm flipH="1" rot="10800000">
                <a:off x="296078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8" name="Google Shape;9998;p13"/>
              <p:cNvSpPr/>
              <p:nvPr/>
            </p:nvSpPr>
            <p:spPr>
              <a:xfrm flipH="1" rot="10800000">
                <a:off x="317561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9" name="Google Shape;9999;p13"/>
              <p:cNvSpPr/>
              <p:nvPr/>
            </p:nvSpPr>
            <p:spPr>
              <a:xfrm flipH="1" rot="10800000">
                <a:off x="339043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0" name="Google Shape;10000;p13"/>
              <p:cNvSpPr/>
              <p:nvPr/>
            </p:nvSpPr>
            <p:spPr>
              <a:xfrm flipH="1" rot="10800000">
                <a:off x="360525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1" name="Google Shape;10001;p13"/>
              <p:cNvSpPr/>
              <p:nvPr/>
            </p:nvSpPr>
            <p:spPr>
              <a:xfrm flipH="1" rot="10800000">
                <a:off x="382008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2" name="Google Shape;10002;p13"/>
              <p:cNvSpPr/>
              <p:nvPr/>
            </p:nvSpPr>
            <p:spPr>
              <a:xfrm flipH="1" rot="10800000">
                <a:off x="403490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3" name="Google Shape;10003;p13"/>
              <p:cNvSpPr/>
              <p:nvPr/>
            </p:nvSpPr>
            <p:spPr>
              <a:xfrm flipH="1" rot="10800000">
                <a:off x="424972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4" name="Google Shape;10004;p13"/>
              <p:cNvSpPr/>
              <p:nvPr/>
            </p:nvSpPr>
            <p:spPr>
              <a:xfrm flipH="1" rot="10800000">
                <a:off x="446455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5" name="Google Shape;10005;p13"/>
              <p:cNvSpPr/>
              <p:nvPr/>
            </p:nvSpPr>
            <p:spPr>
              <a:xfrm flipH="1" rot="10800000">
                <a:off x="467937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6" name="Google Shape;10006;p13"/>
              <p:cNvSpPr/>
              <p:nvPr/>
            </p:nvSpPr>
            <p:spPr>
              <a:xfrm flipH="1" rot="10800000">
                <a:off x="489419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7" name="Google Shape;10007;p13"/>
              <p:cNvSpPr/>
              <p:nvPr/>
            </p:nvSpPr>
            <p:spPr>
              <a:xfrm flipH="1" rot="10800000">
                <a:off x="510902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8" name="Google Shape;10008;p13"/>
              <p:cNvSpPr/>
              <p:nvPr/>
            </p:nvSpPr>
            <p:spPr>
              <a:xfrm flipH="1" rot="10800000">
                <a:off x="532384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9" name="Google Shape;10009;p13"/>
              <p:cNvSpPr/>
              <p:nvPr/>
            </p:nvSpPr>
            <p:spPr>
              <a:xfrm flipH="1" rot="10800000">
                <a:off x="553866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0" name="Google Shape;10010;p13"/>
              <p:cNvSpPr/>
              <p:nvPr/>
            </p:nvSpPr>
            <p:spPr>
              <a:xfrm flipH="1" rot="10800000">
                <a:off x="575349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1" name="Google Shape;10011;p13"/>
              <p:cNvSpPr/>
              <p:nvPr/>
            </p:nvSpPr>
            <p:spPr>
              <a:xfrm flipH="1" rot="10800000">
                <a:off x="596831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2" name="Google Shape;10012;p13"/>
              <p:cNvSpPr/>
              <p:nvPr/>
            </p:nvSpPr>
            <p:spPr>
              <a:xfrm flipH="1" rot="10800000">
                <a:off x="618313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3" name="Google Shape;10013;p13"/>
              <p:cNvSpPr/>
              <p:nvPr/>
            </p:nvSpPr>
            <p:spPr>
              <a:xfrm flipH="1" rot="10800000">
                <a:off x="639796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4" name="Google Shape;10014;p13"/>
              <p:cNvSpPr/>
              <p:nvPr/>
            </p:nvSpPr>
            <p:spPr>
              <a:xfrm flipH="1" rot="10800000">
                <a:off x="661278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5" name="Google Shape;10015;p13"/>
              <p:cNvSpPr/>
              <p:nvPr/>
            </p:nvSpPr>
            <p:spPr>
              <a:xfrm flipH="1" rot="10800000">
                <a:off x="682760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6" name="Google Shape;10016;p13"/>
              <p:cNvSpPr/>
              <p:nvPr/>
            </p:nvSpPr>
            <p:spPr>
              <a:xfrm flipH="1" rot="10800000">
                <a:off x="704243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7" name="Google Shape;10017;p13"/>
              <p:cNvSpPr/>
              <p:nvPr/>
            </p:nvSpPr>
            <p:spPr>
              <a:xfrm flipH="1" rot="10800000">
                <a:off x="725725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8" name="Google Shape;10018;p13"/>
              <p:cNvSpPr/>
              <p:nvPr/>
            </p:nvSpPr>
            <p:spPr>
              <a:xfrm flipH="1" rot="10800000">
                <a:off x="747207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9" name="Google Shape;10019;p13"/>
              <p:cNvSpPr/>
              <p:nvPr/>
            </p:nvSpPr>
            <p:spPr>
              <a:xfrm flipH="1" rot="10800000">
                <a:off x="768690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0" name="Google Shape;10020;p13"/>
              <p:cNvSpPr/>
              <p:nvPr/>
            </p:nvSpPr>
            <p:spPr>
              <a:xfrm flipH="1" rot="10800000">
                <a:off x="790172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1" name="Google Shape;10021;p13"/>
              <p:cNvSpPr/>
              <p:nvPr/>
            </p:nvSpPr>
            <p:spPr>
              <a:xfrm flipH="1" rot="10800000">
                <a:off x="8116546"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2" name="Google Shape;10022;p13"/>
              <p:cNvSpPr/>
              <p:nvPr/>
            </p:nvSpPr>
            <p:spPr>
              <a:xfrm flipH="1" rot="10800000">
                <a:off x="833137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3" name="Google Shape;10023;p13"/>
              <p:cNvSpPr/>
              <p:nvPr/>
            </p:nvSpPr>
            <p:spPr>
              <a:xfrm flipH="1" rot="10800000">
                <a:off x="854619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4" name="Google Shape;10024;p13"/>
              <p:cNvSpPr/>
              <p:nvPr/>
            </p:nvSpPr>
            <p:spPr>
              <a:xfrm flipH="1" rot="10800000">
                <a:off x="8761016"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5" name="Google Shape;10025;p13"/>
              <p:cNvSpPr/>
              <p:nvPr/>
            </p:nvSpPr>
            <p:spPr>
              <a:xfrm flipH="1" rot="10800000">
                <a:off x="897584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6" name="Google Shape;10026;p13"/>
              <p:cNvSpPr/>
              <p:nvPr/>
            </p:nvSpPr>
            <p:spPr>
              <a:xfrm flipH="1" rot="10800000">
                <a:off x="-46739"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7" name="Google Shape;10027;p13"/>
              <p:cNvSpPr/>
              <p:nvPr/>
            </p:nvSpPr>
            <p:spPr>
              <a:xfrm flipH="1" rot="10800000">
                <a:off x="16808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8" name="Google Shape;10028;p13"/>
              <p:cNvSpPr/>
              <p:nvPr/>
            </p:nvSpPr>
            <p:spPr>
              <a:xfrm flipH="1" rot="10800000">
                <a:off x="38290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9" name="Google Shape;10029;p13"/>
              <p:cNvSpPr/>
              <p:nvPr/>
            </p:nvSpPr>
            <p:spPr>
              <a:xfrm flipH="1" rot="10800000">
                <a:off x="59773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0" name="Google Shape;10030;p13"/>
              <p:cNvSpPr/>
              <p:nvPr/>
            </p:nvSpPr>
            <p:spPr>
              <a:xfrm flipH="1" rot="10800000">
                <a:off x="81255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1" name="Google Shape;10031;p13"/>
              <p:cNvSpPr/>
              <p:nvPr/>
            </p:nvSpPr>
            <p:spPr>
              <a:xfrm flipH="1" rot="10800000">
                <a:off x="102737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2" name="Google Shape;10032;p13"/>
              <p:cNvSpPr/>
              <p:nvPr/>
            </p:nvSpPr>
            <p:spPr>
              <a:xfrm flipH="1" rot="10800000">
                <a:off x="124220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3" name="Google Shape;10033;p13"/>
              <p:cNvSpPr/>
              <p:nvPr/>
            </p:nvSpPr>
            <p:spPr>
              <a:xfrm flipH="1" rot="10800000">
                <a:off x="145702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4" name="Google Shape;10034;p13"/>
              <p:cNvSpPr/>
              <p:nvPr/>
            </p:nvSpPr>
            <p:spPr>
              <a:xfrm flipH="1" rot="10800000">
                <a:off x="167184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5" name="Google Shape;10035;p13"/>
              <p:cNvSpPr/>
              <p:nvPr/>
            </p:nvSpPr>
            <p:spPr>
              <a:xfrm flipH="1" rot="10800000">
                <a:off x="188667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6" name="Google Shape;10036;p13"/>
              <p:cNvSpPr/>
              <p:nvPr/>
            </p:nvSpPr>
            <p:spPr>
              <a:xfrm flipH="1" rot="10800000">
                <a:off x="210149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7" name="Google Shape;10037;p13"/>
              <p:cNvSpPr/>
              <p:nvPr/>
            </p:nvSpPr>
            <p:spPr>
              <a:xfrm flipH="1" rot="10800000">
                <a:off x="231631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8" name="Google Shape;10038;p13"/>
              <p:cNvSpPr/>
              <p:nvPr/>
            </p:nvSpPr>
            <p:spPr>
              <a:xfrm flipH="1" rot="10800000">
                <a:off x="253114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9" name="Google Shape;10039;p13"/>
              <p:cNvSpPr/>
              <p:nvPr/>
            </p:nvSpPr>
            <p:spPr>
              <a:xfrm flipH="1" rot="10800000">
                <a:off x="274596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0" name="Google Shape;10040;p13"/>
              <p:cNvSpPr/>
              <p:nvPr/>
            </p:nvSpPr>
            <p:spPr>
              <a:xfrm flipH="1" rot="10800000">
                <a:off x="296078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1" name="Google Shape;10041;p13"/>
              <p:cNvSpPr/>
              <p:nvPr/>
            </p:nvSpPr>
            <p:spPr>
              <a:xfrm flipH="1" rot="10800000">
                <a:off x="317561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2" name="Google Shape;10042;p13"/>
              <p:cNvSpPr/>
              <p:nvPr/>
            </p:nvSpPr>
            <p:spPr>
              <a:xfrm flipH="1" rot="10800000">
                <a:off x="339043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3" name="Google Shape;10043;p13"/>
              <p:cNvSpPr/>
              <p:nvPr/>
            </p:nvSpPr>
            <p:spPr>
              <a:xfrm flipH="1" rot="10800000">
                <a:off x="360525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4" name="Google Shape;10044;p13"/>
              <p:cNvSpPr/>
              <p:nvPr/>
            </p:nvSpPr>
            <p:spPr>
              <a:xfrm flipH="1" rot="10800000">
                <a:off x="382008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5" name="Google Shape;10045;p13"/>
              <p:cNvSpPr/>
              <p:nvPr/>
            </p:nvSpPr>
            <p:spPr>
              <a:xfrm flipH="1" rot="10800000">
                <a:off x="403490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6" name="Google Shape;10046;p13"/>
              <p:cNvSpPr/>
              <p:nvPr/>
            </p:nvSpPr>
            <p:spPr>
              <a:xfrm flipH="1" rot="10800000">
                <a:off x="424972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7" name="Google Shape;10047;p13"/>
              <p:cNvSpPr/>
              <p:nvPr/>
            </p:nvSpPr>
            <p:spPr>
              <a:xfrm flipH="1" rot="10800000">
                <a:off x="446455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8" name="Google Shape;10048;p13"/>
              <p:cNvSpPr/>
              <p:nvPr/>
            </p:nvSpPr>
            <p:spPr>
              <a:xfrm flipH="1" rot="10800000">
                <a:off x="467937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9" name="Google Shape;10049;p13"/>
              <p:cNvSpPr/>
              <p:nvPr/>
            </p:nvSpPr>
            <p:spPr>
              <a:xfrm flipH="1" rot="10800000">
                <a:off x="489419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0" name="Google Shape;10050;p13"/>
              <p:cNvSpPr/>
              <p:nvPr/>
            </p:nvSpPr>
            <p:spPr>
              <a:xfrm flipH="1" rot="10800000">
                <a:off x="510902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1" name="Google Shape;10051;p13"/>
              <p:cNvSpPr/>
              <p:nvPr/>
            </p:nvSpPr>
            <p:spPr>
              <a:xfrm flipH="1" rot="10800000">
                <a:off x="532384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2" name="Google Shape;10052;p13"/>
              <p:cNvSpPr/>
              <p:nvPr/>
            </p:nvSpPr>
            <p:spPr>
              <a:xfrm flipH="1" rot="10800000">
                <a:off x="553866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3" name="Google Shape;10053;p13"/>
              <p:cNvSpPr/>
              <p:nvPr/>
            </p:nvSpPr>
            <p:spPr>
              <a:xfrm flipH="1" rot="10800000">
                <a:off x="575349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4" name="Google Shape;10054;p13"/>
              <p:cNvSpPr/>
              <p:nvPr/>
            </p:nvSpPr>
            <p:spPr>
              <a:xfrm flipH="1" rot="10800000">
                <a:off x="596831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5" name="Google Shape;10055;p13"/>
              <p:cNvSpPr/>
              <p:nvPr/>
            </p:nvSpPr>
            <p:spPr>
              <a:xfrm flipH="1" rot="10800000">
                <a:off x="618313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6" name="Google Shape;10056;p13"/>
              <p:cNvSpPr/>
              <p:nvPr/>
            </p:nvSpPr>
            <p:spPr>
              <a:xfrm flipH="1" rot="10800000">
                <a:off x="639796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7" name="Google Shape;10057;p13"/>
              <p:cNvSpPr/>
              <p:nvPr/>
            </p:nvSpPr>
            <p:spPr>
              <a:xfrm flipH="1" rot="10800000">
                <a:off x="661278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8" name="Google Shape;10058;p13"/>
              <p:cNvSpPr/>
              <p:nvPr/>
            </p:nvSpPr>
            <p:spPr>
              <a:xfrm flipH="1" rot="10800000">
                <a:off x="682760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9" name="Google Shape;10059;p13"/>
              <p:cNvSpPr/>
              <p:nvPr/>
            </p:nvSpPr>
            <p:spPr>
              <a:xfrm flipH="1" rot="10800000">
                <a:off x="704243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0" name="Google Shape;10060;p13"/>
              <p:cNvSpPr/>
              <p:nvPr/>
            </p:nvSpPr>
            <p:spPr>
              <a:xfrm flipH="1" rot="10800000">
                <a:off x="725725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1" name="Google Shape;10061;p13"/>
              <p:cNvSpPr/>
              <p:nvPr/>
            </p:nvSpPr>
            <p:spPr>
              <a:xfrm flipH="1" rot="10800000">
                <a:off x="747207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2" name="Google Shape;10062;p13"/>
              <p:cNvSpPr/>
              <p:nvPr/>
            </p:nvSpPr>
            <p:spPr>
              <a:xfrm flipH="1" rot="10800000">
                <a:off x="768690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3" name="Google Shape;10063;p13"/>
              <p:cNvSpPr/>
              <p:nvPr/>
            </p:nvSpPr>
            <p:spPr>
              <a:xfrm flipH="1" rot="10800000">
                <a:off x="790172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4" name="Google Shape;10064;p13"/>
              <p:cNvSpPr/>
              <p:nvPr/>
            </p:nvSpPr>
            <p:spPr>
              <a:xfrm flipH="1" rot="10800000">
                <a:off x="8116546"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5" name="Google Shape;10065;p13"/>
              <p:cNvSpPr/>
              <p:nvPr/>
            </p:nvSpPr>
            <p:spPr>
              <a:xfrm flipH="1" rot="10800000">
                <a:off x="833137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6" name="Google Shape;10066;p13"/>
              <p:cNvSpPr/>
              <p:nvPr/>
            </p:nvSpPr>
            <p:spPr>
              <a:xfrm flipH="1" rot="10800000">
                <a:off x="854619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7" name="Google Shape;10067;p13"/>
              <p:cNvSpPr/>
              <p:nvPr/>
            </p:nvSpPr>
            <p:spPr>
              <a:xfrm flipH="1" rot="10800000">
                <a:off x="8761016"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8" name="Google Shape;10068;p13"/>
              <p:cNvSpPr/>
              <p:nvPr/>
            </p:nvSpPr>
            <p:spPr>
              <a:xfrm flipH="1" rot="10800000">
                <a:off x="897584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9" name="Google Shape;10069;p13"/>
              <p:cNvSpPr/>
              <p:nvPr/>
            </p:nvSpPr>
            <p:spPr>
              <a:xfrm flipH="1" rot="10800000">
                <a:off x="-46739"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0" name="Google Shape;10070;p13"/>
              <p:cNvSpPr/>
              <p:nvPr/>
            </p:nvSpPr>
            <p:spPr>
              <a:xfrm flipH="1" rot="10800000">
                <a:off x="16808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1" name="Google Shape;10071;p13"/>
              <p:cNvSpPr/>
              <p:nvPr/>
            </p:nvSpPr>
            <p:spPr>
              <a:xfrm flipH="1" rot="10800000">
                <a:off x="38290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2" name="Google Shape;10072;p13"/>
              <p:cNvSpPr/>
              <p:nvPr/>
            </p:nvSpPr>
            <p:spPr>
              <a:xfrm flipH="1" rot="10800000">
                <a:off x="59773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3" name="Google Shape;10073;p13"/>
              <p:cNvSpPr/>
              <p:nvPr/>
            </p:nvSpPr>
            <p:spPr>
              <a:xfrm flipH="1" rot="10800000">
                <a:off x="81255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4" name="Google Shape;10074;p13"/>
              <p:cNvSpPr/>
              <p:nvPr/>
            </p:nvSpPr>
            <p:spPr>
              <a:xfrm flipH="1" rot="10800000">
                <a:off x="102737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5" name="Google Shape;10075;p13"/>
              <p:cNvSpPr/>
              <p:nvPr/>
            </p:nvSpPr>
            <p:spPr>
              <a:xfrm flipH="1" rot="10800000">
                <a:off x="124220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6" name="Google Shape;10076;p13"/>
              <p:cNvSpPr/>
              <p:nvPr/>
            </p:nvSpPr>
            <p:spPr>
              <a:xfrm flipH="1" rot="10800000">
                <a:off x="145702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7" name="Google Shape;10077;p13"/>
              <p:cNvSpPr/>
              <p:nvPr/>
            </p:nvSpPr>
            <p:spPr>
              <a:xfrm flipH="1" rot="10800000">
                <a:off x="167184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8" name="Google Shape;10078;p13"/>
              <p:cNvSpPr/>
              <p:nvPr/>
            </p:nvSpPr>
            <p:spPr>
              <a:xfrm flipH="1" rot="10800000">
                <a:off x="188667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9" name="Google Shape;10079;p13"/>
              <p:cNvSpPr/>
              <p:nvPr/>
            </p:nvSpPr>
            <p:spPr>
              <a:xfrm flipH="1" rot="10800000">
                <a:off x="210149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0" name="Google Shape;10080;p13"/>
              <p:cNvSpPr/>
              <p:nvPr/>
            </p:nvSpPr>
            <p:spPr>
              <a:xfrm flipH="1" rot="10800000">
                <a:off x="231631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1" name="Google Shape;10081;p13"/>
              <p:cNvSpPr/>
              <p:nvPr/>
            </p:nvSpPr>
            <p:spPr>
              <a:xfrm flipH="1" rot="10800000">
                <a:off x="253114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2" name="Google Shape;10082;p13"/>
              <p:cNvSpPr/>
              <p:nvPr/>
            </p:nvSpPr>
            <p:spPr>
              <a:xfrm flipH="1" rot="10800000">
                <a:off x="274596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3" name="Google Shape;10083;p13"/>
              <p:cNvSpPr/>
              <p:nvPr/>
            </p:nvSpPr>
            <p:spPr>
              <a:xfrm flipH="1" rot="10800000">
                <a:off x="296078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4" name="Google Shape;10084;p13"/>
              <p:cNvSpPr/>
              <p:nvPr/>
            </p:nvSpPr>
            <p:spPr>
              <a:xfrm flipH="1" rot="10800000">
                <a:off x="317561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5" name="Google Shape;10085;p13"/>
              <p:cNvSpPr/>
              <p:nvPr/>
            </p:nvSpPr>
            <p:spPr>
              <a:xfrm flipH="1" rot="10800000">
                <a:off x="339043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6" name="Google Shape;10086;p13"/>
              <p:cNvSpPr/>
              <p:nvPr/>
            </p:nvSpPr>
            <p:spPr>
              <a:xfrm flipH="1" rot="10800000">
                <a:off x="360525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7" name="Google Shape;10087;p13"/>
              <p:cNvSpPr/>
              <p:nvPr/>
            </p:nvSpPr>
            <p:spPr>
              <a:xfrm flipH="1" rot="10800000">
                <a:off x="382008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8" name="Google Shape;10088;p13"/>
              <p:cNvSpPr/>
              <p:nvPr/>
            </p:nvSpPr>
            <p:spPr>
              <a:xfrm flipH="1" rot="10800000">
                <a:off x="403490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9" name="Google Shape;10089;p13"/>
              <p:cNvSpPr/>
              <p:nvPr/>
            </p:nvSpPr>
            <p:spPr>
              <a:xfrm flipH="1" rot="10800000">
                <a:off x="424972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0" name="Google Shape;10090;p13"/>
              <p:cNvSpPr/>
              <p:nvPr/>
            </p:nvSpPr>
            <p:spPr>
              <a:xfrm flipH="1" rot="10800000">
                <a:off x="446455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1" name="Google Shape;10091;p13"/>
              <p:cNvSpPr/>
              <p:nvPr/>
            </p:nvSpPr>
            <p:spPr>
              <a:xfrm flipH="1" rot="10800000">
                <a:off x="467937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2" name="Google Shape;10092;p13"/>
              <p:cNvSpPr/>
              <p:nvPr/>
            </p:nvSpPr>
            <p:spPr>
              <a:xfrm flipH="1" rot="10800000">
                <a:off x="489419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3" name="Google Shape;10093;p13"/>
              <p:cNvSpPr/>
              <p:nvPr/>
            </p:nvSpPr>
            <p:spPr>
              <a:xfrm flipH="1" rot="10800000">
                <a:off x="510902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4" name="Google Shape;10094;p13"/>
              <p:cNvSpPr/>
              <p:nvPr/>
            </p:nvSpPr>
            <p:spPr>
              <a:xfrm flipH="1" rot="10800000">
                <a:off x="532384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5" name="Google Shape;10095;p13"/>
              <p:cNvSpPr/>
              <p:nvPr/>
            </p:nvSpPr>
            <p:spPr>
              <a:xfrm flipH="1" rot="10800000">
                <a:off x="553866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6" name="Google Shape;10096;p13"/>
              <p:cNvSpPr/>
              <p:nvPr/>
            </p:nvSpPr>
            <p:spPr>
              <a:xfrm flipH="1" rot="10800000">
                <a:off x="575349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7" name="Google Shape;10097;p13"/>
              <p:cNvSpPr/>
              <p:nvPr/>
            </p:nvSpPr>
            <p:spPr>
              <a:xfrm flipH="1" rot="10800000">
                <a:off x="596831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8" name="Google Shape;10098;p13"/>
              <p:cNvSpPr/>
              <p:nvPr/>
            </p:nvSpPr>
            <p:spPr>
              <a:xfrm flipH="1" rot="10800000">
                <a:off x="618313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9" name="Google Shape;10099;p13"/>
              <p:cNvSpPr/>
              <p:nvPr/>
            </p:nvSpPr>
            <p:spPr>
              <a:xfrm flipH="1" rot="10800000">
                <a:off x="639796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0" name="Google Shape;10100;p13"/>
              <p:cNvSpPr/>
              <p:nvPr/>
            </p:nvSpPr>
            <p:spPr>
              <a:xfrm flipH="1" rot="10800000">
                <a:off x="661278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1" name="Google Shape;10101;p13"/>
              <p:cNvSpPr/>
              <p:nvPr/>
            </p:nvSpPr>
            <p:spPr>
              <a:xfrm flipH="1" rot="10800000">
                <a:off x="682760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2" name="Google Shape;10102;p13"/>
              <p:cNvSpPr/>
              <p:nvPr/>
            </p:nvSpPr>
            <p:spPr>
              <a:xfrm flipH="1" rot="10800000">
                <a:off x="704243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3" name="Google Shape;10103;p13"/>
              <p:cNvSpPr/>
              <p:nvPr/>
            </p:nvSpPr>
            <p:spPr>
              <a:xfrm flipH="1" rot="10800000">
                <a:off x="725725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4" name="Google Shape;10104;p13"/>
              <p:cNvSpPr/>
              <p:nvPr/>
            </p:nvSpPr>
            <p:spPr>
              <a:xfrm flipH="1" rot="10800000">
                <a:off x="747207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5" name="Google Shape;10105;p13"/>
              <p:cNvSpPr/>
              <p:nvPr/>
            </p:nvSpPr>
            <p:spPr>
              <a:xfrm flipH="1" rot="10800000">
                <a:off x="768690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6" name="Google Shape;10106;p13"/>
              <p:cNvSpPr/>
              <p:nvPr/>
            </p:nvSpPr>
            <p:spPr>
              <a:xfrm flipH="1" rot="10800000">
                <a:off x="790172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7" name="Google Shape;10107;p13"/>
              <p:cNvSpPr/>
              <p:nvPr/>
            </p:nvSpPr>
            <p:spPr>
              <a:xfrm flipH="1" rot="10800000">
                <a:off x="8116546"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8" name="Google Shape;10108;p13"/>
              <p:cNvSpPr/>
              <p:nvPr/>
            </p:nvSpPr>
            <p:spPr>
              <a:xfrm flipH="1" rot="10800000">
                <a:off x="833137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9" name="Google Shape;10109;p13"/>
              <p:cNvSpPr/>
              <p:nvPr/>
            </p:nvSpPr>
            <p:spPr>
              <a:xfrm flipH="1" rot="10800000">
                <a:off x="854619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0" name="Google Shape;10110;p13"/>
              <p:cNvSpPr/>
              <p:nvPr/>
            </p:nvSpPr>
            <p:spPr>
              <a:xfrm flipH="1" rot="10800000">
                <a:off x="8761016"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1" name="Google Shape;10111;p13"/>
              <p:cNvSpPr/>
              <p:nvPr/>
            </p:nvSpPr>
            <p:spPr>
              <a:xfrm flipH="1" rot="10800000">
                <a:off x="897584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2" name="Google Shape;10112;p13"/>
              <p:cNvSpPr/>
              <p:nvPr/>
            </p:nvSpPr>
            <p:spPr>
              <a:xfrm flipH="1" rot="10800000">
                <a:off x="-46739"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3" name="Google Shape;10113;p13"/>
              <p:cNvSpPr/>
              <p:nvPr/>
            </p:nvSpPr>
            <p:spPr>
              <a:xfrm flipH="1" rot="10800000">
                <a:off x="16808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4" name="Google Shape;10114;p13"/>
              <p:cNvSpPr/>
              <p:nvPr/>
            </p:nvSpPr>
            <p:spPr>
              <a:xfrm flipH="1" rot="10800000">
                <a:off x="38290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5" name="Google Shape;10115;p13"/>
              <p:cNvSpPr/>
              <p:nvPr/>
            </p:nvSpPr>
            <p:spPr>
              <a:xfrm flipH="1" rot="10800000">
                <a:off x="59773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6" name="Google Shape;10116;p13"/>
              <p:cNvSpPr/>
              <p:nvPr/>
            </p:nvSpPr>
            <p:spPr>
              <a:xfrm flipH="1" rot="10800000">
                <a:off x="81255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7" name="Google Shape;10117;p13"/>
              <p:cNvSpPr/>
              <p:nvPr/>
            </p:nvSpPr>
            <p:spPr>
              <a:xfrm flipH="1" rot="10800000">
                <a:off x="102737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8" name="Google Shape;10118;p13"/>
              <p:cNvSpPr/>
              <p:nvPr/>
            </p:nvSpPr>
            <p:spPr>
              <a:xfrm flipH="1" rot="10800000">
                <a:off x="124220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9" name="Google Shape;10119;p13"/>
              <p:cNvSpPr/>
              <p:nvPr/>
            </p:nvSpPr>
            <p:spPr>
              <a:xfrm flipH="1" rot="10800000">
                <a:off x="145702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0" name="Google Shape;10120;p13"/>
              <p:cNvSpPr/>
              <p:nvPr/>
            </p:nvSpPr>
            <p:spPr>
              <a:xfrm flipH="1" rot="10800000">
                <a:off x="167184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1" name="Google Shape;10121;p13"/>
              <p:cNvSpPr/>
              <p:nvPr/>
            </p:nvSpPr>
            <p:spPr>
              <a:xfrm flipH="1" rot="10800000">
                <a:off x="188667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2" name="Google Shape;10122;p13"/>
              <p:cNvSpPr/>
              <p:nvPr/>
            </p:nvSpPr>
            <p:spPr>
              <a:xfrm flipH="1" rot="10800000">
                <a:off x="210149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3" name="Google Shape;10123;p13"/>
              <p:cNvSpPr/>
              <p:nvPr/>
            </p:nvSpPr>
            <p:spPr>
              <a:xfrm flipH="1" rot="10800000">
                <a:off x="231631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4" name="Google Shape;10124;p13"/>
              <p:cNvSpPr/>
              <p:nvPr/>
            </p:nvSpPr>
            <p:spPr>
              <a:xfrm flipH="1" rot="10800000">
                <a:off x="253114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5" name="Google Shape;10125;p13"/>
              <p:cNvSpPr/>
              <p:nvPr/>
            </p:nvSpPr>
            <p:spPr>
              <a:xfrm flipH="1" rot="10800000">
                <a:off x="274596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6" name="Google Shape;10126;p13"/>
              <p:cNvSpPr/>
              <p:nvPr/>
            </p:nvSpPr>
            <p:spPr>
              <a:xfrm flipH="1" rot="10800000">
                <a:off x="296078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7" name="Google Shape;10127;p13"/>
              <p:cNvSpPr/>
              <p:nvPr/>
            </p:nvSpPr>
            <p:spPr>
              <a:xfrm flipH="1" rot="10800000">
                <a:off x="317561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8" name="Google Shape;10128;p13"/>
              <p:cNvSpPr/>
              <p:nvPr/>
            </p:nvSpPr>
            <p:spPr>
              <a:xfrm flipH="1" rot="10800000">
                <a:off x="339043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9" name="Google Shape;10129;p13"/>
              <p:cNvSpPr/>
              <p:nvPr/>
            </p:nvSpPr>
            <p:spPr>
              <a:xfrm flipH="1" rot="10800000">
                <a:off x="360525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0" name="Google Shape;10130;p13"/>
              <p:cNvSpPr/>
              <p:nvPr/>
            </p:nvSpPr>
            <p:spPr>
              <a:xfrm flipH="1" rot="10800000">
                <a:off x="382008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1" name="Google Shape;10131;p13"/>
              <p:cNvSpPr/>
              <p:nvPr/>
            </p:nvSpPr>
            <p:spPr>
              <a:xfrm flipH="1" rot="10800000">
                <a:off x="403490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2" name="Google Shape;10132;p13"/>
              <p:cNvSpPr/>
              <p:nvPr/>
            </p:nvSpPr>
            <p:spPr>
              <a:xfrm flipH="1" rot="10800000">
                <a:off x="424972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3" name="Google Shape;10133;p13"/>
              <p:cNvSpPr/>
              <p:nvPr/>
            </p:nvSpPr>
            <p:spPr>
              <a:xfrm flipH="1" rot="10800000">
                <a:off x="446455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4" name="Google Shape;10134;p13"/>
              <p:cNvSpPr/>
              <p:nvPr/>
            </p:nvSpPr>
            <p:spPr>
              <a:xfrm flipH="1" rot="10800000">
                <a:off x="467937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5" name="Google Shape;10135;p13"/>
              <p:cNvSpPr/>
              <p:nvPr/>
            </p:nvSpPr>
            <p:spPr>
              <a:xfrm flipH="1" rot="10800000">
                <a:off x="489419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6" name="Google Shape;10136;p13"/>
              <p:cNvSpPr/>
              <p:nvPr/>
            </p:nvSpPr>
            <p:spPr>
              <a:xfrm flipH="1" rot="10800000">
                <a:off x="510902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7" name="Google Shape;10137;p13"/>
              <p:cNvSpPr/>
              <p:nvPr/>
            </p:nvSpPr>
            <p:spPr>
              <a:xfrm flipH="1" rot="10800000">
                <a:off x="532384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8" name="Google Shape;10138;p13"/>
              <p:cNvSpPr/>
              <p:nvPr/>
            </p:nvSpPr>
            <p:spPr>
              <a:xfrm flipH="1" rot="10800000">
                <a:off x="553866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9" name="Google Shape;10139;p13"/>
              <p:cNvSpPr/>
              <p:nvPr/>
            </p:nvSpPr>
            <p:spPr>
              <a:xfrm flipH="1" rot="10800000">
                <a:off x="575349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0" name="Google Shape;10140;p13"/>
              <p:cNvSpPr/>
              <p:nvPr/>
            </p:nvSpPr>
            <p:spPr>
              <a:xfrm flipH="1" rot="10800000">
                <a:off x="596831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1" name="Google Shape;10141;p13"/>
              <p:cNvSpPr/>
              <p:nvPr/>
            </p:nvSpPr>
            <p:spPr>
              <a:xfrm flipH="1" rot="10800000">
                <a:off x="618313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2" name="Google Shape;10142;p13"/>
              <p:cNvSpPr/>
              <p:nvPr/>
            </p:nvSpPr>
            <p:spPr>
              <a:xfrm flipH="1" rot="10800000">
                <a:off x="639796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3" name="Google Shape;10143;p13"/>
              <p:cNvSpPr/>
              <p:nvPr/>
            </p:nvSpPr>
            <p:spPr>
              <a:xfrm flipH="1" rot="10800000">
                <a:off x="661278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4" name="Google Shape;10144;p13"/>
              <p:cNvSpPr/>
              <p:nvPr/>
            </p:nvSpPr>
            <p:spPr>
              <a:xfrm flipH="1" rot="10800000">
                <a:off x="682760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5" name="Google Shape;10145;p13"/>
              <p:cNvSpPr/>
              <p:nvPr/>
            </p:nvSpPr>
            <p:spPr>
              <a:xfrm flipH="1" rot="10800000">
                <a:off x="704243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6" name="Google Shape;10146;p13"/>
              <p:cNvSpPr/>
              <p:nvPr/>
            </p:nvSpPr>
            <p:spPr>
              <a:xfrm flipH="1" rot="10800000">
                <a:off x="725725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7" name="Google Shape;10147;p13"/>
              <p:cNvSpPr/>
              <p:nvPr/>
            </p:nvSpPr>
            <p:spPr>
              <a:xfrm flipH="1" rot="10800000">
                <a:off x="747207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8" name="Google Shape;10148;p13"/>
              <p:cNvSpPr/>
              <p:nvPr/>
            </p:nvSpPr>
            <p:spPr>
              <a:xfrm flipH="1" rot="10800000">
                <a:off x="768690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9" name="Google Shape;10149;p13"/>
              <p:cNvSpPr/>
              <p:nvPr/>
            </p:nvSpPr>
            <p:spPr>
              <a:xfrm flipH="1" rot="10800000">
                <a:off x="790172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0" name="Google Shape;10150;p13"/>
              <p:cNvSpPr/>
              <p:nvPr/>
            </p:nvSpPr>
            <p:spPr>
              <a:xfrm flipH="1" rot="10800000">
                <a:off x="8116546"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1" name="Google Shape;10151;p13"/>
              <p:cNvSpPr/>
              <p:nvPr/>
            </p:nvSpPr>
            <p:spPr>
              <a:xfrm flipH="1" rot="10800000">
                <a:off x="833137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2" name="Google Shape;10152;p13"/>
              <p:cNvSpPr/>
              <p:nvPr/>
            </p:nvSpPr>
            <p:spPr>
              <a:xfrm flipH="1" rot="10800000">
                <a:off x="854619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3" name="Google Shape;10153;p13"/>
              <p:cNvSpPr/>
              <p:nvPr/>
            </p:nvSpPr>
            <p:spPr>
              <a:xfrm flipH="1" rot="10800000">
                <a:off x="8761016"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4" name="Google Shape;10154;p13"/>
              <p:cNvSpPr/>
              <p:nvPr/>
            </p:nvSpPr>
            <p:spPr>
              <a:xfrm flipH="1" rot="10800000">
                <a:off x="897584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5" name="Google Shape;10155;p13"/>
              <p:cNvSpPr/>
              <p:nvPr/>
            </p:nvSpPr>
            <p:spPr>
              <a:xfrm flipH="1" rot="10800000">
                <a:off x="-46739"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6" name="Google Shape;10156;p13"/>
              <p:cNvSpPr/>
              <p:nvPr/>
            </p:nvSpPr>
            <p:spPr>
              <a:xfrm flipH="1" rot="10800000">
                <a:off x="16808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7" name="Google Shape;10157;p13"/>
              <p:cNvSpPr/>
              <p:nvPr/>
            </p:nvSpPr>
            <p:spPr>
              <a:xfrm flipH="1" rot="10800000">
                <a:off x="38290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8" name="Google Shape;10158;p13"/>
              <p:cNvSpPr/>
              <p:nvPr/>
            </p:nvSpPr>
            <p:spPr>
              <a:xfrm flipH="1" rot="10800000">
                <a:off x="59773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9" name="Google Shape;10159;p13"/>
              <p:cNvSpPr/>
              <p:nvPr/>
            </p:nvSpPr>
            <p:spPr>
              <a:xfrm flipH="1" rot="10800000">
                <a:off x="81255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0" name="Google Shape;10160;p13"/>
              <p:cNvSpPr/>
              <p:nvPr/>
            </p:nvSpPr>
            <p:spPr>
              <a:xfrm flipH="1" rot="10800000">
                <a:off x="102737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1" name="Google Shape;10161;p13"/>
              <p:cNvSpPr/>
              <p:nvPr/>
            </p:nvSpPr>
            <p:spPr>
              <a:xfrm flipH="1" rot="10800000">
                <a:off x="124220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2" name="Google Shape;10162;p13"/>
              <p:cNvSpPr/>
              <p:nvPr/>
            </p:nvSpPr>
            <p:spPr>
              <a:xfrm flipH="1" rot="10800000">
                <a:off x="145702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3" name="Google Shape;10163;p13"/>
              <p:cNvSpPr/>
              <p:nvPr/>
            </p:nvSpPr>
            <p:spPr>
              <a:xfrm flipH="1" rot="10800000">
                <a:off x="167184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4" name="Google Shape;10164;p13"/>
              <p:cNvSpPr/>
              <p:nvPr/>
            </p:nvSpPr>
            <p:spPr>
              <a:xfrm flipH="1" rot="10800000">
                <a:off x="188667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5" name="Google Shape;10165;p13"/>
              <p:cNvSpPr/>
              <p:nvPr/>
            </p:nvSpPr>
            <p:spPr>
              <a:xfrm flipH="1" rot="10800000">
                <a:off x="210149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6" name="Google Shape;10166;p13"/>
              <p:cNvSpPr/>
              <p:nvPr/>
            </p:nvSpPr>
            <p:spPr>
              <a:xfrm flipH="1" rot="10800000">
                <a:off x="231631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7" name="Google Shape;10167;p13"/>
              <p:cNvSpPr/>
              <p:nvPr/>
            </p:nvSpPr>
            <p:spPr>
              <a:xfrm flipH="1" rot="10800000">
                <a:off x="253114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8" name="Google Shape;10168;p13"/>
              <p:cNvSpPr/>
              <p:nvPr/>
            </p:nvSpPr>
            <p:spPr>
              <a:xfrm flipH="1" rot="10800000">
                <a:off x="274596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9" name="Google Shape;10169;p13"/>
              <p:cNvSpPr/>
              <p:nvPr/>
            </p:nvSpPr>
            <p:spPr>
              <a:xfrm flipH="1" rot="10800000">
                <a:off x="296078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0" name="Google Shape;10170;p13"/>
              <p:cNvSpPr/>
              <p:nvPr/>
            </p:nvSpPr>
            <p:spPr>
              <a:xfrm flipH="1" rot="10800000">
                <a:off x="317561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1" name="Google Shape;10171;p13"/>
              <p:cNvSpPr/>
              <p:nvPr/>
            </p:nvSpPr>
            <p:spPr>
              <a:xfrm flipH="1" rot="10800000">
                <a:off x="339043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2" name="Google Shape;10172;p13"/>
              <p:cNvSpPr/>
              <p:nvPr/>
            </p:nvSpPr>
            <p:spPr>
              <a:xfrm flipH="1" rot="10800000">
                <a:off x="360525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3" name="Google Shape;10173;p13"/>
              <p:cNvSpPr/>
              <p:nvPr/>
            </p:nvSpPr>
            <p:spPr>
              <a:xfrm flipH="1" rot="10800000">
                <a:off x="382008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4" name="Google Shape;10174;p13"/>
              <p:cNvSpPr/>
              <p:nvPr/>
            </p:nvSpPr>
            <p:spPr>
              <a:xfrm flipH="1" rot="10800000">
                <a:off x="403490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5" name="Google Shape;10175;p13"/>
              <p:cNvSpPr/>
              <p:nvPr/>
            </p:nvSpPr>
            <p:spPr>
              <a:xfrm flipH="1" rot="10800000">
                <a:off x="424972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6" name="Google Shape;10176;p13"/>
              <p:cNvSpPr/>
              <p:nvPr/>
            </p:nvSpPr>
            <p:spPr>
              <a:xfrm flipH="1" rot="10800000">
                <a:off x="446455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7" name="Google Shape;10177;p13"/>
              <p:cNvSpPr/>
              <p:nvPr/>
            </p:nvSpPr>
            <p:spPr>
              <a:xfrm flipH="1" rot="10800000">
                <a:off x="467937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8" name="Google Shape;10178;p13"/>
              <p:cNvSpPr/>
              <p:nvPr/>
            </p:nvSpPr>
            <p:spPr>
              <a:xfrm flipH="1" rot="10800000">
                <a:off x="489419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9" name="Google Shape;10179;p13"/>
              <p:cNvSpPr/>
              <p:nvPr/>
            </p:nvSpPr>
            <p:spPr>
              <a:xfrm flipH="1" rot="10800000">
                <a:off x="510902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0" name="Google Shape;10180;p13"/>
              <p:cNvSpPr/>
              <p:nvPr/>
            </p:nvSpPr>
            <p:spPr>
              <a:xfrm flipH="1" rot="10800000">
                <a:off x="532384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1" name="Google Shape;10181;p13"/>
              <p:cNvSpPr/>
              <p:nvPr/>
            </p:nvSpPr>
            <p:spPr>
              <a:xfrm flipH="1" rot="10800000">
                <a:off x="553866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2" name="Google Shape;10182;p13"/>
              <p:cNvSpPr/>
              <p:nvPr/>
            </p:nvSpPr>
            <p:spPr>
              <a:xfrm flipH="1" rot="10800000">
                <a:off x="575349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3" name="Google Shape;10183;p13"/>
              <p:cNvSpPr/>
              <p:nvPr/>
            </p:nvSpPr>
            <p:spPr>
              <a:xfrm flipH="1" rot="10800000">
                <a:off x="596831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4" name="Google Shape;10184;p13"/>
              <p:cNvSpPr/>
              <p:nvPr/>
            </p:nvSpPr>
            <p:spPr>
              <a:xfrm flipH="1" rot="10800000">
                <a:off x="618313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5" name="Google Shape;10185;p13"/>
              <p:cNvSpPr/>
              <p:nvPr/>
            </p:nvSpPr>
            <p:spPr>
              <a:xfrm flipH="1" rot="10800000">
                <a:off x="639796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6" name="Google Shape;10186;p13"/>
              <p:cNvSpPr/>
              <p:nvPr/>
            </p:nvSpPr>
            <p:spPr>
              <a:xfrm flipH="1" rot="10800000">
                <a:off x="661278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7" name="Google Shape;10187;p13"/>
              <p:cNvSpPr/>
              <p:nvPr/>
            </p:nvSpPr>
            <p:spPr>
              <a:xfrm flipH="1" rot="10800000">
                <a:off x="682760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8" name="Google Shape;10188;p13"/>
              <p:cNvSpPr/>
              <p:nvPr/>
            </p:nvSpPr>
            <p:spPr>
              <a:xfrm flipH="1" rot="10800000">
                <a:off x="704243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9" name="Google Shape;10189;p13"/>
              <p:cNvSpPr/>
              <p:nvPr/>
            </p:nvSpPr>
            <p:spPr>
              <a:xfrm flipH="1" rot="10800000">
                <a:off x="725725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0" name="Google Shape;10190;p13"/>
              <p:cNvSpPr/>
              <p:nvPr/>
            </p:nvSpPr>
            <p:spPr>
              <a:xfrm flipH="1" rot="10800000">
                <a:off x="747207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1" name="Google Shape;10191;p13"/>
              <p:cNvSpPr/>
              <p:nvPr/>
            </p:nvSpPr>
            <p:spPr>
              <a:xfrm flipH="1" rot="10800000">
                <a:off x="768690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2" name="Google Shape;10192;p13"/>
              <p:cNvSpPr/>
              <p:nvPr/>
            </p:nvSpPr>
            <p:spPr>
              <a:xfrm flipH="1" rot="10800000">
                <a:off x="790172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3" name="Google Shape;10193;p13"/>
              <p:cNvSpPr/>
              <p:nvPr/>
            </p:nvSpPr>
            <p:spPr>
              <a:xfrm flipH="1" rot="10800000">
                <a:off x="8116546"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4" name="Google Shape;10194;p13"/>
              <p:cNvSpPr/>
              <p:nvPr/>
            </p:nvSpPr>
            <p:spPr>
              <a:xfrm flipH="1" rot="10800000">
                <a:off x="833137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5" name="Google Shape;10195;p13"/>
              <p:cNvSpPr/>
              <p:nvPr/>
            </p:nvSpPr>
            <p:spPr>
              <a:xfrm flipH="1" rot="10800000">
                <a:off x="854619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6" name="Google Shape;10196;p13"/>
              <p:cNvSpPr/>
              <p:nvPr/>
            </p:nvSpPr>
            <p:spPr>
              <a:xfrm flipH="1" rot="10800000">
                <a:off x="8761016"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7" name="Google Shape;10197;p13"/>
              <p:cNvSpPr/>
              <p:nvPr/>
            </p:nvSpPr>
            <p:spPr>
              <a:xfrm flipH="1" rot="10800000">
                <a:off x="897584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8" name="Google Shape;10198;p13"/>
              <p:cNvSpPr/>
              <p:nvPr/>
            </p:nvSpPr>
            <p:spPr>
              <a:xfrm flipH="1" rot="10800000">
                <a:off x="-46739"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9" name="Google Shape;10199;p13"/>
              <p:cNvSpPr/>
              <p:nvPr/>
            </p:nvSpPr>
            <p:spPr>
              <a:xfrm flipH="1" rot="10800000">
                <a:off x="16808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0" name="Google Shape;10200;p13"/>
              <p:cNvSpPr/>
              <p:nvPr/>
            </p:nvSpPr>
            <p:spPr>
              <a:xfrm flipH="1" rot="10800000">
                <a:off x="38290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1" name="Google Shape;10201;p13"/>
              <p:cNvSpPr/>
              <p:nvPr/>
            </p:nvSpPr>
            <p:spPr>
              <a:xfrm flipH="1" rot="10800000">
                <a:off x="59773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2" name="Google Shape;10202;p13"/>
              <p:cNvSpPr/>
              <p:nvPr/>
            </p:nvSpPr>
            <p:spPr>
              <a:xfrm flipH="1" rot="10800000">
                <a:off x="81255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3" name="Google Shape;10203;p13"/>
              <p:cNvSpPr/>
              <p:nvPr/>
            </p:nvSpPr>
            <p:spPr>
              <a:xfrm flipH="1" rot="10800000">
                <a:off x="102737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4" name="Google Shape;10204;p13"/>
              <p:cNvSpPr/>
              <p:nvPr/>
            </p:nvSpPr>
            <p:spPr>
              <a:xfrm flipH="1" rot="10800000">
                <a:off x="124220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5" name="Google Shape;10205;p13"/>
              <p:cNvSpPr/>
              <p:nvPr/>
            </p:nvSpPr>
            <p:spPr>
              <a:xfrm flipH="1" rot="10800000">
                <a:off x="145702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6" name="Google Shape;10206;p13"/>
              <p:cNvSpPr/>
              <p:nvPr/>
            </p:nvSpPr>
            <p:spPr>
              <a:xfrm flipH="1" rot="10800000">
                <a:off x="167184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7" name="Google Shape;10207;p13"/>
              <p:cNvSpPr/>
              <p:nvPr/>
            </p:nvSpPr>
            <p:spPr>
              <a:xfrm flipH="1" rot="10800000">
                <a:off x="188667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8" name="Google Shape;10208;p13"/>
              <p:cNvSpPr/>
              <p:nvPr/>
            </p:nvSpPr>
            <p:spPr>
              <a:xfrm flipH="1" rot="10800000">
                <a:off x="210149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9" name="Google Shape;10209;p13"/>
              <p:cNvSpPr/>
              <p:nvPr/>
            </p:nvSpPr>
            <p:spPr>
              <a:xfrm flipH="1" rot="10800000">
                <a:off x="231631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0" name="Google Shape;10210;p13"/>
              <p:cNvSpPr/>
              <p:nvPr/>
            </p:nvSpPr>
            <p:spPr>
              <a:xfrm flipH="1" rot="10800000">
                <a:off x="253114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1" name="Google Shape;10211;p13"/>
              <p:cNvSpPr/>
              <p:nvPr/>
            </p:nvSpPr>
            <p:spPr>
              <a:xfrm flipH="1" rot="10800000">
                <a:off x="274596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2" name="Google Shape;10212;p13"/>
              <p:cNvSpPr/>
              <p:nvPr/>
            </p:nvSpPr>
            <p:spPr>
              <a:xfrm flipH="1" rot="10800000">
                <a:off x="296078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3" name="Google Shape;10213;p13"/>
              <p:cNvSpPr/>
              <p:nvPr/>
            </p:nvSpPr>
            <p:spPr>
              <a:xfrm flipH="1" rot="10800000">
                <a:off x="317561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4" name="Google Shape;10214;p13"/>
              <p:cNvSpPr/>
              <p:nvPr/>
            </p:nvSpPr>
            <p:spPr>
              <a:xfrm flipH="1" rot="10800000">
                <a:off x="339043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5" name="Google Shape;10215;p13"/>
              <p:cNvSpPr/>
              <p:nvPr/>
            </p:nvSpPr>
            <p:spPr>
              <a:xfrm flipH="1" rot="10800000">
                <a:off x="360525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6" name="Google Shape;10216;p13"/>
              <p:cNvSpPr/>
              <p:nvPr/>
            </p:nvSpPr>
            <p:spPr>
              <a:xfrm flipH="1" rot="10800000">
                <a:off x="382008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7" name="Google Shape;10217;p13"/>
              <p:cNvSpPr/>
              <p:nvPr/>
            </p:nvSpPr>
            <p:spPr>
              <a:xfrm flipH="1" rot="10800000">
                <a:off x="403490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8" name="Google Shape;10218;p13"/>
              <p:cNvSpPr/>
              <p:nvPr/>
            </p:nvSpPr>
            <p:spPr>
              <a:xfrm flipH="1" rot="10800000">
                <a:off x="424972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9" name="Google Shape;10219;p13"/>
              <p:cNvSpPr/>
              <p:nvPr/>
            </p:nvSpPr>
            <p:spPr>
              <a:xfrm flipH="1" rot="10800000">
                <a:off x="446455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0" name="Google Shape;10220;p13"/>
              <p:cNvSpPr/>
              <p:nvPr/>
            </p:nvSpPr>
            <p:spPr>
              <a:xfrm flipH="1" rot="10800000">
                <a:off x="467937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1" name="Google Shape;10221;p13"/>
              <p:cNvSpPr/>
              <p:nvPr/>
            </p:nvSpPr>
            <p:spPr>
              <a:xfrm flipH="1" rot="10800000">
                <a:off x="489419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2" name="Google Shape;10222;p13"/>
              <p:cNvSpPr/>
              <p:nvPr/>
            </p:nvSpPr>
            <p:spPr>
              <a:xfrm flipH="1" rot="10800000">
                <a:off x="510902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3" name="Google Shape;10223;p13"/>
              <p:cNvSpPr/>
              <p:nvPr/>
            </p:nvSpPr>
            <p:spPr>
              <a:xfrm flipH="1" rot="10800000">
                <a:off x="532384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4" name="Google Shape;10224;p13"/>
              <p:cNvSpPr/>
              <p:nvPr/>
            </p:nvSpPr>
            <p:spPr>
              <a:xfrm flipH="1" rot="10800000">
                <a:off x="553866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5" name="Google Shape;10225;p13"/>
              <p:cNvSpPr/>
              <p:nvPr/>
            </p:nvSpPr>
            <p:spPr>
              <a:xfrm flipH="1" rot="10800000">
                <a:off x="575349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6" name="Google Shape;10226;p13"/>
              <p:cNvSpPr/>
              <p:nvPr/>
            </p:nvSpPr>
            <p:spPr>
              <a:xfrm flipH="1" rot="10800000">
                <a:off x="596831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7" name="Google Shape;10227;p13"/>
              <p:cNvSpPr/>
              <p:nvPr/>
            </p:nvSpPr>
            <p:spPr>
              <a:xfrm flipH="1" rot="10800000">
                <a:off x="618313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8" name="Google Shape;10228;p13"/>
              <p:cNvSpPr/>
              <p:nvPr/>
            </p:nvSpPr>
            <p:spPr>
              <a:xfrm flipH="1" rot="10800000">
                <a:off x="639796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9" name="Google Shape;10229;p13"/>
              <p:cNvSpPr/>
              <p:nvPr/>
            </p:nvSpPr>
            <p:spPr>
              <a:xfrm flipH="1" rot="10800000">
                <a:off x="661278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0" name="Google Shape;10230;p13"/>
              <p:cNvSpPr/>
              <p:nvPr/>
            </p:nvSpPr>
            <p:spPr>
              <a:xfrm flipH="1" rot="10800000">
                <a:off x="682760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1" name="Google Shape;10231;p13"/>
              <p:cNvSpPr/>
              <p:nvPr/>
            </p:nvSpPr>
            <p:spPr>
              <a:xfrm flipH="1" rot="10800000">
                <a:off x="704243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2" name="Google Shape;10232;p13"/>
              <p:cNvSpPr/>
              <p:nvPr/>
            </p:nvSpPr>
            <p:spPr>
              <a:xfrm flipH="1" rot="10800000">
                <a:off x="725725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3" name="Google Shape;10233;p13"/>
              <p:cNvSpPr/>
              <p:nvPr/>
            </p:nvSpPr>
            <p:spPr>
              <a:xfrm flipH="1" rot="10800000">
                <a:off x="747207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4" name="Google Shape;10234;p13"/>
              <p:cNvSpPr/>
              <p:nvPr/>
            </p:nvSpPr>
            <p:spPr>
              <a:xfrm flipH="1" rot="10800000">
                <a:off x="768690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5" name="Google Shape;10235;p13"/>
              <p:cNvSpPr/>
              <p:nvPr/>
            </p:nvSpPr>
            <p:spPr>
              <a:xfrm flipH="1" rot="10800000">
                <a:off x="790172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6" name="Google Shape;10236;p13"/>
              <p:cNvSpPr/>
              <p:nvPr/>
            </p:nvSpPr>
            <p:spPr>
              <a:xfrm flipH="1" rot="10800000">
                <a:off x="8116546"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7" name="Google Shape;10237;p13"/>
              <p:cNvSpPr/>
              <p:nvPr/>
            </p:nvSpPr>
            <p:spPr>
              <a:xfrm flipH="1" rot="10800000">
                <a:off x="833137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8" name="Google Shape;10238;p13"/>
              <p:cNvSpPr/>
              <p:nvPr/>
            </p:nvSpPr>
            <p:spPr>
              <a:xfrm flipH="1" rot="10800000">
                <a:off x="854619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9" name="Google Shape;10239;p13"/>
              <p:cNvSpPr/>
              <p:nvPr/>
            </p:nvSpPr>
            <p:spPr>
              <a:xfrm flipH="1" rot="10800000">
                <a:off x="8761016"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0" name="Google Shape;10240;p13"/>
              <p:cNvSpPr/>
              <p:nvPr/>
            </p:nvSpPr>
            <p:spPr>
              <a:xfrm flipH="1" rot="10800000">
                <a:off x="897584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1" name="Google Shape;10241;p13"/>
              <p:cNvSpPr/>
              <p:nvPr/>
            </p:nvSpPr>
            <p:spPr>
              <a:xfrm flipH="1" rot="10800000">
                <a:off x="-46739"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2" name="Google Shape;10242;p13"/>
              <p:cNvSpPr/>
              <p:nvPr/>
            </p:nvSpPr>
            <p:spPr>
              <a:xfrm flipH="1" rot="10800000">
                <a:off x="16808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3" name="Google Shape;10243;p13"/>
              <p:cNvSpPr/>
              <p:nvPr/>
            </p:nvSpPr>
            <p:spPr>
              <a:xfrm flipH="1" rot="10800000">
                <a:off x="38290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4" name="Google Shape;10244;p13"/>
              <p:cNvSpPr/>
              <p:nvPr/>
            </p:nvSpPr>
            <p:spPr>
              <a:xfrm flipH="1" rot="10800000">
                <a:off x="59773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5" name="Google Shape;10245;p13"/>
              <p:cNvSpPr/>
              <p:nvPr/>
            </p:nvSpPr>
            <p:spPr>
              <a:xfrm flipH="1" rot="10800000">
                <a:off x="81255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6" name="Google Shape;10246;p13"/>
              <p:cNvSpPr/>
              <p:nvPr/>
            </p:nvSpPr>
            <p:spPr>
              <a:xfrm flipH="1" rot="10800000">
                <a:off x="102737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7" name="Google Shape;10247;p13"/>
              <p:cNvSpPr/>
              <p:nvPr/>
            </p:nvSpPr>
            <p:spPr>
              <a:xfrm flipH="1" rot="10800000">
                <a:off x="124220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8" name="Google Shape;10248;p13"/>
              <p:cNvSpPr/>
              <p:nvPr/>
            </p:nvSpPr>
            <p:spPr>
              <a:xfrm flipH="1" rot="10800000">
                <a:off x="145702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9" name="Google Shape;10249;p13"/>
              <p:cNvSpPr/>
              <p:nvPr/>
            </p:nvSpPr>
            <p:spPr>
              <a:xfrm flipH="1" rot="10800000">
                <a:off x="167184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0" name="Google Shape;10250;p13"/>
              <p:cNvSpPr/>
              <p:nvPr/>
            </p:nvSpPr>
            <p:spPr>
              <a:xfrm flipH="1" rot="10800000">
                <a:off x="188667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1" name="Google Shape;10251;p13"/>
              <p:cNvSpPr/>
              <p:nvPr/>
            </p:nvSpPr>
            <p:spPr>
              <a:xfrm flipH="1" rot="10800000">
                <a:off x="210149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2" name="Google Shape;10252;p13"/>
              <p:cNvSpPr/>
              <p:nvPr/>
            </p:nvSpPr>
            <p:spPr>
              <a:xfrm flipH="1" rot="10800000">
                <a:off x="231631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3" name="Google Shape;10253;p13"/>
              <p:cNvSpPr/>
              <p:nvPr/>
            </p:nvSpPr>
            <p:spPr>
              <a:xfrm flipH="1" rot="10800000">
                <a:off x="253114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4" name="Google Shape;10254;p13"/>
              <p:cNvSpPr/>
              <p:nvPr/>
            </p:nvSpPr>
            <p:spPr>
              <a:xfrm flipH="1" rot="10800000">
                <a:off x="274596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5" name="Google Shape;10255;p13"/>
              <p:cNvSpPr/>
              <p:nvPr/>
            </p:nvSpPr>
            <p:spPr>
              <a:xfrm flipH="1" rot="10800000">
                <a:off x="296078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6" name="Google Shape;10256;p13"/>
              <p:cNvSpPr/>
              <p:nvPr/>
            </p:nvSpPr>
            <p:spPr>
              <a:xfrm flipH="1" rot="10800000">
                <a:off x="317561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7" name="Google Shape;10257;p13"/>
              <p:cNvSpPr/>
              <p:nvPr/>
            </p:nvSpPr>
            <p:spPr>
              <a:xfrm flipH="1" rot="10800000">
                <a:off x="339043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8" name="Google Shape;10258;p13"/>
              <p:cNvSpPr/>
              <p:nvPr/>
            </p:nvSpPr>
            <p:spPr>
              <a:xfrm flipH="1" rot="10800000">
                <a:off x="360525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9" name="Google Shape;10259;p13"/>
              <p:cNvSpPr/>
              <p:nvPr/>
            </p:nvSpPr>
            <p:spPr>
              <a:xfrm flipH="1" rot="10800000">
                <a:off x="382008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0" name="Google Shape;10260;p13"/>
              <p:cNvSpPr/>
              <p:nvPr/>
            </p:nvSpPr>
            <p:spPr>
              <a:xfrm flipH="1" rot="10800000">
                <a:off x="403490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1" name="Google Shape;10261;p13"/>
              <p:cNvSpPr/>
              <p:nvPr/>
            </p:nvSpPr>
            <p:spPr>
              <a:xfrm flipH="1" rot="10800000">
                <a:off x="424972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2" name="Google Shape;10262;p13"/>
              <p:cNvSpPr/>
              <p:nvPr/>
            </p:nvSpPr>
            <p:spPr>
              <a:xfrm flipH="1" rot="10800000">
                <a:off x="446455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3" name="Google Shape;10263;p13"/>
              <p:cNvSpPr/>
              <p:nvPr/>
            </p:nvSpPr>
            <p:spPr>
              <a:xfrm flipH="1" rot="10800000">
                <a:off x="467937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4" name="Google Shape;10264;p13"/>
              <p:cNvSpPr/>
              <p:nvPr/>
            </p:nvSpPr>
            <p:spPr>
              <a:xfrm flipH="1" rot="10800000">
                <a:off x="489419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5" name="Google Shape;10265;p13"/>
              <p:cNvSpPr/>
              <p:nvPr/>
            </p:nvSpPr>
            <p:spPr>
              <a:xfrm flipH="1" rot="10800000">
                <a:off x="510902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6" name="Google Shape;10266;p13"/>
              <p:cNvSpPr/>
              <p:nvPr/>
            </p:nvSpPr>
            <p:spPr>
              <a:xfrm flipH="1" rot="10800000">
                <a:off x="532384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7" name="Google Shape;10267;p13"/>
              <p:cNvSpPr/>
              <p:nvPr/>
            </p:nvSpPr>
            <p:spPr>
              <a:xfrm flipH="1" rot="10800000">
                <a:off x="553866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8" name="Google Shape;10268;p13"/>
              <p:cNvSpPr/>
              <p:nvPr/>
            </p:nvSpPr>
            <p:spPr>
              <a:xfrm flipH="1" rot="10800000">
                <a:off x="575349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9" name="Google Shape;10269;p13"/>
              <p:cNvSpPr/>
              <p:nvPr/>
            </p:nvSpPr>
            <p:spPr>
              <a:xfrm flipH="1" rot="10800000">
                <a:off x="596831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0" name="Google Shape;10270;p13"/>
              <p:cNvSpPr/>
              <p:nvPr/>
            </p:nvSpPr>
            <p:spPr>
              <a:xfrm flipH="1" rot="10800000">
                <a:off x="618313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1" name="Google Shape;10271;p13"/>
              <p:cNvSpPr/>
              <p:nvPr/>
            </p:nvSpPr>
            <p:spPr>
              <a:xfrm flipH="1" rot="10800000">
                <a:off x="639796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2" name="Google Shape;10272;p13"/>
              <p:cNvSpPr/>
              <p:nvPr/>
            </p:nvSpPr>
            <p:spPr>
              <a:xfrm flipH="1" rot="10800000">
                <a:off x="661278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3" name="Google Shape;10273;p13"/>
              <p:cNvSpPr/>
              <p:nvPr/>
            </p:nvSpPr>
            <p:spPr>
              <a:xfrm flipH="1" rot="10800000">
                <a:off x="682760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4" name="Google Shape;10274;p13"/>
              <p:cNvSpPr/>
              <p:nvPr/>
            </p:nvSpPr>
            <p:spPr>
              <a:xfrm flipH="1" rot="10800000">
                <a:off x="704243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5" name="Google Shape;10275;p13"/>
              <p:cNvSpPr/>
              <p:nvPr/>
            </p:nvSpPr>
            <p:spPr>
              <a:xfrm flipH="1" rot="10800000">
                <a:off x="725725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6" name="Google Shape;10276;p13"/>
              <p:cNvSpPr/>
              <p:nvPr/>
            </p:nvSpPr>
            <p:spPr>
              <a:xfrm flipH="1" rot="10800000">
                <a:off x="747207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7" name="Google Shape;10277;p13"/>
              <p:cNvSpPr/>
              <p:nvPr/>
            </p:nvSpPr>
            <p:spPr>
              <a:xfrm flipH="1" rot="10800000">
                <a:off x="768690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8" name="Google Shape;10278;p13"/>
              <p:cNvSpPr/>
              <p:nvPr/>
            </p:nvSpPr>
            <p:spPr>
              <a:xfrm flipH="1" rot="10800000">
                <a:off x="790172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9" name="Google Shape;10279;p13"/>
              <p:cNvSpPr/>
              <p:nvPr/>
            </p:nvSpPr>
            <p:spPr>
              <a:xfrm flipH="1" rot="10800000">
                <a:off x="8116546"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0" name="Google Shape;10280;p13"/>
              <p:cNvSpPr/>
              <p:nvPr/>
            </p:nvSpPr>
            <p:spPr>
              <a:xfrm flipH="1" rot="10800000">
                <a:off x="833137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1" name="Google Shape;10281;p13"/>
              <p:cNvSpPr/>
              <p:nvPr/>
            </p:nvSpPr>
            <p:spPr>
              <a:xfrm flipH="1" rot="10800000">
                <a:off x="854619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2" name="Google Shape;10282;p13"/>
              <p:cNvSpPr/>
              <p:nvPr/>
            </p:nvSpPr>
            <p:spPr>
              <a:xfrm flipH="1" rot="10800000">
                <a:off x="8761016"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3" name="Google Shape;10283;p13"/>
              <p:cNvSpPr/>
              <p:nvPr/>
            </p:nvSpPr>
            <p:spPr>
              <a:xfrm flipH="1" rot="10800000">
                <a:off x="897584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4" name="Google Shape;10284;p13"/>
              <p:cNvSpPr/>
              <p:nvPr/>
            </p:nvSpPr>
            <p:spPr>
              <a:xfrm flipH="1" rot="10800000">
                <a:off x="-46739"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5" name="Google Shape;10285;p13"/>
              <p:cNvSpPr/>
              <p:nvPr/>
            </p:nvSpPr>
            <p:spPr>
              <a:xfrm flipH="1" rot="10800000">
                <a:off x="16808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6" name="Google Shape;10286;p13"/>
              <p:cNvSpPr/>
              <p:nvPr/>
            </p:nvSpPr>
            <p:spPr>
              <a:xfrm flipH="1" rot="10800000">
                <a:off x="38290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7" name="Google Shape;10287;p13"/>
              <p:cNvSpPr/>
              <p:nvPr/>
            </p:nvSpPr>
            <p:spPr>
              <a:xfrm flipH="1" rot="10800000">
                <a:off x="59773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8" name="Google Shape;10288;p13"/>
              <p:cNvSpPr/>
              <p:nvPr/>
            </p:nvSpPr>
            <p:spPr>
              <a:xfrm flipH="1" rot="10800000">
                <a:off x="81255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9" name="Google Shape;10289;p13"/>
              <p:cNvSpPr/>
              <p:nvPr/>
            </p:nvSpPr>
            <p:spPr>
              <a:xfrm flipH="1" rot="10800000">
                <a:off x="102737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0" name="Google Shape;10290;p13"/>
              <p:cNvSpPr/>
              <p:nvPr/>
            </p:nvSpPr>
            <p:spPr>
              <a:xfrm flipH="1" rot="10800000">
                <a:off x="124220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1" name="Google Shape;10291;p13"/>
              <p:cNvSpPr/>
              <p:nvPr/>
            </p:nvSpPr>
            <p:spPr>
              <a:xfrm flipH="1" rot="10800000">
                <a:off x="145702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2" name="Google Shape;10292;p13"/>
              <p:cNvSpPr/>
              <p:nvPr/>
            </p:nvSpPr>
            <p:spPr>
              <a:xfrm flipH="1" rot="10800000">
                <a:off x="167184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3" name="Google Shape;10293;p13"/>
              <p:cNvSpPr/>
              <p:nvPr/>
            </p:nvSpPr>
            <p:spPr>
              <a:xfrm flipH="1" rot="10800000">
                <a:off x="188667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4" name="Google Shape;10294;p13"/>
              <p:cNvSpPr/>
              <p:nvPr/>
            </p:nvSpPr>
            <p:spPr>
              <a:xfrm flipH="1" rot="10800000">
                <a:off x="210149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5" name="Google Shape;10295;p13"/>
              <p:cNvSpPr/>
              <p:nvPr/>
            </p:nvSpPr>
            <p:spPr>
              <a:xfrm flipH="1" rot="10800000">
                <a:off x="231631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6" name="Google Shape;10296;p13"/>
              <p:cNvSpPr/>
              <p:nvPr/>
            </p:nvSpPr>
            <p:spPr>
              <a:xfrm flipH="1" rot="10800000">
                <a:off x="253114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7" name="Google Shape;10297;p13"/>
              <p:cNvSpPr/>
              <p:nvPr/>
            </p:nvSpPr>
            <p:spPr>
              <a:xfrm flipH="1" rot="10800000">
                <a:off x="274596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8" name="Google Shape;10298;p13"/>
              <p:cNvSpPr/>
              <p:nvPr/>
            </p:nvSpPr>
            <p:spPr>
              <a:xfrm flipH="1" rot="10800000">
                <a:off x="296078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9" name="Google Shape;10299;p13"/>
              <p:cNvSpPr/>
              <p:nvPr/>
            </p:nvSpPr>
            <p:spPr>
              <a:xfrm flipH="1" rot="10800000">
                <a:off x="317561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0" name="Google Shape;10300;p13"/>
              <p:cNvSpPr/>
              <p:nvPr/>
            </p:nvSpPr>
            <p:spPr>
              <a:xfrm flipH="1" rot="10800000">
                <a:off x="339043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1" name="Google Shape;10301;p13"/>
              <p:cNvSpPr/>
              <p:nvPr/>
            </p:nvSpPr>
            <p:spPr>
              <a:xfrm flipH="1" rot="10800000">
                <a:off x="360525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2" name="Google Shape;10302;p13"/>
              <p:cNvSpPr/>
              <p:nvPr/>
            </p:nvSpPr>
            <p:spPr>
              <a:xfrm flipH="1" rot="10800000">
                <a:off x="382008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3" name="Google Shape;10303;p13"/>
              <p:cNvSpPr/>
              <p:nvPr/>
            </p:nvSpPr>
            <p:spPr>
              <a:xfrm flipH="1" rot="10800000">
                <a:off x="403490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4" name="Google Shape;10304;p13"/>
              <p:cNvSpPr/>
              <p:nvPr/>
            </p:nvSpPr>
            <p:spPr>
              <a:xfrm flipH="1" rot="10800000">
                <a:off x="424972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5" name="Google Shape;10305;p13"/>
              <p:cNvSpPr/>
              <p:nvPr/>
            </p:nvSpPr>
            <p:spPr>
              <a:xfrm flipH="1" rot="10800000">
                <a:off x="446455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6" name="Google Shape;10306;p13"/>
              <p:cNvSpPr/>
              <p:nvPr/>
            </p:nvSpPr>
            <p:spPr>
              <a:xfrm flipH="1" rot="10800000">
                <a:off x="467937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7" name="Google Shape;10307;p13"/>
              <p:cNvSpPr/>
              <p:nvPr/>
            </p:nvSpPr>
            <p:spPr>
              <a:xfrm flipH="1" rot="10800000">
                <a:off x="489419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8" name="Google Shape;10308;p13"/>
              <p:cNvSpPr/>
              <p:nvPr/>
            </p:nvSpPr>
            <p:spPr>
              <a:xfrm flipH="1" rot="10800000">
                <a:off x="510902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9" name="Google Shape;10309;p13"/>
              <p:cNvSpPr/>
              <p:nvPr/>
            </p:nvSpPr>
            <p:spPr>
              <a:xfrm flipH="1" rot="10800000">
                <a:off x="532384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0" name="Google Shape;10310;p13"/>
              <p:cNvSpPr/>
              <p:nvPr/>
            </p:nvSpPr>
            <p:spPr>
              <a:xfrm flipH="1" rot="10800000">
                <a:off x="553866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1" name="Google Shape;10311;p13"/>
              <p:cNvSpPr/>
              <p:nvPr/>
            </p:nvSpPr>
            <p:spPr>
              <a:xfrm flipH="1" rot="10800000">
                <a:off x="575349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2" name="Google Shape;10312;p13"/>
              <p:cNvSpPr/>
              <p:nvPr/>
            </p:nvSpPr>
            <p:spPr>
              <a:xfrm flipH="1" rot="10800000">
                <a:off x="596831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3" name="Google Shape;10313;p13"/>
              <p:cNvSpPr/>
              <p:nvPr/>
            </p:nvSpPr>
            <p:spPr>
              <a:xfrm flipH="1" rot="10800000">
                <a:off x="618313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4" name="Google Shape;10314;p13"/>
              <p:cNvSpPr/>
              <p:nvPr/>
            </p:nvSpPr>
            <p:spPr>
              <a:xfrm flipH="1" rot="10800000">
                <a:off x="639796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5" name="Google Shape;10315;p13"/>
              <p:cNvSpPr/>
              <p:nvPr/>
            </p:nvSpPr>
            <p:spPr>
              <a:xfrm flipH="1" rot="10800000">
                <a:off x="661278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6" name="Google Shape;10316;p13"/>
              <p:cNvSpPr/>
              <p:nvPr/>
            </p:nvSpPr>
            <p:spPr>
              <a:xfrm flipH="1" rot="10800000">
                <a:off x="682760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7" name="Google Shape;10317;p13"/>
              <p:cNvSpPr/>
              <p:nvPr/>
            </p:nvSpPr>
            <p:spPr>
              <a:xfrm flipH="1" rot="10800000">
                <a:off x="704243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8" name="Google Shape;10318;p13"/>
              <p:cNvSpPr/>
              <p:nvPr/>
            </p:nvSpPr>
            <p:spPr>
              <a:xfrm flipH="1" rot="10800000">
                <a:off x="725725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9" name="Google Shape;10319;p13"/>
              <p:cNvSpPr/>
              <p:nvPr/>
            </p:nvSpPr>
            <p:spPr>
              <a:xfrm flipH="1" rot="10800000">
                <a:off x="747207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0" name="Google Shape;10320;p13"/>
              <p:cNvSpPr/>
              <p:nvPr/>
            </p:nvSpPr>
            <p:spPr>
              <a:xfrm flipH="1" rot="10800000">
                <a:off x="768690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1" name="Google Shape;10321;p13"/>
              <p:cNvSpPr/>
              <p:nvPr/>
            </p:nvSpPr>
            <p:spPr>
              <a:xfrm flipH="1" rot="10800000">
                <a:off x="790172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2" name="Google Shape;10322;p13"/>
              <p:cNvSpPr/>
              <p:nvPr/>
            </p:nvSpPr>
            <p:spPr>
              <a:xfrm flipH="1" rot="10800000">
                <a:off x="8116546"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3" name="Google Shape;10323;p13"/>
              <p:cNvSpPr/>
              <p:nvPr/>
            </p:nvSpPr>
            <p:spPr>
              <a:xfrm flipH="1" rot="10800000">
                <a:off x="833137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4" name="Google Shape;10324;p13"/>
              <p:cNvSpPr/>
              <p:nvPr/>
            </p:nvSpPr>
            <p:spPr>
              <a:xfrm flipH="1" rot="10800000">
                <a:off x="854619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5" name="Google Shape;10325;p13"/>
              <p:cNvSpPr/>
              <p:nvPr/>
            </p:nvSpPr>
            <p:spPr>
              <a:xfrm flipH="1" rot="10800000">
                <a:off x="8761016"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6" name="Google Shape;10326;p13"/>
              <p:cNvSpPr/>
              <p:nvPr/>
            </p:nvSpPr>
            <p:spPr>
              <a:xfrm flipH="1" rot="10800000">
                <a:off x="897584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7" name="Google Shape;10327;p13"/>
              <p:cNvSpPr/>
              <p:nvPr/>
            </p:nvSpPr>
            <p:spPr>
              <a:xfrm flipH="1" rot="10800000">
                <a:off x="-46739"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8" name="Google Shape;10328;p13"/>
              <p:cNvSpPr/>
              <p:nvPr/>
            </p:nvSpPr>
            <p:spPr>
              <a:xfrm flipH="1" rot="10800000">
                <a:off x="16808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9" name="Google Shape;10329;p13"/>
              <p:cNvSpPr/>
              <p:nvPr/>
            </p:nvSpPr>
            <p:spPr>
              <a:xfrm flipH="1" rot="10800000">
                <a:off x="38290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0" name="Google Shape;10330;p13"/>
              <p:cNvSpPr/>
              <p:nvPr/>
            </p:nvSpPr>
            <p:spPr>
              <a:xfrm flipH="1" rot="10800000">
                <a:off x="59773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1" name="Google Shape;10331;p13"/>
              <p:cNvSpPr/>
              <p:nvPr/>
            </p:nvSpPr>
            <p:spPr>
              <a:xfrm flipH="1" rot="10800000">
                <a:off x="81255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2" name="Google Shape;10332;p13"/>
              <p:cNvSpPr/>
              <p:nvPr/>
            </p:nvSpPr>
            <p:spPr>
              <a:xfrm flipH="1" rot="10800000">
                <a:off x="102737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3" name="Google Shape;10333;p13"/>
              <p:cNvSpPr/>
              <p:nvPr/>
            </p:nvSpPr>
            <p:spPr>
              <a:xfrm flipH="1" rot="10800000">
                <a:off x="124220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4" name="Google Shape;10334;p13"/>
              <p:cNvSpPr/>
              <p:nvPr/>
            </p:nvSpPr>
            <p:spPr>
              <a:xfrm flipH="1" rot="10800000">
                <a:off x="145702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5" name="Google Shape;10335;p13"/>
              <p:cNvSpPr/>
              <p:nvPr/>
            </p:nvSpPr>
            <p:spPr>
              <a:xfrm flipH="1" rot="10800000">
                <a:off x="167184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6" name="Google Shape;10336;p13"/>
              <p:cNvSpPr/>
              <p:nvPr/>
            </p:nvSpPr>
            <p:spPr>
              <a:xfrm flipH="1" rot="10800000">
                <a:off x="188667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7" name="Google Shape;10337;p13"/>
              <p:cNvSpPr/>
              <p:nvPr/>
            </p:nvSpPr>
            <p:spPr>
              <a:xfrm flipH="1" rot="10800000">
                <a:off x="210149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8" name="Google Shape;10338;p13"/>
              <p:cNvSpPr/>
              <p:nvPr/>
            </p:nvSpPr>
            <p:spPr>
              <a:xfrm flipH="1" rot="10800000">
                <a:off x="231631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9" name="Google Shape;10339;p13"/>
              <p:cNvSpPr/>
              <p:nvPr/>
            </p:nvSpPr>
            <p:spPr>
              <a:xfrm flipH="1" rot="10800000">
                <a:off x="253114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0" name="Google Shape;10340;p13"/>
              <p:cNvSpPr/>
              <p:nvPr/>
            </p:nvSpPr>
            <p:spPr>
              <a:xfrm flipH="1" rot="10800000">
                <a:off x="274596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1" name="Google Shape;10341;p13"/>
              <p:cNvSpPr/>
              <p:nvPr/>
            </p:nvSpPr>
            <p:spPr>
              <a:xfrm flipH="1" rot="10800000">
                <a:off x="296078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2" name="Google Shape;10342;p13"/>
              <p:cNvSpPr/>
              <p:nvPr/>
            </p:nvSpPr>
            <p:spPr>
              <a:xfrm flipH="1" rot="10800000">
                <a:off x="317561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3" name="Google Shape;10343;p13"/>
              <p:cNvSpPr/>
              <p:nvPr/>
            </p:nvSpPr>
            <p:spPr>
              <a:xfrm flipH="1" rot="10800000">
                <a:off x="339043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4" name="Google Shape;10344;p13"/>
              <p:cNvSpPr/>
              <p:nvPr/>
            </p:nvSpPr>
            <p:spPr>
              <a:xfrm flipH="1" rot="10800000">
                <a:off x="360525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5" name="Google Shape;10345;p13"/>
              <p:cNvSpPr/>
              <p:nvPr/>
            </p:nvSpPr>
            <p:spPr>
              <a:xfrm flipH="1" rot="10800000">
                <a:off x="382008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6" name="Google Shape;10346;p13"/>
              <p:cNvSpPr/>
              <p:nvPr/>
            </p:nvSpPr>
            <p:spPr>
              <a:xfrm flipH="1" rot="10800000">
                <a:off x="403490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7" name="Google Shape;10347;p13"/>
              <p:cNvSpPr/>
              <p:nvPr/>
            </p:nvSpPr>
            <p:spPr>
              <a:xfrm flipH="1" rot="10800000">
                <a:off x="424972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8" name="Google Shape;10348;p13"/>
              <p:cNvSpPr/>
              <p:nvPr/>
            </p:nvSpPr>
            <p:spPr>
              <a:xfrm flipH="1" rot="10800000">
                <a:off x="446455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9" name="Google Shape;10349;p13"/>
              <p:cNvSpPr/>
              <p:nvPr/>
            </p:nvSpPr>
            <p:spPr>
              <a:xfrm flipH="1" rot="10800000">
                <a:off x="467937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0" name="Google Shape;10350;p13"/>
              <p:cNvSpPr/>
              <p:nvPr/>
            </p:nvSpPr>
            <p:spPr>
              <a:xfrm flipH="1" rot="10800000">
                <a:off x="489419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1" name="Google Shape;10351;p13"/>
              <p:cNvSpPr/>
              <p:nvPr/>
            </p:nvSpPr>
            <p:spPr>
              <a:xfrm flipH="1" rot="10800000">
                <a:off x="510902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2" name="Google Shape;10352;p13"/>
              <p:cNvSpPr/>
              <p:nvPr/>
            </p:nvSpPr>
            <p:spPr>
              <a:xfrm flipH="1" rot="10800000">
                <a:off x="532384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3" name="Google Shape;10353;p13"/>
              <p:cNvSpPr/>
              <p:nvPr/>
            </p:nvSpPr>
            <p:spPr>
              <a:xfrm flipH="1" rot="10800000">
                <a:off x="553866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4" name="Google Shape;10354;p13"/>
              <p:cNvSpPr/>
              <p:nvPr/>
            </p:nvSpPr>
            <p:spPr>
              <a:xfrm flipH="1" rot="10800000">
                <a:off x="575349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5" name="Google Shape;10355;p13"/>
              <p:cNvSpPr/>
              <p:nvPr/>
            </p:nvSpPr>
            <p:spPr>
              <a:xfrm flipH="1" rot="10800000">
                <a:off x="596831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6" name="Google Shape;10356;p13"/>
              <p:cNvSpPr/>
              <p:nvPr/>
            </p:nvSpPr>
            <p:spPr>
              <a:xfrm flipH="1" rot="10800000">
                <a:off x="618313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7" name="Google Shape;10357;p13"/>
              <p:cNvSpPr/>
              <p:nvPr/>
            </p:nvSpPr>
            <p:spPr>
              <a:xfrm flipH="1" rot="10800000">
                <a:off x="639796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8" name="Google Shape;10358;p13"/>
              <p:cNvSpPr/>
              <p:nvPr/>
            </p:nvSpPr>
            <p:spPr>
              <a:xfrm flipH="1" rot="10800000">
                <a:off x="661278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9" name="Google Shape;10359;p13"/>
              <p:cNvSpPr/>
              <p:nvPr/>
            </p:nvSpPr>
            <p:spPr>
              <a:xfrm flipH="1" rot="10800000">
                <a:off x="682760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0" name="Google Shape;10360;p13"/>
              <p:cNvSpPr/>
              <p:nvPr/>
            </p:nvSpPr>
            <p:spPr>
              <a:xfrm flipH="1" rot="10800000">
                <a:off x="704243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1" name="Google Shape;10361;p13"/>
              <p:cNvSpPr/>
              <p:nvPr/>
            </p:nvSpPr>
            <p:spPr>
              <a:xfrm flipH="1" rot="10800000">
                <a:off x="725725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2" name="Google Shape;10362;p13"/>
              <p:cNvSpPr/>
              <p:nvPr/>
            </p:nvSpPr>
            <p:spPr>
              <a:xfrm flipH="1" rot="10800000">
                <a:off x="747207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3" name="Google Shape;10363;p13"/>
              <p:cNvSpPr/>
              <p:nvPr/>
            </p:nvSpPr>
            <p:spPr>
              <a:xfrm flipH="1" rot="10800000">
                <a:off x="768690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4" name="Google Shape;10364;p13"/>
              <p:cNvSpPr/>
              <p:nvPr/>
            </p:nvSpPr>
            <p:spPr>
              <a:xfrm flipH="1" rot="10800000">
                <a:off x="790172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5" name="Google Shape;10365;p13"/>
              <p:cNvSpPr/>
              <p:nvPr/>
            </p:nvSpPr>
            <p:spPr>
              <a:xfrm flipH="1" rot="10800000">
                <a:off x="8116546"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6" name="Google Shape;10366;p13"/>
              <p:cNvSpPr/>
              <p:nvPr/>
            </p:nvSpPr>
            <p:spPr>
              <a:xfrm flipH="1" rot="10800000">
                <a:off x="833137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7" name="Google Shape;10367;p13"/>
              <p:cNvSpPr/>
              <p:nvPr/>
            </p:nvSpPr>
            <p:spPr>
              <a:xfrm flipH="1" rot="10800000">
                <a:off x="854619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8" name="Google Shape;10368;p13"/>
              <p:cNvSpPr/>
              <p:nvPr/>
            </p:nvSpPr>
            <p:spPr>
              <a:xfrm flipH="1" rot="10800000">
                <a:off x="8761016"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9" name="Google Shape;10369;p13"/>
              <p:cNvSpPr/>
              <p:nvPr/>
            </p:nvSpPr>
            <p:spPr>
              <a:xfrm flipH="1" rot="10800000">
                <a:off x="897584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0" name="Google Shape;10370;p13"/>
              <p:cNvSpPr/>
              <p:nvPr/>
            </p:nvSpPr>
            <p:spPr>
              <a:xfrm flipH="1" rot="10800000">
                <a:off x="-46739"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1" name="Google Shape;10371;p13"/>
              <p:cNvSpPr/>
              <p:nvPr/>
            </p:nvSpPr>
            <p:spPr>
              <a:xfrm flipH="1" rot="10800000">
                <a:off x="16808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2" name="Google Shape;10372;p13"/>
              <p:cNvSpPr/>
              <p:nvPr/>
            </p:nvSpPr>
            <p:spPr>
              <a:xfrm flipH="1" rot="10800000">
                <a:off x="38290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3" name="Google Shape;10373;p13"/>
              <p:cNvSpPr/>
              <p:nvPr/>
            </p:nvSpPr>
            <p:spPr>
              <a:xfrm flipH="1" rot="10800000">
                <a:off x="59773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4" name="Google Shape;10374;p13"/>
              <p:cNvSpPr/>
              <p:nvPr/>
            </p:nvSpPr>
            <p:spPr>
              <a:xfrm flipH="1" rot="10800000">
                <a:off x="81255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5" name="Google Shape;10375;p13"/>
              <p:cNvSpPr/>
              <p:nvPr/>
            </p:nvSpPr>
            <p:spPr>
              <a:xfrm flipH="1" rot="10800000">
                <a:off x="102737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6" name="Google Shape;10376;p13"/>
              <p:cNvSpPr/>
              <p:nvPr/>
            </p:nvSpPr>
            <p:spPr>
              <a:xfrm flipH="1" rot="10800000">
                <a:off x="124220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7" name="Google Shape;10377;p13"/>
              <p:cNvSpPr/>
              <p:nvPr/>
            </p:nvSpPr>
            <p:spPr>
              <a:xfrm flipH="1" rot="10800000">
                <a:off x="145702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8" name="Google Shape;10378;p13"/>
              <p:cNvSpPr/>
              <p:nvPr/>
            </p:nvSpPr>
            <p:spPr>
              <a:xfrm flipH="1" rot="10800000">
                <a:off x="167184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9" name="Google Shape;10379;p13"/>
              <p:cNvSpPr/>
              <p:nvPr/>
            </p:nvSpPr>
            <p:spPr>
              <a:xfrm flipH="1" rot="10800000">
                <a:off x="188667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0" name="Google Shape;10380;p13"/>
              <p:cNvSpPr/>
              <p:nvPr/>
            </p:nvSpPr>
            <p:spPr>
              <a:xfrm flipH="1" rot="10800000">
                <a:off x="210149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1" name="Google Shape;10381;p13"/>
              <p:cNvSpPr/>
              <p:nvPr/>
            </p:nvSpPr>
            <p:spPr>
              <a:xfrm flipH="1" rot="10800000">
                <a:off x="231631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2" name="Google Shape;10382;p13"/>
              <p:cNvSpPr/>
              <p:nvPr/>
            </p:nvSpPr>
            <p:spPr>
              <a:xfrm flipH="1" rot="10800000">
                <a:off x="253114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3" name="Google Shape;10383;p13"/>
              <p:cNvSpPr/>
              <p:nvPr/>
            </p:nvSpPr>
            <p:spPr>
              <a:xfrm flipH="1" rot="10800000">
                <a:off x="274596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4" name="Google Shape;10384;p13"/>
              <p:cNvSpPr/>
              <p:nvPr/>
            </p:nvSpPr>
            <p:spPr>
              <a:xfrm flipH="1" rot="10800000">
                <a:off x="296078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5" name="Google Shape;10385;p13"/>
              <p:cNvSpPr/>
              <p:nvPr/>
            </p:nvSpPr>
            <p:spPr>
              <a:xfrm flipH="1" rot="10800000">
                <a:off x="317561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6" name="Google Shape;10386;p13"/>
              <p:cNvSpPr/>
              <p:nvPr/>
            </p:nvSpPr>
            <p:spPr>
              <a:xfrm flipH="1" rot="10800000">
                <a:off x="339043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7" name="Google Shape;10387;p13"/>
              <p:cNvSpPr/>
              <p:nvPr/>
            </p:nvSpPr>
            <p:spPr>
              <a:xfrm flipH="1" rot="10800000">
                <a:off x="360525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8" name="Google Shape;10388;p13"/>
              <p:cNvSpPr/>
              <p:nvPr/>
            </p:nvSpPr>
            <p:spPr>
              <a:xfrm flipH="1" rot="10800000">
                <a:off x="382008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9" name="Google Shape;10389;p13"/>
              <p:cNvSpPr/>
              <p:nvPr/>
            </p:nvSpPr>
            <p:spPr>
              <a:xfrm flipH="1" rot="10800000">
                <a:off x="403490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0" name="Google Shape;10390;p13"/>
              <p:cNvSpPr/>
              <p:nvPr/>
            </p:nvSpPr>
            <p:spPr>
              <a:xfrm flipH="1" rot="10800000">
                <a:off x="424972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1" name="Google Shape;10391;p13"/>
              <p:cNvSpPr/>
              <p:nvPr/>
            </p:nvSpPr>
            <p:spPr>
              <a:xfrm flipH="1" rot="10800000">
                <a:off x="446455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2" name="Google Shape;10392;p13"/>
              <p:cNvSpPr/>
              <p:nvPr/>
            </p:nvSpPr>
            <p:spPr>
              <a:xfrm flipH="1" rot="10800000">
                <a:off x="467937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3" name="Google Shape;10393;p13"/>
              <p:cNvSpPr/>
              <p:nvPr/>
            </p:nvSpPr>
            <p:spPr>
              <a:xfrm flipH="1" rot="10800000">
                <a:off x="489419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4" name="Google Shape;10394;p13"/>
              <p:cNvSpPr/>
              <p:nvPr/>
            </p:nvSpPr>
            <p:spPr>
              <a:xfrm flipH="1" rot="10800000">
                <a:off x="510902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5" name="Google Shape;10395;p13"/>
              <p:cNvSpPr/>
              <p:nvPr/>
            </p:nvSpPr>
            <p:spPr>
              <a:xfrm flipH="1" rot="10800000">
                <a:off x="532384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6" name="Google Shape;10396;p13"/>
              <p:cNvSpPr/>
              <p:nvPr/>
            </p:nvSpPr>
            <p:spPr>
              <a:xfrm flipH="1" rot="10800000">
                <a:off x="553866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7" name="Google Shape;10397;p13"/>
              <p:cNvSpPr/>
              <p:nvPr/>
            </p:nvSpPr>
            <p:spPr>
              <a:xfrm flipH="1" rot="10800000">
                <a:off x="575349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8" name="Google Shape;10398;p13"/>
              <p:cNvSpPr/>
              <p:nvPr/>
            </p:nvSpPr>
            <p:spPr>
              <a:xfrm flipH="1" rot="10800000">
                <a:off x="596831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9" name="Google Shape;10399;p13"/>
              <p:cNvSpPr/>
              <p:nvPr/>
            </p:nvSpPr>
            <p:spPr>
              <a:xfrm flipH="1" rot="10800000">
                <a:off x="618313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0" name="Google Shape;10400;p13"/>
              <p:cNvSpPr/>
              <p:nvPr/>
            </p:nvSpPr>
            <p:spPr>
              <a:xfrm flipH="1" rot="10800000">
                <a:off x="639796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1" name="Google Shape;10401;p13"/>
              <p:cNvSpPr/>
              <p:nvPr/>
            </p:nvSpPr>
            <p:spPr>
              <a:xfrm flipH="1" rot="10800000">
                <a:off x="661278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2" name="Google Shape;10402;p13"/>
              <p:cNvSpPr/>
              <p:nvPr/>
            </p:nvSpPr>
            <p:spPr>
              <a:xfrm flipH="1" rot="10800000">
                <a:off x="682760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3" name="Google Shape;10403;p13"/>
              <p:cNvSpPr/>
              <p:nvPr/>
            </p:nvSpPr>
            <p:spPr>
              <a:xfrm flipH="1" rot="10800000">
                <a:off x="704243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4" name="Google Shape;10404;p13"/>
              <p:cNvSpPr/>
              <p:nvPr/>
            </p:nvSpPr>
            <p:spPr>
              <a:xfrm flipH="1" rot="10800000">
                <a:off x="725725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5" name="Google Shape;10405;p13"/>
              <p:cNvSpPr/>
              <p:nvPr/>
            </p:nvSpPr>
            <p:spPr>
              <a:xfrm flipH="1" rot="10800000">
                <a:off x="747207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6" name="Google Shape;10406;p13"/>
              <p:cNvSpPr/>
              <p:nvPr/>
            </p:nvSpPr>
            <p:spPr>
              <a:xfrm flipH="1" rot="10800000">
                <a:off x="768690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7" name="Google Shape;10407;p13"/>
              <p:cNvSpPr/>
              <p:nvPr/>
            </p:nvSpPr>
            <p:spPr>
              <a:xfrm flipH="1" rot="10800000">
                <a:off x="790172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8" name="Google Shape;10408;p13"/>
              <p:cNvSpPr/>
              <p:nvPr/>
            </p:nvSpPr>
            <p:spPr>
              <a:xfrm flipH="1" rot="10800000">
                <a:off x="8116546"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9" name="Google Shape;10409;p13"/>
              <p:cNvSpPr/>
              <p:nvPr/>
            </p:nvSpPr>
            <p:spPr>
              <a:xfrm flipH="1" rot="10800000">
                <a:off x="833137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0" name="Google Shape;10410;p13"/>
              <p:cNvSpPr/>
              <p:nvPr/>
            </p:nvSpPr>
            <p:spPr>
              <a:xfrm flipH="1" rot="10800000">
                <a:off x="854619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1" name="Google Shape;10411;p13"/>
              <p:cNvSpPr/>
              <p:nvPr/>
            </p:nvSpPr>
            <p:spPr>
              <a:xfrm flipH="1" rot="10800000">
                <a:off x="8761016"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2" name="Google Shape;10412;p13"/>
              <p:cNvSpPr/>
              <p:nvPr/>
            </p:nvSpPr>
            <p:spPr>
              <a:xfrm flipH="1" rot="10800000">
                <a:off x="897584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3" name="Google Shape;10413;p13"/>
              <p:cNvSpPr/>
              <p:nvPr/>
            </p:nvSpPr>
            <p:spPr>
              <a:xfrm flipH="1" rot="10800000">
                <a:off x="-46739"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4" name="Google Shape;10414;p13"/>
              <p:cNvSpPr/>
              <p:nvPr/>
            </p:nvSpPr>
            <p:spPr>
              <a:xfrm flipH="1" rot="10800000">
                <a:off x="16808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5" name="Google Shape;10415;p13"/>
              <p:cNvSpPr/>
              <p:nvPr/>
            </p:nvSpPr>
            <p:spPr>
              <a:xfrm flipH="1" rot="10800000">
                <a:off x="38290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6" name="Google Shape;10416;p13"/>
              <p:cNvSpPr/>
              <p:nvPr/>
            </p:nvSpPr>
            <p:spPr>
              <a:xfrm flipH="1" rot="10800000">
                <a:off x="59773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7" name="Google Shape;10417;p13"/>
              <p:cNvSpPr/>
              <p:nvPr/>
            </p:nvSpPr>
            <p:spPr>
              <a:xfrm flipH="1" rot="10800000">
                <a:off x="81255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8" name="Google Shape;10418;p13"/>
              <p:cNvSpPr/>
              <p:nvPr/>
            </p:nvSpPr>
            <p:spPr>
              <a:xfrm flipH="1" rot="10800000">
                <a:off x="102737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9" name="Google Shape;10419;p13"/>
              <p:cNvSpPr/>
              <p:nvPr/>
            </p:nvSpPr>
            <p:spPr>
              <a:xfrm flipH="1" rot="10800000">
                <a:off x="124220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0" name="Google Shape;10420;p13"/>
              <p:cNvSpPr/>
              <p:nvPr/>
            </p:nvSpPr>
            <p:spPr>
              <a:xfrm flipH="1" rot="10800000">
                <a:off x="145702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1" name="Google Shape;10421;p13"/>
              <p:cNvSpPr/>
              <p:nvPr/>
            </p:nvSpPr>
            <p:spPr>
              <a:xfrm flipH="1" rot="10800000">
                <a:off x="167184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2" name="Google Shape;10422;p13"/>
              <p:cNvSpPr/>
              <p:nvPr/>
            </p:nvSpPr>
            <p:spPr>
              <a:xfrm flipH="1" rot="10800000">
                <a:off x="188667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3" name="Google Shape;10423;p13"/>
              <p:cNvSpPr/>
              <p:nvPr/>
            </p:nvSpPr>
            <p:spPr>
              <a:xfrm flipH="1" rot="10800000">
                <a:off x="210149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4" name="Google Shape;10424;p13"/>
              <p:cNvSpPr/>
              <p:nvPr/>
            </p:nvSpPr>
            <p:spPr>
              <a:xfrm flipH="1" rot="10800000">
                <a:off x="231631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5" name="Google Shape;10425;p13"/>
              <p:cNvSpPr/>
              <p:nvPr/>
            </p:nvSpPr>
            <p:spPr>
              <a:xfrm flipH="1" rot="10800000">
                <a:off x="253114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6" name="Google Shape;10426;p13"/>
              <p:cNvSpPr/>
              <p:nvPr/>
            </p:nvSpPr>
            <p:spPr>
              <a:xfrm flipH="1" rot="10800000">
                <a:off x="274596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7" name="Google Shape;10427;p13"/>
              <p:cNvSpPr/>
              <p:nvPr/>
            </p:nvSpPr>
            <p:spPr>
              <a:xfrm flipH="1" rot="10800000">
                <a:off x="296078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8" name="Google Shape;10428;p13"/>
              <p:cNvSpPr/>
              <p:nvPr/>
            </p:nvSpPr>
            <p:spPr>
              <a:xfrm flipH="1" rot="10800000">
                <a:off x="317561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9" name="Google Shape;10429;p13"/>
              <p:cNvSpPr/>
              <p:nvPr/>
            </p:nvSpPr>
            <p:spPr>
              <a:xfrm flipH="1" rot="10800000">
                <a:off x="339043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0" name="Google Shape;10430;p13"/>
              <p:cNvSpPr/>
              <p:nvPr/>
            </p:nvSpPr>
            <p:spPr>
              <a:xfrm flipH="1" rot="10800000">
                <a:off x="360525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1" name="Google Shape;10431;p13"/>
              <p:cNvSpPr/>
              <p:nvPr/>
            </p:nvSpPr>
            <p:spPr>
              <a:xfrm flipH="1" rot="10800000">
                <a:off x="382008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2" name="Google Shape;10432;p13"/>
              <p:cNvSpPr/>
              <p:nvPr/>
            </p:nvSpPr>
            <p:spPr>
              <a:xfrm flipH="1" rot="10800000">
                <a:off x="403490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3" name="Google Shape;10433;p13"/>
              <p:cNvSpPr/>
              <p:nvPr/>
            </p:nvSpPr>
            <p:spPr>
              <a:xfrm flipH="1" rot="10800000">
                <a:off x="424972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4" name="Google Shape;10434;p13"/>
              <p:cNvSpPr/>
              <p:nvPr/>
            </p:nvSpPr>
            <p:spPr>
              <a:xfrm flipH="1" rot="10800000">
                <a:off x="446455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5" name="Google Shape;10435;p13"/>
              <p:cNvSpPr/>
              <p:nvPr/>
            </p:nvSpPr>
            <p:spPr>
              <a:xfrm flipH="1" rot="10800000">
                <a:off x="467937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6" name="Google Shape;10436;p13"/>
              <p:cNvSpPr/>
              <p:nvPr/>
            </p:nvSpPr>
            <p:spPr>
              <a:xfrm flipH="1" rot="10800000">
                <a:off x="489419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7" name="Google Shape;10437;p13"/>
              <p:cNvSpPr/>
              <p:nvPr/>
            </p:nvSpPr>
            <p:spPr>
              <a:xfrm flipH="1" rot="10800000">
                <a:off x="510902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8" name="Google Shape;10438;p13"/>
              <p:cNvSpPr/>
              <p:nvPr/>
            </p:nvSpPr>
            <p:spPr>
              <a:xfrm flipH="1" rot="10800000">
                <a:off x="532384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9" name="Google Shape;10439;p13"/>
              <p:cNvSpPr/>
              <p:nvPr/>
            </p:nvSpPr>
            <p:spPr>
              <a:xfrm flipH="1" rot="10800000">
                <a:off x="553866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0" name="Google Shape;10440;p13"/>
              <p:cNvSpPr/>
              <p:nvPr/>
            </p:nvSpPr>
            <p:spPr>
              <a:xfrm flipH="1" rot="10800000">
                <a:off x="575349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1" name="Google Shape;10441;p13"/>
              <p:cNvSpPr/>
              <p:nvPr/>
            </p:nvSpPr>
            <p:spPr>
              <a:xfrm flipH="1" rot="10800000">
                <a:off x="596831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2" name="Google Shape;10442;p13"/>
              <p:cNvSpPr/>
              <p:nvPr/>
            </p:nvSpPr>
            <p:spPr>
              <a:xfrm flipH="1" rot="10800000">
                <a:off x="618313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3" name="Google Shape;10443;p13"/>
              <p:cNvSpPr/>
              <p:nvPr/>
            </p:nvSpPr>
            <p:spPr>
              <a:xfrm flipH="1" rot="10800000">
                <a:off x="639796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4" name="Google Shape;10444;p13"/>
              <p:cNvSpPr/>
              <p:nvPr/>
            </p:nvSpPr>
            <p:spPr>
              <a:xfrm flipH="1" rot="10800000">
                <a:off x="661278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5" name="Google Shape;10445;p13"/>
              <p:cNvSpPr/>
              <p:nvPr/>
            </p:nvSpPr>
            <p:spPr>
              <a:xfrm flipH="1" rot="10800000">
                <a:off x="682760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6" name="Google Shape;10446;p13"/>
              <p:cNvSpPr/>
              <p:nvPr/>
            </p:nvSpPr>
            <p:spPr>
              <a:xfrm flipH="1" rot="10800000">
                <a:off x="704243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7" name="Google Shape;10447;p13"/>
              <p:cNvSpPr/>
              <p:nvPr/>
            </p:nvSpPr>
            <p:spPr>
              <a:xfrm flipH="1" rot="10800000">
                <a:off x="725725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8" name="Google Shape;10448;p13"/>
              <p:cNvSpPr/>
              <p:nvPr/>
            </p:nvSpPr>
            <p:spPr>
              <a:xfrm flipH="1" rot="10800000">
                <a:off x="747207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9" name="Google Shape;10449;p13"/>
              <p:cNvSpPr/>
              <p:nvPr/>
            </p:nvSpPr>
            <p:spPr>
              <a:xfrm flipH="1" rot="10800000">
                <a:off x="768690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0" name="Google Shape;10450;p13"/>
              <p:cNvSpPr/>
              <p:nvPr/>
            </p:nvSpPr>
            <p:spPr>
              <a:xfrm flipH="1" rot="10800000">
                <a:off x="790172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1" name="Google Shape;10451;p13"/>
              <p:cNvSpPr/>
              <p:nvPr/>
            </p:nvSpPr>
            <p:spPr>
              <a:xfrm flipH="1" rot="10800000">
                <a:off x="8116546"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2" name="Google Shape;10452;p13"/>
              <p:cNvSpPr/>
              <p:nvPr/>
            </p:nvSpPr>
            <p:spPr>
              <a:xfrm flipH="1" rot="10800000">
                <a:off x="833137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3" name="Google Shape;10453;p13"/>
              <p:cNvSpPr/>
              <p:nvPr/>
            </p:nvSpPr>
            <p:spPr>
              <a:xfrm flipH="1" rot="10800000">
                <a:off x="854619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4" name="Google Shape;10454;p13"/>
              <p:cNvSpPr/>
              <p:nvPr/>
            </p:nvSpPr>
            <p:spPr>
              <a:xfrm flipH="1" rot="10800000">
                <a:off x="8761016"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5" name="Google Shape;10455;p13"/>
              <p:cNvSpPr/>
              <p:nvPr/>
            </p:nvSpPr>
            <p:spPr>
              <a:xfrm flipH="1" rot="10800000">
                <a:off x="897584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6" name="Google Shape;10456;p13"/>
              <p:cNvSpPr/>
              <p:nvPr/>
            </p:nvSpPr>
            <p:spPr>
              <a:xfrm flipH="1" rot="10800000">
                <a:off x="-46739"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7" name="Google Shape;10457;p13"/>
              <p:cNvSpPr/>
              <p:nvPr/>
            </p:nvSpPr>
            <p:spPr>
              <a:xfrm flipH="1" rot="10800000">
                <a:off x="16808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8" name="Google Shape;10458;p13"/>
              <p:cNvSpPr/>
              <p:nvPr/>
            </p:nvSpPr>
            <p:spPr>
              <a:xfrm flipH="1" rot="10800000">
                <a:off x="38290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9" name="Google Shape;10459;p13"/>
              <p:cNvSpPr/>
              <p:nvPr/>
            </p:nvSpPr>
            <p:spPr>
              <a:xfrm flipH="1" rot="10800000">
                <a:off x="59773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0" name="Google Shape;10460;p13"/>
              <p:cNvSpPr/>
              <p:nvPr/>
            </p:nvSpPr>
            <p:spPr>
              <a:xfrm flipH="1" rot="10800000">
                <a:off x="81255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1" name="Google Shape;10461;p13"/>
              <p:cNvSpPr/>
              <p:nvPr/>
            </p:nvSpPr>
            <p:spPr>
              <a:xfrm flipH="1" rot="10800000">
                <a:off x="102737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2" name="Google Shape;10462;p13"/>
              <p:cNvSpPr/>
              <p:nvPr/>
            </p:nvSpPr>
            <p:spPr>
              <a:xfrm flipH="1" rot="10800000">
                <a:off x="124220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3" name="Google Shape;10463;p13"/>
              <p:cNvSpPr/>
              <p:nvPr/>
            </p:nvSpPr>
            <p:spPr>
              <a:xfrm flipH="1" rot="10800000">
                <a:off x="145702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4" name="Google Shape;10464;p13"/>
              <p:cNvSpPr/>
              <p:nvPr/>
            </p:nvSpPr>
            <p:spPr>
              <a:xfrm flipH="1" rot="10800000">
                <a:off x="167184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5" name="Google Shape;10465;p13"/>
              <p:cNvSpPr/>
              <p:nvPr/>
            </p:nvSpPr>
            <p:spPr>
              <a:xfrm flipH="1" rot="10800000">
                <a:off x="188667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6" name="Google Shape;10466;p13"/>
              <p:cNvSpPr/>
              <p:nvPr/>
            </p:nvSpPr>
            <p:spPr>
              <a:xfrm flipH="1" rot="10800000">
                <a:off x="210149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7" name="Google Shape;10467;p13"/>
              <p:cNvSpPr/>
              <p:nvPr/>
            </p:nvSpPr>
            <p:spPr>
              <a:xfrm flipH="1" rot="10800000">
                <a:off x="231631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8" name="Google Shape;10468;p13"/>
              <p:cNvSpPr/>
              <p:nvPr/>
            </p:nvSpPr>
            <p:spPr>
              <a:xfrm flipH="1" rot="10800000">
                <a:off x="253114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9" name="Google Shape;10469;p13"/>
              <p:cNvSpPr/>
              <p:nvPr/>
            </p:nvSpPr>
            <p:spPr>
              <a:xfrm flipH="1" rot="10800000">
                <a:off x="274596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0" name="Google Shape;10470;p13"/>
              <p:cNvSpPr/>
              <p:nvPr/>
            </p:nvSpPr>
            <p:spPr>
              <a:xfrm flipH="1" rot="10800000">
                <a:off x="296078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1" name="Google Shape;10471;p13"/>
              <p:cNvSpPr/>
              <p:nvPr/>
            </p:nvSpPr>
            <p:spPr>
              <a:xfrm flipH="1" rot="10800000">
                <a:off x="317561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2" name="Google Shape;10472;p13"/>
              <p:cNvSpPr/>
              <p:nvPr/>
            </p:nvSpPr>
            <p:spPr>
              <a:xfrm flipH="1" rot="10800000">
                <a:off x="339043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3" name="Google Shape;10473;p13"/>
              <p:cNvSpPr/>
              <p:nvPr/>
            </p:nvSpPr>
            <p:spPr>
              <a:xfrm flipH="1" rot="10800000">
                <a:off x="360525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4" name="Google Shape;10474;p13"/>
              <p:cNvSpPr/>
              <p:nvPr/>
            </p:nvSpPr>
            <p:spPr>
              <a:xfrm flipH="1" rot="10800000">
                <a:off x="382008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5" name="Google Shape;10475;p13"/>
              <p:cNvSpPr/>
              <p:nvPr/>
            </p:nvSpPr>
            <p:spPr>
              <a:xfrm flipH="1" rot="10800000">
                <a:off x="403490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6" name="Google Shape;10476;p13"/>
              <p:cNvSpPr/>
              <p:nvPr/>
            </p:nvSpPr>
            <p:spPr>
              <a:xfrm flipH="1" rot="10800000">
                <a:off x="424972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7" name="Google Shape;10477;p13"/>
              <p:cNvSpPr/>
              <p:nvPr/>
            </p:nvSpPr>
            <p:spPr>
              <a:xfrm flipH="1" rot="10800000">
                <a:off x="446455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8" name="Google Shape;10478;p13"/>
              <p:cNvSpPr/>
              <p:nvPr/>
            </p:nvSpPr>
            <p:spPr>
              <a:xfrm flipH="1" rot="10800000">
                <a:off x="467937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9" name="Google Shape;10479;p13"/>
              <p:cNvSpPr/>
              <p:nvPr/>
            </p:nvSpPr>
            <p:spPr>
              <a:xfrm flipH="1" rot="10800000">
                <a:off x="489419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0" name="Google Shape;10480;p13"/>
              <p:cNvSpPr/>
              <p:nvPr/>
            </p:nvSpPr>
            <p:spPr>
              <a:xfrm flipH="1" rot="10800000">
                <a:off x="510902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1" name="Google Shape;10481;p13"/>
              <p:cNvSpPr/>
              <p:nvPr/>
            </p:nvSpPr>
            <p:spPr>
              <a:xfrm flipH="1" rot="10800000">
                <a:off x="532384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2" name="Google Shape;10482;p13"/>
              <p:cNvSpPr/>
              <p:nvPr/>
            </p:nvSpPr>
            <p:spPr>
              <a:xfrm flipH="1" rot="10800000">
                <a:off x="553866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3" name="Google Shape;10483;p13"/>
              <p:cNvSpPr/>
              <p:nvPr/>
            </p:nvSpPr>
            <p:spPr>
              <a:xfrm flipH="1" rot="10800000">
                <a:off x="575349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4" name="Google Shape;10484;p13"/>
              <p:cNvSpPr/>
              <p:nvPr/>
            </p:nvSpPr>
            <p:spPr>
              <a:xfrm flipH="1" rot="10800000">
                <a:off x="596831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5" name="Google Shape;10485;p13"/>
              <p:cNvSpPr/>
              <p:nvPr/>
            </p:nvSpPr>
            <p:spPr>
              <a:xfrm flipH="1" rot="10800000">
                <a:off x="618313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6" name="Google Shape;10486;p13"/>
              <p:cNvSpPr/>
              <p:nvPr/>
            </p:nvSpPr>
            <p:spPr>
              <a:xfrm flipH="1" rot="10800000">
                <a:off x="639796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7" name="Google Shape;10487;p13"/>
              <p:cNvSpPr/>
              <p:nvPr/>
            </p:nvSpPr>
            <p:spPr>
              <a:xfrm flipH="1" rot="10800000">
                <a:off x="661278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8" name="Google Shape;10488;p13"/>
              <p:cNvSpPr/>
              <p:nvPr/>
            </p:nvSpPr>
            <p:spPr>
              <a:xfrm flipH="1" rot="10800000">
                <a:off x="682760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9" name="Google Shape;10489;p13"/>
              <p:cNvSpPr/>
              <p:nvPr/>
            </p:nvSpPr>
            <p:spPr>
              <a:xfrm flipH="1" rot="10800000">
                <a:off x="704243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0" name="Google Shape;10490;p13"/>
              <p:cNvSpPr/>
              <p:nvPr/>
            </p:nvSpPr>
            <p:spPr>
              <a:xfrm flipH="1" rot="10800000">
                <a:off x="725725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1" name="Google Shape;10491;p13"/>
              <p:cNvSpPr/>
              <p:nvPr/>
            </p:nvSpPr>
            <p:spPr>
              <a:xfrm flipH="1" rot="10800000">
                <a:off x="747207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2" name="Google Shape;10492;p13"/>
              <p:cNvSpPr/>
              <p:nvPr/>
            </p:nvSpPr>
            <p:spPr>
              <a:xfrm flipH="1" rot="10800000">
                <a:off x="768690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3" name="Google Shape;10493;p13"/>
              <p:cNvSpPr/>
              <p:nvPr/>
            </p:nvSpPr>
            <p:spPr>
              <a:xfrm flipH="1" rot="10800000">
                <a:off x="790172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4" name="Google Shape;10494;p13"/>
              <p:cNvSpPr/>
              <p:nvPr/>
            </p:nvSpPr>
            <p:spPr>
              <a:xfrm flipH="1" rot="10800000">
                <a:off x="8116546"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5" name="Google Shape;10495;p13"/>
              <p:cNvSpPr/>
              <p:nvPr/>
            </p:nvSpPr>
            <p:spPr>
              <a:xfrm flipH="1" rot="10800000">
                <a:off x="833137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6" name="Google Shape;10496;p13"/>
              <p:cNvSpPr/>
              <p:nvPr/>
            </p:nvSpPr>
            <p:spPr>
              <a:xfrm flipH="1" rot="10800000">
                <a:off x="854619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7" name="Google Shape;10497;p13"/>
              <p:cNvSpPr/>
              <p:nvPr/>
            </p:nvSpPr>
            <p:spPr>
              <a:xfrm flipH="1" rot="10800000">
                <a:off x="8761016"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8" name="Google Shape;10498;p13"/>
              <p:cNvSpPr/>
              <p:nvPr/>
            </p:nvSpPr>
            <p:spPr>
              <a:xfrm flipH="1" rot="10800000">
                <a:off x="897584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9" name="Google Shape;10499;p13"/>
              <p:cNvSpPr/>
              <p:nvPr/>
            </p:nvSpPr>
            <p:spPr>
              <a:xfrm flipH="1" rot="10800000">
                <a:off x="-46739"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0" name="Google Shape;10500;p13"/>
              <p:cNvSpPr/>
              <p:nvPr/>
            </p:nvSpPr>
            <p:spPr>
              <a:xfrm flipH="1" rot="10800000">
                <a:off x="16808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1" name="Google Shape;10501;p13"/>
              <p:cNvSpPr/>
              <p:nvPr/>
            </p:nvSpPr>
            <p:spPr>
              <a:xfrm flipH="1" rot="10800000">
                <a:off x="38290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2" name="Google Shape;10502;p13"/>
              <p:cNvSpPr/>
              <p:nvPr/>
            </p:nvSpPr>
            <p:spPr>
              <a:xfrm flipH="1" rot="10800000">
                <a:off x="59773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3" name="Google Shape;10503;p13"/>
              <p:cNvSpPr/>
              <p:nvPr/>
            </p:nvSpPr>
            <p:spPr>
              <a:xfrm flipH="1" rot="10800000">
                <a:off x="81255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4" name="Google Shape;10504;p13"/>
              <p:cNvSpPr/>
              <p:nvPr/>
            </p:nvSpPr>
            <p:spPr>
              <a:xfrm flipH="1" rot="10800000">
                <a:off x="102737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5" name="Google Shape;10505;p13"/>
              <p:cNvSpPr/>
              <p:nvPr/>
            </p:nvSpPr>
            <p:spPr>
              <a:xfrm flipH="1" rot="10800000">
                <a:off x="124220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6" name="Google Shape;10506;p13"/>
              <p:cNvSpPr/>
              <p:nvPr/>
            </p:nvSpPr>
            <p:spPr>
              <a:xfrm flipH="1" rot="10800000">
                <a:off x="145702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7" name="Google Shape;10507;p13"/>
              <p:cNvSpPr/>
              <p:nvPr/>
            </p:nvSpPr>
            <p:spPr>
              <a:xfrm flipH="1" rot="10800000">
                <a:off x="167184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8" name="Google Shape;10508;p13"/>
              <p:cNvSpPr/>
              <p:nvPr/>
            </p:nvSpPr>
            <p:spPr>
              <a:xfrm flipH="1" rot="10800000">
                <a:off x="188667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9" name="Google Shape;10509;p13"/>
              <p:cNvSpPr/>
              <p:nvPr/>
            </p:nvSpPr>
            <p:spPr>
              <a:xfrm flipH="1" rot="10800000">
                <a:off x="210149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0" name="Google Shape;10510;p13"/>
              <p:cNvSpPr/>
              <p:nvPr/>
            </p:nvSpPr>
            <p:spPr>
              <a:xfrm flipH="1" rot="10800000">
                <a:off x="231631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1" name="Google Shape;10511;p13"/>
              <p:cNvSpPr/>
              <p:nvPr/>
            </p:nvSpPr>
            <p:spPr>
              <a:xfrm flipH="1" rot="10800000">
                <a:off x="253114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2" name="Google Shape;10512;p13"/>
              <p:cNvSpPr/>
              <p:nvPr/>
            </p:nvSpPr>
            <p:spPr>
              <a:xfrm flipH="1" rot="10800000">
                <a:off x="274596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3" name="Google Shape;10513;p13"/>
              <p:cNvSpPr/>
              <p:nvPr/>
            </p:nvSpPr>
            <p:spPr>
              <a:xfrm flipH="1" rot="10800000">
                <a:off x="296078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4" name="Google Shape;10514;p13"/>
              <p:cNvSpPr/>
              <p:nvPr/>
            </p:nvSpPr>
            <p:spPr>
              <a:xfrm flipH="1" rot="10800000">
                <a:off x="317561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5" name="Google Shape;10515;p13"/>
              <p:cNvSpPr/>
              <p:nvPr/>
            </p:nvSpPr>
            <p:spPr>
              <a:xfrm flipH="1" rot="10800000">
                <a:off x="339043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6" name="Google Shape;10516;p13"/>
              <p:cNvSpPr/>
              <p:nvPr/>
            </p:nvSpPr>
            <p:spPr>
              <a:xfrm flipH="1" rot="10800000">
                <a:off x="360525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7" name="Google Shape;10517;p13"/>
              <p:cNvSpPr/>
              <p:nvPr/>
            </p:nvSpPr>
            <p:spPr>
              <a:xfrm flipH="1" rot="10800000">
                <a:off x="382008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8" name="Google Shape;10518;p13"/>
              <p:cNvSpPr/>
              <p:nvPr/>
            </p:nvSpPr>
            <p:spPr>
              <a:xfrm flipH="1" rot="10800000">
                <a:off x="403490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9" name="Google Shape;10519;p13"/>
              <p:cNvSpPr/>
              <p:nvPr/>
            </p:nvSpPr>
            <p:spPr>
              <a:xfrm flipH="1" rot="10800000">
                <a:off x="424972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0" name="Google Shape;10520;p13"/>
              <p:cNvSpPr/>
              <p:nvPr/>
            </p:nvSpPr>
            <p:spPr>
              <a:xfrm flipH="1" rot="10800000">
                <a:off x="446455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1" name="Google Shape;10521;p13"/>
              <p:cNvSpPr/>
              <p:nvPr/>
            </p:nvSpPr>
            <p:spPr>
              <a:xfrm flipH="1" rot="10800000">
                <a:off x="467937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2" name="Google Shape;10522;p13"/>
              <p:cNvSpPr/>
              <p:nvPr/>
            </p:nvSpPr>
            <p:spPr>
              <a:xfrm flipH="1" rot="10800000">
                <a:off x="489419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3" name="Google Shape;10523;p13"/>
              <p:cNvSpPr/>
              <p:nvPr/>
            </p:nvSpPr>
            <p:spPr>
              <a:xfrm flipH="1" rot="10800000">
                <a:off x="510902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4" name="Google Shape;10524;p13"/>
              <p:cNvSpPr/>
              <p:nvPr/>
            </p:nvSpPr>
            <p:spPr>
              <a:xfrm flipH="1" rot="10800000">
                <a:off x="532384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5" name="Google Shape;10525;p13"/>
              <p:cNvSpPr/>
              <p:nvPr/>
            </p:nvSpPr>
            <p:spPr>
              <a:xfrm flipH="1" rot="10800000">
                <a:off x="553866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6" name="Google Shape;10526;p13"/>
              <p:cNvSpPr/>
              <p:nvPr/>
            </p:nvSpPr>
            <p:spPr>
              <a:xfrm flipH="1" rot="10800000">
                <a:off x="575349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7" name="Google Shape;10527;p13"/>
              <p:cNvSpPr/>
              <p:nvPr/>
            </p:nvSpPr>
            <p:spPr>
              <a:xfrm flipH="1" rot="10800000">
                <a:off x="596831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8" name="Google Shape;10528;p13"/>
              <p:cNvSpPr/>
              <p:nvPr/>
            </p:nvSpPr>
            <p:spPr>
              <a:xfrm flipH="1" rot="10800000">
                <a:off x="618313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9" name="Google Shape;10529;p13"/>
              <p:cNvSpPr/>
              <p:nvPr/>
            </p:nvSpPr>
            <p:spPr>
              <a:xfrm flipH="1" rot="10800000">
                <a:off x="639796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0" name="Google Shape;10530;p13"/>
              <p:cNvSpPr/>
              <p:nvPr/>
            </p:nvSpPr>
            <p:spPr>
              <a:xfrm flipH="1" rot="10800000">
                <a:off x="661278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1" name="Google Shape;10531;p13"/>
              <p:cNvSpPr/>
              <p:nvPr/>
            </p:nvSpPr>
            <p:spPr>
              <a:xfrm flipH="1" rot="10800000">
                <a:off x="682760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2" name="Google Shape;10532;p13"/>
              <p:cNvSpPr/>
              <p:nvPr/>
            </p:nvSpPr>
            <p:spPr>
              <a:xfrm flipH="1" rot="10800000">
                <a:off x="704243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3" name="Google Shape;10533;p13"/>
              <p:cNvSpPr/>
              <p:nvPr/>
            </p:nvSpPr>
            <p:spPr>
              <a:xfrm flipH="1" rot="10800000">
                <a:off x="725725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4" name="Google Shape;10534;p13"/>
              <p:cNvSpPr/>
              <p:nvPr/>
            </p:nvSpPr>
            <p:spPr>
              <a:xfrm flipH="1" rot="10800000">
                <a:off x="747207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5" name="Google Shape;10535;p13"/>
              <p:cNvSpPr/>
              <p:nvPr/>
            </p:nvSpPr>
            <p:spPr>
              <a:xfrm flipH="1" rot="10800000">
                <a:off x="768690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6" name="Google Shape;10536;p13"/>
              <p:cNvSpPr/>
              <p:nvPr/>
            </p:nvSpPr>
            <p:spPr>
              <a:xfrm flipH="1" rot="10800000">
                <a:off x="790172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7" name="Google Shape;10537;p13"/>
              <p:cNvSpPr/>
              <p:nvPr/>
            </p:nvSpPr>
            <p:spPr>
              <a:xfrm flipH="1" rot="10800000">
                <a:off x="8116546"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8" name="Google Shape;10538;p13"/>
              <p:cNvSpPr/>
              <p:nvPr/>
            </p:nvSpPr>
            <p:spPr>
              <a:xfrm flipH="1" rot="10800000">
                <a:off x="833137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9" name="Google Shape;10539;p13"/>
              <p:cNvSpPr/>
              <p:nvPr/>
            </p:nvSpPr>
            <p:spPr>
              <a:xfrm flipH="1" rot="10800000">
                <a:off x="854619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0" name="Google Shape;10540;p13"/>
              <p:cNvSpPr/>
              <p:nvPr/>
            </p:nvSpPr>
            <p:spPr>
              <a:xfrm flipH="1" rot="10800000">
                <a:off x="8761016"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1" name="Google Shape;10541;p13"/>
              <p:cNvSpPr/>
              <p:nvPr/>
            </p:nvSpPr>
            <p:spPr>
              <a:xfrm flipH="1" rot="10800000">
                <a:off x="897584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2" name="Google Shape;10542;p13"/>
              <p:cNvSpPr/>
              <p:nvPr/>
            </p:nvSpPr>
            <p:spPr>
              <a:xfrm flipH="1" rot="10800000">
                <a:off x="-46739"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3" name="Google Shape;10543;p13"/>
              <p:cNvSpPr/>
              <p:nvPr/>
            </p:nvSpPr>
            <p:spPr>
              <a:xfrm flipH="1" rot="10800000">
                <a:off x="16808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4" name="Google Shape;10544;p13"/>
              <p:cNvSpPr/>
              <p:nvPr/>
            </p:nvSpPr>
            <p:spPr>
              <a:xfrm flipH="1" rot="10800000">
                <a:off x="38290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5" name="Google Shape;10545;p13"/>
              <p:cNvSpPr/>
              <p:nvPr/>
            </p:nvSpPr>
            <p:spPr>
              <a:xfrm flipH="1" rot="10800000">
                <a:off x="59773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6" name="Google Shape;10546;p13"/>
              <p:cNvSpPr/>
              <p:nvPr/>
            </p:nvSpPr>
            <p:spPr>
              <a:xfrm flipH="1" rot="10800000">
                <a:off x="81255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7" name="Google Shape;10547;p13"/>
              <p:cNvSpPr/>
              <p:nvPr/>
            </p:nvSpPr>
            <p:spPr>
              <a:xfrm flipH="1" rot="10800000">
                <a:off x="102737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8" name="Google Shape;10548;p13"/>
              <p:cNvSpPr/>
              <p:nvPr/>
            </p:nvSpPr>
            <p:spPr>
              <a:xfrm flipH="1" rot="10800000">
                <a:off x="124220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9" name="Google Shape;10549;p13"/>
              <p:cNvSpPr/>
              <p:nvPr/>
            </p:nvSpPr>
            <p:spPr>
              <a:xfrm flipH="1" rot="10800000">
                <a:off x="145702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0" name="Google Shape;10550;p13"/>
              <p:cNvSpPr/>
              <p:nvPr/>
            </p:nvSpPr>
            <p:spPr>
              <a:xfrm flipH="1" rot="10800000">
                <a:off x="167184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1" name="Google Shape;10551;p13"/>
              <p:cNvSpPr/>
              <p:nvPr/>
            </p:nvSpPr>
            <p:spPr>
              <a:xfrm flipH="1" rot="10800000">
                <a:off x="188667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2" name="Google Shape;10552;p13"/>
              <p:cNvSpPr/>
              <p:nvPr/>
            </p:nvSpPr>
            <p:spPr>
              <a:xfrm flipH="1" rot="10800000">
                <a:off x="210149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3" name="Google Shape;10553;p13"/>
              <p:cNvSpPr/>
              <p:nvPr/>
            </p:nvSpPr>
            <p:spPr>
              <a:xfrm flipH="1" rot="10800000">
                <a:off x="231631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4" name="Google Shape;10554;p13"/>
              <p:cNvSpPr/>
              <p:nvPr/>
            </p:nvSpPr>
            <p:spPr>
              <a:xfrm flipH="1" rot="10800000">
                <a:off x="253114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5" name="Google Shape;10555;p13"/>
              <p:cNvSpPr/>
              <p:nvPr/>
            </p:nvSpPr>
            <p:spPr>
              <a:xfrm flipH="1" rot="10800000">
                <a:off x="274596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6" name="Google Shape;10556;p13"/>
              <p:cNvSpPr/>
              <p:nvPr/>
            </p:nvSpPr>
            <p:spPr>
              <a:xfrm flipH="1" rot="10800000">
                <a:off x="296078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7" name="Google Shape;10557;p13"/>
              <p:cNvSpPr/>
              <p:nvPr/>
            </p:nvSpPr>
            <p:spPr>
              <a:xfrm flipH="1" rot="10800000">
                <a:off x="317561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8" name="Google Shape;10558;p13"/>
              <p:cNvSpPr/>
              <p:nvPr/>
            </p:nvSpPr>
            <p:spPr>
              <a:xfrm flipH="1" rot="10800000">
                <a:off x="339043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9" name="Google Shape;10559;p13"/>
              <p:cNvSpPr/>
              <p:nvPr/>
            </p:nvSpPr>
            <p:spPr>
              <a:xfrm flipH="1" rot="10800000">
                <a:off x="360525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0" name="Google Shape;10560;p13"/>
              <p:cNvSpPr/>
              <p:nvPr/>
            </p:nvSpPr>
            <p:spPr>
              <a:xfrm flipH="1" rot="10800000">
                <a:off x="382008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1" name="Google Shape;10561;p13"/>
              <p:cNvSpPr/>
              <p:nvPr/>
            </p:nvSpPr>
            <p:spPr>
              <a:xfrm flipH="1" rot="10800000">
                <a:off x="403490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2" name="Google Shape;10562;p13"/>
              <p:cNvSpPr/>
              <p:nvPr/>
            </p:nvSpPr>
            <p:spPr>
              <a:xfrm flipH="1" rot="10800000">
                <a:off x="424972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3" name="Google Shape;10563;p13"/>
              <p:cNvSpPr/>
              <p:nvPr/>
            </p:nvSpPr>
            <p:spPr>
              <a:xfrm flipH="1" rot="10800000">
                <a:off x="446455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4" name="Google Shape;10564;p13"/>
              <p:cNvSpPr/>
              <p:nvPr/>
            </p:nvSpPr>
            <p:spPr>
              <a:xfrm flipH="1" rot="10800000">
                <a:off x="467937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5" name="Google Shape;10565;p13"/>
              <p:cNvSpPr/>
              <p:nvPr/>
            </p:nvSpPr>
            <p:spPr>
              <a:xfrm flipH="1" rot="10800000">
                <a:off x="489419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6" name="Google Shape;10566;p13"/>
              <p:cNvSpPr/>
              <p:nvPr/>
            </p:nvSpPr>
            <p:spPr>
              <a:xfrm flipH="1" rot="10800000">
                <a:off x="510902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7" name="Google Shape;10567;p13"/>
              <p:cNvSpPr/>
              <p:nvPr/>
            </p:nvSpPr>
            <p:spPr>
              <a:xfrm flipH="1" rot="10800000">
                <a:off x="532384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8" name="Google Shape;10568;p13"/>
              <p:cNvSpPr/>
              <p:nvPr/>
            </p:nvSpPr>
            <p:spPr>
              <a:xfrm flipH="1" rot="10800000">
                <a:off x="553866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9" name="Google Shape;10569;p13"/>
              <p:cNvSpPr/>
              <p:nvPr/>
            </p:nvSpPr>
            <p:spPr>
              <a:xfrm flipH="1" rot="10800000">
                <a:off x="575349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0" name="Google Shape;10570;p13"/>
              <p:cNvSpPr/>
              <p:nvPr/>
            </p:nvSpPr>
            <p:spPr>
              <a:xfrm flipH="1" rot="10800000">
                <a:off x="596831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1" name="Google Shape;10571;p13"/>
              <p:cNvSpPr/>
              <p:nvPr/>
            </p:nvSpPr>
            <p:spPr>
              <a:xfrm flipH="1" rot="10800000">
                <a:off x="618313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2" name="Google Shape;10572;p13"/>
              <p:cNvSpPr/>
              <p:nvPr/>
            </p:nvSpPr>
            <p:spPr>
              <a:xfrm flipH="1" rot="10800000">
                <a:off x="639796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3" name="Google Shape;10573;p13"/>
              <p:cNvSpPr/>
              <p:nvPr/>
            </p:nvSpPr>
            <p:spPr>
              <a:xfrm flipH="1" rot="10800000">
                <a:off x="661278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4" name="Google Shape;10574;p13"/>
              <p:cNvSpPr/>
              <p:nvPr/>
            </p:nvSpPr>
            <p:spPr>
              <a:xfrm flipH="1" rot="10800000">
                <a:off x="682760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5" name="Google Shape;10575;p13"/>
              <p:cNvSpPr/>
              <p:nvPr/>
            </p:nvSpPr>
            <p:spPr>
              <a:xfrm flipH="1" rot="10800000">
                <a:off x="704243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6" name="Google Shape;10576;p13"/>
              <p:cNvSpPr/>
              <p:nvPr/>
            </p:nvSpPr>
            <p:spPr>
              <a:xfrm flipH="1" rot="10800000">
                <a:off x="725725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7" name="Google Shape;10577;p13"/>
              <p:cNvSpPr/>
              <p:nvPr/>
            </p:nvSpPr>
            <p:spPr>
              <a:xfrm flipH="1" rot="10800000">
                <a:off x="747207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8" name="Google Shape;10578;p13"/>
              <p:cNvSpPr/>
              <p:nvPr/>
            </p:nvSpPr>
            <p:spPr>
              <a:xfrm flipH="1" rot="10800000">
                <a:off x="768690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9" name="Google Shape;10579;p13"/>
              <p:cNvSpPr/>
              <p:nvPr/>
            </p:nvSpPr>
            <p:spPr>
              <a:xfrm flipH="1" rot="10800000">
                <a:off x="790172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0" name="Google Shape;10580;p13"/>
              <p:cNvSpPr/>
              <p:nvPr/>
            </p:nvSpPr>
            <p:spPr>
              <a:xfrm flipH="1" rot="10800000">
                <a:off x="8116546"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1" name="Google Shape;10581;p13"/>
              <p:cNvSpPr/>
              <p:nvPr/>
            </p:nvSpPr>
            <p:spPr>
              <a:xfrm flipH="1" rot="10800000">
                <a:off x="833137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2" name="Google Shape;10582;p13"/>
              <p:cNvSpPr/>
              <p:nvPr/>
            </p:nvSpPr>
            <p:spPr>
              <a:xfrm flipH="1" rot="10800000">
                <a:off x="854619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3" name="Google Shape;10583;p13"/>
              <p:cNvSpPr/>
              <p:nvPr/>
            </p:nvSpPr>
            <p:spPr>
              <a:xfrm flipH="1" rot="10800000">
                <a:off x="8761016"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4" name="Google Shape;10584;p13"/>
              <p:cNvSpPr/>
              <p:nvPr/>
            </p:nvSpPr>
            <p:spPr>
              <a:xfrm flipH="1" rot="10800000">
                <a:off x="897584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5" name="Google Shape;10585;p13"/>
              <p:cNvSpPr/>
              <p:nvPr/>
            </p:nvSpPr>
            <p:spPr>
              <a:xfrm flipH="1" rot="10800000">
                <a:off x="-46739"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6" name="Google Shape;10586;p13"/>
              <p:cNvSpPr/>
              <p:nvPr/>
            </p:nvSpPr>
            <p:spPr>
              <a:xfrm flipH="1" rot="10800000">
                <a:off x="16808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7" name="Google Shape;10587;p13"/>
              <p:cNvSpPr/>
              <p:nvPr/>
            </p:nvSpPr>
            <p:spPr>
              <a:xfrm flipH="1" rot="10800000">
                <a:off x="38290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8" name="Google Shape;10588;p13"/>
              <p:cNvSpPr/>
              <p:nvPr/>
            </p:nvSpPr>
            <p:spPr>
              <a:xfrm flipH="1" rot="10800000">
                <a:off x="59773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9" name="Google Shape;10589;p13"/>
              <p:cNvSpPr/>
              <p:nvPr/>
            </p:nvSpPr>
            <p:spPr>
              <a:xfrm flipH="1" rot="10800000">
                <a:off x="81255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0" name="Google Shape;10590;p13"/>
              <p:cNvSpPr/>
              <p:nvPr/>
            </p:nvSpPr>
            <p:spPr>
              <a:xfrm flipH="1" rot="10800000">
                <a:off x="102737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1" name="Google Shape;10591;p13"/>
              <p:cNvSpPr/>
              <p:nvPr/>
            </p:nvSpPr>
            <p:spPr>
              <a:xfrm flipH="1" rot="10800000">
                <a:off x="124220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2" name="Google Shape;10592;p13"/>
              <p:cNvSpPr/>
              <p:nvPr/>
            </p:nvSpPr>
            <p:spPr>
              <a:xfrm flipH="1" rot="10800000">
                <a:off x="145702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3" name="Google Shape;10593;p13"/>
              <p:cNvSpPr/>
              <p:nvPr/>
            </p:nvSpPr>
            <p:spPr>
              <a:xfrm flipH="1" rot="10800000">
                <a:off x="167184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4" name="Google Shape;10594;p13"/>
              <p:cNvSpPr/>
              <p:nvPr/>
            </p:nvSpPr>
            <p:spPr>
              <a:xfrm flipH="1" rot="10800000">
                <a:off x="188667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5" name="Google Shape;10595;p13"/>
              <p:cNvSpPr/>
              <p:nvPr/>
            </p:nvSpPr>
            <p:spPr>
              <a:xfrm flipH="1" rot="10800000">
                <a:off x="210149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6" name="Google Shape;10596;p13"/>
              <p:cNvSpPr/>
              <p:nvPr/>
            </p:nvSpPr>
            <p:spPr>
              <a:xfrm flipH="1" rot="10800000">
                <a:off x="231631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7" name="Google Shape;10597;p13"/>
              <p:cNvSpPr/>
              <p:nvPr/>
            </p:nvSpPr>
            <p:spPr>
              <a:xfrm flipH="1" rot="10800000">
                <a:off x="253114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8" name="Google Shape;10598;p13"/>
              <p:cNvSpPr/>
              <p:nvPr/>
            </p:nvSpPr>
            <p:spPr>
              <a:xfrm flipH="1" rot="10800000">
                <a:off x="274596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9" name="Google Shape;10599;p13"/>
              <p:cNvSpPr/>
              <p:nvPr/>
            </p:nvSpPr>
            <p:spPr>
              <a:xfrm flipH="1" rot="10800000">
                <a:off x="296078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0" name="Google Shape;10600;p13"/>
              <p:cNvSpPr/>
              <p:nvPr/>
            </p:nvSpPr>
            <p:spPr>
              <a:xfrm flipH="1" rot="10800000">
                <a:off x="317561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1" name="Google Shape;10601;p13"/>
              <p:cNvSpPr/>
              <p:nvPr/>
            </p:nvSpPr>
            <p:spPr>
              <a:xfrm flipH="1" rot="10800000">
                <a:off x="339043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2" name="Google Shape;10602;p13"/>
              <p:cNvSpPr/>
              <p:nvPr/>
            </p:nvSpPr>
            <p:spPr>
              <a:xfrm flipH="1" rot="10800000">
                <a:off x="360525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3" name="Google Shape;10603;p13"/>
              <p:cNvSpPr/>
              <p:nvPr/>
            </p:nvSpPr>
            <p:spPr>
              <a:xfrm flipH="1" rot="10800000">
                <a:off x="382008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4" name="Google Shape;10604;p13"/>
              <p:cNvSpPr/>
              <p:nvPr/>
            </p:nvSpPr>
            <p:spPr>
              <a:xfrm flipH="1" rot="10800000">
                <a:off x="403490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5" name="Google Shape;10605;p13"/>
              <p:cNvSpPr/>
              <p:nvPr/>
            </p:nvSpPr>
            <p:spPr>
              <a:xfrm flipH="1" rot="10800000">
                <a:off x="424972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6" name="Google Shape;10606;p13"/>
              <p:cNvSpPr/>
              <p:nvPr/>
            </p:nvSpPr>
            <p:spPr>
              <a:xfrm flipH="1" rot="10800000">
                <a:off x="446455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7" name="Google Shape;10607;p13"/>
              <p:cNvSpPr/>
              <p:nvPr/>
            </p:nvSpPr>
            <p:spPr>
              <a:xfrm flipH="1" rot="10800000">
                <a:off x="467937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8" name="Google Shape;10608;p13"/>
              <p:cNvSpPr/>
              <p:nvPr/>
            </p:nvSpPr>
            <p:spPr>
              <a:xfrm flipH="1" rot="10800000">
                <a:off x="489419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9" name="Google Shape;10609;p13"/>
              <p:cNvSpPr/>
              <p:nvPr/>
            </p:nvSpPr>
            <p:spPr>
              <a:xfrm flipH="1" rot="10800000">
                <a:off x="510902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0" name="Google Shape;10610;p13"/>
              <p:cNvSpPr/>
              <p:nvPr/>
            </p:nvSpPr>
            <p:spPr>
              <a:xfrm flipH="1" rot="10800000">
                <a:off x="532384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1" name="Google Shape;10611;p13"/>
              <p:cNvSpPr/>
              <p:nvPr/>
            </p:nvSpPr>
            <p:spPr>
              <a:xfrm flipH="1" rot="10800000">
                <a:off x="553866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2" name="Google Shape;10612;p13"/>
              <p:cNvSpPr/>
              <p:nvPr/>
            </p:nvSpPr>
            <p:spPr>
              <a:xfrm flipH="1" rot="10800000">
                <a:off x="575349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3" name="Google Shape;10613;p13"/>
              <p:cNvSpPr/>
              <p:nvPr/>
            </p:nvSpPr>
            <p:spPr>
              <a:xfrm flipH="1" rot="10800000">
                <a:off x="596831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4" name="Google Shape;10614;p13"/>
              <p:cNvSpPr/>
              <p:nvPr/>
            </p:nvSpPr>
            <p:spPr>
              <a:xfrm flipH="1" rot="10800000">
                <a:off x="618313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5" name="Google Shape;10615;p13"/>
              <p:cNvSpPr/>
              <p:nvPr/>
            </p:nvSpPr>
            <p:spPr>
              <a:xfrm flipH="1" rot="10800000">
                <a:off x="639796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6" name="Google Shape;10616;p13"/>
              <p:cNvSpPr/>
              <p:nvPr/>
            </p:nvSpPr>
            <p:spPr>
              <a:xfrm flipH="1" rot="10800000">
                <a:off x="661278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7" name="Google Shape;10617;p13"/>
              <p:cNvSpPr/>
              <p:nvPr/>
            </p:nvSpPr>
            <p:spPr>
              <a:xfrm flipH="1" rot="10800000">
                <a:off x="682760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8" name="Google Shape;10618;p13"/>
              <p:cNvSpPr/>
              <p:nvPr/>
            </p:nvSpPr>
            <p:spPr>
              <a:xfrm flipH="1" rot="10800000">
                <a:off x="704243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9" name="Google Shape;10619;p13"/>
              <p:cNvSpPr/>
              <p:nvPr/>
            </p:nvSpPr>
            <p:spPr>
              <a:xfrm flipH="1" rot="10800000">
                <a:off x="725725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0" name="Google Shape;10620;p13"/>
              <p:cNvSpPr/>
              <p:nvPr/>
            </p:nvSpPr>
            <p:spPr>
              <a:xfrm flipH="1" rot="10800000">
                <a:off x="747207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1" name="Google Shape;10621;p13"/>
              <p:cNvSpPr/>
              <p:nvPr/>
            </p:nvSpPr>
            <p:spPr>
              <a:xfrm flipH="1" rot="10800000">
                <a:off x="768690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2" name="Google Shape;10622;p13"/>
              <p:cNvSpPr/>
              <p:nvPr/>
            </p:nvSpPr>
            <p:spPr>
              <a:xfrm flipH="1" rot="10800000">
                <a:off x="790172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3" name="Google Shape;10623;p13"/>
              <p:cNvSpPr/>
              <p:nvPr/>
            </p:nvSpPr>
            <p:spPr>
              <a:xfrm flipH="1" rot="10800000">
                <a:off x="8116546"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4" name="Google Shape;10624;p13"/>
              <p:cNvSpPr/>
              <p:nvPr/>
            </p:nvSpPr>
            <p:spPr>
              <a:xfrm flipH="1" rot="10800000">
                <a:off x="833137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5" name="Google Shape;10625;p13"/>
              <p:cNvSpPr/>
              <p:nvPr/>
            </p:nvSpPr>
            <p:spPr>
              <a:xfrm flipH="1" rot="10800000">
                <a:off x="854619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6" name="Google Shape;10626;p13"/>
              <p:cNvSpPr/>
              <p:nvPr/>
            </p:nvSpPr>
            <p:spPr>
              <a:xfrm flipH="1" rot="10800000">
                <a:off x="8761016"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7" name="Google Shape;10627;p13"/>
              <p:cNvSpPr/>
              <p:nvPr/>
            </p:nvSpPr>
            <p:spPr>
              <a:xfrm flipH="1" rot="10800000">
                <a:off x="897584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8" name="Google Shape;10628;p13"/>
              <p:cNvSpPr/>
              <p:nvPr/>
            </p:nvSpPr>
            <p:spPr>
              <a:xfrm flipH="1" rot="10800000">
                <a:off x="-46739"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9" name="Google Shape;10629;p13"/>
              <p:cNvSpPr/>
              <p:nvPr/>
            </p:nvSpPr>
            <p:spPr>
              <a:xfrm flipH="1" rot="10800000">
                <a:off x="16808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0" name="Google Shape;10630;p13"/>
              <p:cNvSpPr/>
              <p:nvPr/>
            </p:nvSpPr>
            <p:spPr>
              <a:xfrm flipH="1" rot="10800000">
                <a:off x="38290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1" name="Google Shape;10631;p13"/>
              <p:cNvSpPr/>
              <p:nvPr/>
            </p:nvSpPr>
            <p:spPr>
              <a:xfrm flipH="1" rot="10800000">
                <a:off x="59773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2" name="Google Shape;10632;p13"/>
              <p:cNvSpPr/>
              <p:nvPr/>
            </p:nvSpPr>
            <p:spPr>
              <a:xfrm flipH="1" rot="10800000">
                <a:off x="81255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3" name="Google Shape;10633;p13"/>
              <p:cNvSpPr/>
              <p:nvPr/>
            </p:nvSpPr>
            <p:spPr>
              <a:xfrm flipH="1" rot="10800000">
                <a:off x="102737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4" name="Google Shape;10634;p13"/>
              <p:cNvSpPr/>
              <p:nvPr/>
            </p:nvSpPr>
            <p:spPr>
              <a:xfrm flipH="1" rot="10800000">
                <a:off x="124220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5" name="Google Shape;10635;p13"/>
              <p:cNvSpPr/>
              <p:nvPr/>
            </p:nvSpPr>
            <p:spPr>
              <a:xfrm flipH="1" rot="10800000">
                <a:off x="145702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6" name="Google Shape;10636;p13"/>
              <p:cNvSpPr/>
              <p:nvPr/>
            </p:nvSpPr>
            <p:spPr>
              <a:xfrm flipH="1" rot="10800000">
                <a:off x="167184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7" name="Google Shape;10637;p13"/>
              <p:cNvSpPr/>
              <p:nvPr/>
            </p:nvSpPr>
            <p:spPr>
              <a:xfrm flipH="1" rot="10800000">
                <a:off x="188667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8" name="Google Shape;10638;p13"/>
              <p:cNvSpPr/>
              <p:nvPr/>
            </p:nvSpPr>
            <p:spPr>
              <a:xfrm flipH="1" rot="10800000">
                <a:off x="210149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9" name="Google Shape;10639;p13"/>
              <p:cNvSpPr/>
              <p:nvPr/>
            </p:nvSpPr>
            <p:spPr>
              <a:xfrm flipH="1" rot="10800000">
                <a:off x="231631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0" name="Google Shape;10640;p13"/>
              <p:cNvSpPr/>
              <p:nvPr/>
            </p:nvSpPr>
            <p:spPr>
              <a:xfrm flipH="1" rot="10800000">
                <a:off x="253114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1" name="Google Shape;10641;p13"/>
              <p:cNvSpPr/>
              <p:nvPr/>
            </p:nvSpPr>
            <p:spPr>
              <a:xfrm flipH="1" rot="10800000">
                <a:off x="274596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2" name="Google Shape;10642;p13"/>
              <p:cNvSpPr/>
              <p:nvPr/>
            </p:nvSpPr>
            <p:spPr>
              <a:xfrm flipH="1" rot="10800000">
                <a:off x="296078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3" name="Google Shape;10643;p13"/>
              <p:cNvSpPr/>
              <p:nvPr/>
            </p:nvSpPr>
            <p:spPr>
              <a:xfrm flipH="1" rot="10800000">
                <a:off x="317561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4" name="Google Shape;10644;p13"/>
              <p:cNvSpPr/>
              <p:nvPr/>
            </p:nvSpPr>
            <p:spPr>
              <a:xfrm flipH="1" rot="10800000">
                <a:off x="339043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5" name="Google Shape;10645;p13"/>
              <p:cNvSpPr/>
              <p:nvPr/>
            </p:nvSpPr>
            <p:spPr>
              <a:xfrm flipH="1" rot="10800000">
                <a:off x="360525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6" name="Google Shape;10646;p13"/>
              <p:cNvSpPr/>
              <p:nvPr/>
            </p:nvSpPr>
            <p:spPr>
              <a:xfrm flipH="1" rot="10800000">
                <a:off x="382008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7" name="Google Shape;10647;p13"/>
              <p:cNvSpPr/>
              <p:nvPr/>
            </p:nvSpPr>
            <p:spPr>
              <a:xfrm flipH="1" rot="10800000">
                <a:off x="403490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8" name="Google Shape;10648;p13"/>
              <p:cNvSpPr/>
              <p:nvPr/>
            </p:nvSpPr>
            <p:spPr>
              <a:xfrm flipH="1" rot="10800000">
                <a:off x="424972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9" name="Google Shape;10649;p13"/>
              <p:cNvSpPr/>
              <p:nvPr/>
            </p:nvSpPr>
            <p:spPr>
              <a:xfrm flipH="1" rot="10800000">
                <a:off x="446455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0" name="Google Shape;10650;p13"/>
              <p:cNvSpPr/>
              <p:nvPr/>
            </p:nvSpPr>
            <p:spPr>
              <a:xfrm flipH="1" rot="10800000">
                <a:off x="467937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1" name="Google Shape;10651;p13"/>
              <p:cNvSpPr/>
              <p:nvPr/>
            </p:nvSpPr>
            <p:spPr>
              <a:xfrm flipH="1" rot="10800000">
                <a:off x="489419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2" name="Google Shape;10652;p13"/>
              <p:cNvSpPr/>
              <p:nvPr/>
            </p:nvSpPr>
            <p:spPr>
              <a:xfrm flipH="1" rot="10800000">
                <a:off x="510902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3" name="Google Shape;10653;p13"/>
              <p:cNvSpPr/>
              <p:nvPr/>
            </p:nvSpPr>
            <p:spPr>
              <a:xfrm flipH="1" rot="10800000">
                <a:off x="532384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4" name="Google Shape;10654;p13"/>
              <p:cNvSpPr/>
              <p:nvPr/>
            </p:nvSpPr>
            <p:spPr>
              <a:xfrm flipH="1" rot="10800000">
                <a:off x="553866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5" name="Google Shape;10655;p13"/>
              <p:cNvSpPr/>
              <p:nvPr/>
            </p:nvSpPr>
            <p:spPr>
              <a:xfrm flipH="1" rot="10800000">
                <a:off x="575349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6" name="Google Shape;10656;p13"/>
              <p:cNvSpPr/>
              <p:nvPr/>
            </p:nvSpPr>
            <p:spPr>
              <a:xfrm flipH="1" rot="10800000">
                <a:off x="596831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7" name="Google Shape;10657;p13"/>
              <p:cNvSpPr/>
              <p:nvPr/>
            </p:nvSpPr>
            <p:spPr>
              <a:xfrm flipH="1" rot="10800000">
                <a:off x="618313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8" name="Google Shape;10658;p13"/>
              <p:cNvSpPr/>
              <p:nvPr/>
            </p:nvSpPr>
            <p:spPr>
              <a:xfrm flipH="1" rot="10800000">
                <a:off x="639796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9" name="Google Shape;10659;p13"/>
              <p:cNvSpPr/>
              <p:nvPr/>
            </p:nvSpPr>
            <p:spPr>
              <a:xfrm flipH="1" rot="10800000">
                <a:off x="661278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0" name="Google Shape;10660;p13"/>
              <p:cNvSpPr/>
              <p:nvPr/>
            </p:nvSpPr>
            <p:spPr>
              <a:xfrm flipH="1" rot="10800000">
                <a:off x="682760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1" name="Google Shape;10661;p13"/>
              <p:cNvSpPr/>
              <p:nvPr/>
            </p:nvSpPr>
            <p:spPr>
              <a:xfrm flipH="1" rot="10800000">
                <a:off x="704243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2" name="Google Shape;10662;p13"/>
              <p:cNvSpPr/>
              <p:nvPr/>
            </p:nvSpPr>
            <p:spPr>
              <a:xfrm flipH="1" rot="10800000">
                <a:off x="725725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3" name="Google Shape;10663;p13"/>
              <p:cNvSpPr/>
              <p:nvPr/>
            </p:nvSpPr>
            <p:spPr>
              <a:xfrm flipH="1" rot="10800000">
                <a:off x="747207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4" name="Google Shape;10664;p13"/>
              <p:cNvSpPr/>
              <p:nvPr/>
            </p:nvSpPr>
            <p:spPr>
              <a:xfrm flipH="1" rot="10800000">
                <a:off x="768690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5" name="Google Shape;10665;p13"/>
              <p:cNvSpPr/>
              <p:nvPr/>
            </p:nvSpPr>
            <p:spPr>
              <a:xfrm flipH="1" rot="10800000">
                <a:off x="790172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6" name="Google Shape;10666;p13"/>
              <p:cNvSpPr/>
              <p:nvPr/>
            </p:nvSpPr>
            <p:spPr>
              <a:xfrm flipH="1" rot="10800000">
                <a:off x="8116546"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7" name="Google Shape;10667;p13"/>
              <p:cNvSpPr/>
              <p:nvPr/>
            </p:nvSpPr>
            <p:spPr>
              <a:xfrm flipH="1" rot="10800000">
                <a:off x="833137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8" name="Google Shape;10668;p13"/>
              <p:cNvSpPr/>
              <p:nvPr/>
            </p:nvSpPr>
            <p:spPr>
              <a:xfrm flipH="1" rot="10800000">
                <a:off x="854619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9" name="Google Shape;10669;p13"/>
              <p:cNvSpPr/>
              <p:nvPr/>
            </p:nvSpPr>
            <p:spPr>
              <a:xfrm flipH="1" rot="10800000">
                <a:off x="8761016"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0" name="Google Shape;10670;p13"/>
              <p:cNvSpPr/>
              <p:nvPr/>
            </p:nvSpPr>
            <p:spPr>
              <a:xfrm flipH="1" rot="10800000">
                <a:off x="897584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1" name="Google Shape;10671;p13"/>
              <p:cNvSpPr/>
              <p:nvPr/>
            </p:nvSpPr>
            <p:spPr>
              <a:xfrm flipH="1" rot="10800000">
                <a:off x="-46739"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2" name="Google Shape;10672;p13"/>
              <p:cNvSpPr/>
              <p:nvPr/>
            </p:nvSpPr>
            <p:spPr>
              <a:xfrm flipH="1" rot="10800000">
                <a:off x="16808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3" name="Google Shape;10673;p13"/>
              <p:cNvSpPr/>
              <p:nvPr/>
            </p:nvSpPr>
            <p:spPr>
              <a:xfrm flipH="1" rot="10800000">
                <a:off x="38290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4" name="Google Shape;10674;p13"/>
              <p:cNvSpPr/>
              <p:nvPr/>
            </p:nvSpPr>
            <p:spPr>
              <a:xfrm flipH="1" rot="10800000">
                <a:off x="59773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5" name="Google Shape;10675;p13"/>
              <p:cNvSpPr/>
              <p:nvPr/>
            </p:nvSpPr>
            <p:spPr>
              <a:xfrm flipH="1" rot="10800000">
                <a:off x="81255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6" name="Google Shape;10676;p13"/>
              <p:cNvSpPr/>
              <p:nvPr/>
            </p:nvSpPr>
            <p:spPr>
              <a:xfrm flipH="1" rot="10800000">
                <a:off x="102737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7" name="Google Shape;10677;p13"/>
              <p:cNvSpPr/>
              <p:nvPr/>
            </p:nvSpPr>
            <p:spPr>
              <a:xfrm flipH="1" rot="10800000">
                <a:off x="124220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8" name="Google Shape;10678;p13"/>
              <p:cNvSpPr/>
              <p:nvPr/>
            </p:nvSpPr>
            <p:spPr>
              <a:xfrm flipH="1" rot="10800000">
                <a:off x="145702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9" name="Google Shape;10679;p13"/>
              <p:cNvSpPr/>
              <p:nvPr/>
            </p:nvSpPr>
            <p:spPr>
              <a:xfrm flipH="1" rot="10800000">
                <a:off x="167184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0" name="Google Shape;10680;p13"/>
              <p:cNvSpPr/>
              <p:nvPr/>
            </p:nvSpPr>
            <p:spPr>
              <a:xfrm flipH="1" rot="10800000">
                <a:off x="188667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1" name="Google Shape;10681;p13"/>
              <p:cNvSpPr/>
              <p:nvPr/>
            </p:nvSpPr>
            <p:spPr>
              <a:xfrm flipH="1" rot="10800000">
                <a:off x="210149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2" name="Google Shape;10682;p13"/>
              <p:cNvSpPr/>
              <p:nvPr/>
            </p:nvSpPr>
            <p:spPr>
              <a:xfrm flipH="1" rot="10800000">
                <a:off x="231631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3" name="Google Shape;10683;p13"/>
              <p:cNvSpPr/>
              <p:nvPr/>
            </p:nvSpPr>
            <p:spPr>
              <a:xfrm flipH="1" rot="10800000">
                <a:off x="253114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4" name="Google Shape;10684;p13"/>
              <p:cNvSpPr/>
              <p:nvPr/>
            </p:nvSpPr>
            <p:spPr>
              <a:xfrm flipH="1" rot="10800000">
                <a:off x="274596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5" name="Google Shape;10685;p13"/>
              <p:cNvSpPr/>
              <p:nvPr/>
            </p:nvSpPr>
            <p:spPr>
              <a:xfrm flipH="1" rot="10800000">
                <a:off x="296078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6" name="Google Shape;10686;p13"/>
              <p:cNvSpPr/>
              <p:nvPr/>
            </p:nvSpPr>
            <p:spPr>
              <a:xfrm flipH="1" rot="10800000">
                <a:off x="317561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7" name="Google Shape;10687;p13"/>
              <p:cNvSpPr/>
              <p:nvPr/>
            </p:nvSpPr>
            <p:spPr>
              <a:xfrm flipH="1" rot="10800000">
                <a:off x="339043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8" name="Google Shape;10688;p13"/>
              <p:cNvSpPr/>
              <p:nvPr/>
            </p:nvSpPr>
            <p:spPr>
              <a:xfrm flipH="1" rot="10800000">
                <a:off x="360525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9" name="Google Shape;10689;p13"/>
              <p:cNvSpPr/>
              <p:nvPr/>
            </p:nvSpPr>
            <p:spPr>
              <a:xfrm flipH="1" rot="10800000">
                <a:off x="382008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0" name="Google Shape;10690;p13"/>
              <p:cNvSpPr/>
              <p:nvPr/>
            </p:nvSpPr>
            <p:spPr>
              <a:xfrm flipH="1" rot="10800000">
                <a:off x="403490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1" name="Google Shape;10691;p13"/>
              <p:cNvSpPr/>
              <p:nvPr/>
            </p:nvSpPr>
            <p:spPr>
              <a:xfrm flipH="1" rot="10800000">
                <a:off x="424972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2" name="Google Shape;10692;p13"/>
              <p:cNvSpPr/>
              <p:nvPr/>
            </p:nvSpPr>
            <p:spPr>
              <a:xfrm flipH="1" rot="10800000">
                <a:off x="446455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3" name="Google Shape;10693;p13"/>
              <p:cNvSpPr/>
              <p:nvPr/>
            </p:nvSpPr>
            <p:spPr>
              <a:xfrm flipH="1" rot="10800000">
                <a:off x="467937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4" name="Google Shape;10694;p13"/>
              <p:cNvSpPr/>
              <p:nvPr/>
            </p:nvSpPr>
            <p:spPr>
              <a:xfrm flipH="1" rot="10800000">
                <a:off x="489419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5" name="Google Shape;10695;p13"/>
              <p:cNvSpPr/>
              <p:nvPr/>
            </p:nvSpPr>
            <p:spPr>
              <a:xfrm flipH="1" rot="10800000">
                <a:off x="510902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6" name="Google Shape;10696;p13"/>
              <p:cNvSpPr/>
              <p:nvPr/>
            </p:nvSpPr>
            <p:spPr>
              <a:xfrm flipH="1" rot="10800000">
                <a:off x="532384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7" name="Google Shape;10697;p13"/>
              <p:cNvSpPr/>
              <p:nvPr/>
            </p:nvSpPr>
            <p:spPr>
              <a:xfrm flipH="1" rot="10800000">
                <a:off x="553866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8" name="Google Shape;10698;p13"/>
              <p:cNvSpPr/>
              <p:nvPr/>
            </p:nvSpPr>
            <p:spPr>
              <a:xfrm flipH="1" rot="10800000">
                <a:off x="575349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9" name="Google Shape;10699;p13"/>
              <p:cNvSpPr/>
              <p:nvPr/>
            </p:nvSpPr>
            <p:spPr>
              <a:xfrm flipH="1" rot="10800000">
                <a:off x="596831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0" name="Google Shape;10700;p13"/>
              <p:cNvSpPr/>
              <p:nvPr/>
            </p:nvSpPr>
            <p:spPr>
              <a:xfrm flipH="1" rot="10800000">
                <a:off x="618313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1" name="Google Shape;10701;p13"/>
              <p:cNvSpPr/>
              <p:nvPr/>
            </p:nvSpPr>
            <p:spPr>
              <a:xfrm flipH="1" rot="10800000">
                <a:off x="639796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2" name="Google Shape;10702;p13"/>
              <p:cNvSpPr/>
              <p:nvPr/>
            </p:nvSpPr>
            <p:spPr>
              <a:xfrm flipH="1" rot="10800000">
                <a:off x="661278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3" name="Google Shape;10703;p13"/>
              <p:cNvSpPr/>
              <p:nvPr/>
            </p:nvSpPr>
            <p:spPr>
              <a:xfrm flipH="1" rot="10800000">
                <a:off x="682760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4" name="Google Shape;10704;p13"/>
              <p:cNvSpPr/>
              <p:nvPr/>
            </p:nvSpPr>
            <p:spPr>
              <a:xfrm flipH="1" rot="10800000">
                <a:off x="704243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5" name="Google Shape;10705;p13"/>
              <p:cNvSpPr/>
              <p:nvPr/>
            </p:nvSpPr>
            <p:spPr>
              <a:xfrm flipH="1" rot="10800000">
                <a:off x="725725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6" name="Google Shape;10706;p13"/>
              <p:cNvSpPr/>
              <p:nvPr/>
            </p:nvSpPr>
            <p:spPr>
              <a:xfrm flipH="1" rot="10800000">
                <a:off x="747207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7" name="Google Shape;10707;p13"/>
              <p:cNvSpPr/>
              <p:nvPr/>
            </p:nvSpPr>
            <p:spPr>
              <a:xfrm flipH="1" rot="10800000">
                <a:off x="768690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8" name="Google Shape;10708;p13"/>
              <p:cNvSpPr/>
              <p:nvPr/>
            </p:nvSpPr>
            <p:spPr>
              <a:xfrm flipH="1" rot="10800000">
                <a:off x="790172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9" name="Google Shape;10709;p13"/>
              <p:cNvSpPr/>
              <p:nvPr/>
            </p:nvSpPr>
            <p:spPr>
              <a:xfrm flipH="1" rot="10800000">
                <a:off x="8116546"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0" name="Google Shape;10710;p13"/>
              <p:cNvSpPr/>
              <p:nvPr/>
            </p:nvSpPr>
            <p:spPr>
              <a:xfrm flipH="1" rot="10800000">
                <a:off x="833137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1" name="Google Shape;10711;p13"/>
              <p:cNvSpPr/>
              <p:nvPr/>
            </p:nvSpPr>
            <p:spPr>
              <a:xfrm flipH="1" rot="10800000">
                <a:off x="854619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2" name="Google Shape;10712;p13"/>
              <p:cNvSpPr/>
              <p:nvPr/>
            </p:nvSpPr>
            <p:spPr>
              <a:xfrm flipH="1" rot="10800000">
                <a:off x="8761016"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3" name="Google Shape;10713;p13"/>
              <p:cNvSpPr/>
              <p:nvPr/>
            </p:nvSpPr>
            <p:spPr>
              <a:xfrm flipH="1" rot="10800000">
                <a:off x="897584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4" name="Google Shape;10714;p13"/>
              <p:cNvSpPr/>
              <p:nvPr/>
            </p:nvSpPr>
            <p:spPr>
              <a:xfrm flipH="1" rot="10800000">
                <a:off x="-46739"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5" name="Google Shape;10715;p13"/>
              <p:cNvSpPr/>
              <p:nvPr/>
            </p:nvSpPr>
            <p:spPr>
              <a:xfrm flipH="1" rot="10800000">
                <a:off x="16808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6" name="Google Shape;10716;p13"/>
              <p:cNvSpPr/>
              <p:nvPr/>
            </p:nvSpPr>
            <p:spPr>
              <a:xfrm flipH="1" rot="10800000">
                <a:off x="38290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7" name="Google Shape;10717;p13"/>
              <p:cNvSpPr/>
              <p:nvPr/>
            </p:nvSpPr>
            <p:spPr>
              <a:xfrm flipH="1" rot="10800000">
                <a:off x="59773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8" name="Google Shape;10718;p13"/>
              <p:cNvSpPr/>
              <p:nvPr/>
            </p:nvSpPr>
            <p:spPr>
              <a:xfrm flipH="1" rot="10800000">
                <a:off x="81255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9" name="Google Shape;10719;p13"/>
              <p:cNvSpPr/>
              <p:nvPr/>
            </p:nvSpPr>
            <p:spPr>
              <a:xfrm flipH="1" rot="10800000">
                <a:off x="102737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0" name="Google Shape;10720;p13"/>
              <p:cNvSpPr/>
              <p:nvPr/>
            </p:nvSpPr>
            <p:spPr>
              <a:xfrm flipH="1" rot="10800000">
                <a:off x="124220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1" name="Google Shape;10721;p13"/>
              <p:cNvSpPr/>
              <p:nvPr/>
            </p:nvSpPr>
            <p:spPr>
              <a:xfrm flipH="1" rot="10800000">
                <a:off x="145702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2" name="Google Shape;10722;p13"/>
              <p:cNvSpPr/>
              <p:nvPr/>
            </p:nvSpPr>
            <p:spPr>
              <a:xfrm flipH="1" rot="10800000">
                <a:off x="167184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3" name="Google Shape;10723;p13"/>
              <p:cNvSpPr/>
              <p:nvPr/>
            </p:nvSpPr>
            <p:spPr>
              <a:xfrm flipH="1" rot="10800000">
                <a:off x="188667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4" name="Google Shape;10724;p13"/>
              <p:cNvSpPr/>
              <p:nvPr/>
            </p:nvSpPr>
            <p:spPr>
              <a:xfrm flipH="1" rot="10800000">
                <a:off x="210149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5" name="Google Shape;10725;p13"/>
              <p:cNvSpPr/>
              <p:nvPr/>
            </p:nvSpPr>
            <p:spPr>
              <a:xfrm flipH="1" rot="10800000">
                <a:off x="231631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6" name="Google Shape;10726;p13"/>
              <p:cNvSpPr/>
              <p:nvPr/>
            </p:nvSpPr>
            <p:spPr>
              <a:xfrm flipH="1" rot="10800000">
                <a:off x="253114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7" name="Google Shape;10727;p13"/>
              <p:cNvSpPr/>
              <p:nvPr/>
            </p:nvSpPr>
            <p:spPr>
              <a:xfrm flipH="1" rot="10800000">
                <a:off x="274596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8" name="Google Shape;10728;p13"/>
              <p:cNvSpPr/>
              <p:nvPr/>
            </p:nvSpPr>
            <p:spPr>
              <a:xfrm flipH="1" rot="10800000">
                <a:off x="296078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9" name="Google Shape;10729;p13"/>
              <p:cNvSpPr/>
              <p:nvPr/>
            </p:nvSpPr>
            <p:spPr>
              <a:xfrm flipH="1" rot="10800000">
                <a:off x="317561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0" name="Google Shape;10730;p13"/>
              <p:cNvSpPr/>
              <p:nvPr/>
            </p:nvSpPr>
            <p:spPr>
              <a:xfrm flipH="1" rot="10800000">
                <a:off x="339043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1" name="Google Shape;10731;p13"/>
              <p:cNvSpPr/>
              <p:nvPr/>
            </p:nvSpPr>
            <p:spPr>
              <a:xfrm flipH="1" rot="10800000">
                <a:off x="360525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2" name="Google Shape;10732;p13"/>
              <p:cNvSpPr/>
              <p:nvPr/>
            </p:nvSpPr>
            <p:spPr>
              <a:xfrm flipH="1" rot="10800000">
                <a:off x="382008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3" name="Google Shape;10733;p13"/>
              <p:cNvSpPr/>
              <p:nvPr/>
            </p:nvSpPr>
            <p:spPr>
              <a:xfrm flipH="1" rot="10800000">
                <a:off x="403490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4" name="Google Shape;10734;p13"/>
              <p:cNvSpPr/>
              <p:nvPr/>
            </p:nvSpPr>
            <p:spPr>
              <a:xfrm flipH="1" rot="10800000">
                <a:off x="424972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5" name="Google Shape;10735;p13"/>
              <p:cNvSpPr/>
              <p:nvPr/>
            </p:nvSpPr>
            <p:spPr>
              <a:xfrm flipH="1" rot="10800000">
                <a:off x="446455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6" name="Google Shape;10736;p13"/>
              <p:cNvSpPr/>
              <p:nvPr/>
            </p:nvSpPr>
            <p:spPr>
              <a:xfrm flipH="1" rot="10800000">
                <a:off x="467937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7" name="Google Shape;10737;p13"/>
              <p:cNvSpPr/>
              <p:nvPr/>
            </p:nvSpPr>
            <p:spPr>
              <a:xfrm flipH="1" rot="10800000">
                <a:off x="489419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8" name="Google Shape;10738;p13"/>
              <p:cNvSpPr/>
              <p:nvPr/>
            </p:nvSpPr>
            <p:spPr>
              <a:xfrm flipH="1" rot="10800000">
                <a:off x="510902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9" name="Google Shape;10739;p13"/>
              <p:cNvSpPr/>
              <p:nvPr/>
            </p:nvSpPr>
            <p:spPr>
              <a:xfrm flipH="1" rot="10800000">
                <a:off x="532384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0" name="Google Shape;10740;p13"/>
              <p:cNvSpPr/>
              <p:nvPr/>
            </p:nvSpPr>
            <p:spPr>
              <a:xfrm flipH="1" rot="10800000">
                <a:off x="553866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1" name="Google Shape;10741;p13"/>
              <p:cNvSpPr/>
              <p:nvPr/>
            </p:nvSpPr>
            <p:spPr>
              <a:xfrm flipH="1" rot="10800000">
                <a:off x="575349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2" name="Google Shape;10742;p13"/>
              <p:cNvSpPr/>
              <p:nvPr/>
            </p:nvSpPr>
            <p:spPr>
              <a:xfrm flipH="1" rot="10800000">
                <a:off x="596831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3" name="Google Shape;10743;p13"/>
              <p:cNvSpPr/>
              <p:nvPr/>
            </p:nvSpPr>
            <p:spPr>
              <a:xfrm flipH="1" rot="10800000">
                <a:off x="618313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4" name="Google Shape;10744;p13"/>
              <p:cNvSpPr/>
              <p:nvPr/>
            </p:nvSpPr>
            <p:spPr>
              <a:xfrm flipH="1" rot="10800000">
                <a:off x="639796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5" name="Google Shape;10745;p13"/>
              <p:cNvSpPr/>
              <p:nvPr/>
            </p:nvSpPr>
            <p:spPr>
              <a:xfrm flipH="1" rot="10800000">
                <a:off x="661278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6" name="Google Shape;10746;p13"/>
              <p:cNvSpPr/>
              <p:nvPr/>
            </p:nvSpPr>
            <p:spPr>
              <a:xfrm flipH="1" rot="10800000">
                <a:off x="682760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7" name="Google Shape;10747;p13"/>
              <p:cNvSpPr/>
              <p:nvPr/>
            </p:nvSpPr>
            <p:spPr>
              <a:xfrm flipH="1" rot="10800000">
                <a:off x="704243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8" name="Google Shape;10748;p13"/>
              <p:cNvSpPr/>
              <p:nvPr/>
            </p:nvSpPr>
            <p:spPr>
              <a:xfrm flipH="1" rot="10800000">
                <a:off x="725725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9" name="Google Shape;10749;p13"/>
              <p:cNvSpPr/>
              <p:nvPr/>
            </p:nvSpPr>
            <p:spPr>
              <a:xfrm flipH="1" rot="10800000">
                <a:off x="747207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0" name="Google Shape;10750;p13"/>
              <p:cNvSpPr/>
              <p:nvPr/>
            </p:nvSpPr>
            <p:spPr>
              <a:xfrm flipH="1" rot="10800000">
                <a:off x="768690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1" name="Google Shape;10751;p13"/>
              <p:cNvSpPr/>
              <p:nvPr/>
            </p:nvSpPr>
            <p:spPr>
              <a:xfrm flipH="1" rot="10800000">
                <a:off x="790172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2" name="Google Shape;10752;p13"/>
              <p:cNvSpPr/>
              <p:nvPr/>
            </p:nvSpPr>
            <p:spPr>
              <a:xfrm flipH="1" rot="10800000">
                <a:off x="8116546"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3" name="Google Shape;10753;p13"/>
              <p:cNvSpPr/>
              <p:nvPr/>
            </p:nvSpPr>
            <p:spPr>
              <a:xfrm flipH="1" rot="10800000">
                <a:off x="833137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4" name="Google Shape;10754;p13"/>
              <p:cNvSpPr/>
              <p:nvPr/>
            </p:nvSpPr>
            <p:spPr>
              <a:xfrm flipH="1" rot="10800000">
                <a:off x="854619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5" name="Google Shape;10755;p13"/>
              <p:cNvSpPr/>
              <p:nvPr/>
            </p:nvSpPr>
            <p:spPr>
              <a:xfrm flipH="1" rot="10800000">
                <a:off x="8761016"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6" name="Google Shape;10756;p13"/>
              <p:cNvSpPr/>
              <p:nvPr/>
            </p:nvSpPr>
            <p:spPr>
              <a:xfrm flipH="1" rot="10800000">
                <a:off x="897584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7" name="Google Shape;10757;p13"/>
              <p:cNvSpPr/>
              <p:nvPr/>
            </p:nvSpPr>
            <p:spPr>
              <a:xfrm flipH="1" rot="10800000">
                <a:off x="-46739"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8" name="Google Shape;10758;p13"/>
              <p:cNvSpPr/>
              <p:nvPr/>
            </p:nvSpPr>
            <p:spPr>
              <a:xfrm flipH="1" rot="10800000">
                <a:off x="16808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9" name="Google Shape;10759;p13"/>
              <p:cNvSpPr/>
              <p:nvPr/>
            </p:nvSpPr>
            <p:spPr>
              <a:xfrm flipH="1" rot="10800000">
                <a:off x="38290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0" name="Google Shape;10760;p13"/>
              <p:cNvSpPr/>
              <p:nvPr/>
            </p:nvSpPr>
            <p:spPr>
              <a:xfrm flipH="1" rot="10800000">
                <a:off x="59773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1" name="Google Shape;10761;p13"/>
              <p:cNvSpPr/>
              <p:nvPr/>
            </p:nvSpPr>
            <p:spPr>
              <a:xfrm flipH="1" rot="10800000">
                <a:off x="81255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2" name="Google Shape;10762;p13"/>
              <p:cNvSpPr/>
              <p:nvPr/>
            </p:nvSpPr>
            <p:spPr>
              <a:xfrm flipH="1" rot="10800000">
                <a:off x="102737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3" name="Google Shape;10763;p13"/>
              <p:cNvSpPr/>
              <p:nvPr/>
            </p:nvSpPr>
            <p:spPr>
              <a:xfrm flipH="1" rot="10800000">
                <a:off x="124220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4" name="Google Shape;10764;p13"/>
              <p:cNvSpPr/>
              <p:nvPr/>
            </p:nvSpPr>
            <p:spPr>
              <a:xfrm flipH="1" rot="10800000">
                <a:off x="145702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5" name="Google Shape;10765;p13"/>
              <p:cNvSpPr/>
              <p:nvPr/>
            </p:nvSpPr>
            <p:spPr>
              <a:xfrm flipH="1" rot="10800000">
                <a:off x="167184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6" name="Google Shape;10766;p13"/>
              <p:cNvSpPr/>
              <p:nvPr/>
            </p:nvSpPr>
            <p:spPr>
              <a:xfrm flipH="1" rot="10800000">
                <a:off x="188667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7" name="Google Shape;10767;p13"/>
              <p:cNvSpPr/>
              <p:nvPr/>
            </p:nvSpPr>
            <p:spPr>
              <a:xfrm flipH="1" rot="10800000">
                <a:off x="210149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8" name="Google Shape;10768;p13"/>
              <p:cNvSpPr/>
              <p:nvPr/>
            </p:nvSpPr>
            <p:spPr>
              <a:xfrm flipH="1" rot="10800000">
                <a:off x="231631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9" name="Google Shape;10769;p13"/>
              <p:cNvSpPr/>
              <p:nvPr/>
            </p:nvSpPr>
            <p:spPr>
              <a:xfrm flipH="1" rot="10800000">
                <a:off x="253114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0" name="Google Shape;10770;p13"/>
              <p:cNvSpPr/>
              <p:nvPr/>
            </p:nvSpPr>
            <p:spPr>
              <a:xfrm flipH="1" rot="10800000">
                <a:off x="274596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1" name="Google Shape;10771;p13"/>
              <p:cNvSpPr/>
              <p:nvPr/>
            </p:nvSpPr>
            <p:spPr>
              <a:xfrm flipH="1" rot="10800000">
                <a:off x="296078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2" name="Google Shape;10772;p13"/>
              <p:cNvSpPr/>
              <p:nvPr/>
            </p:nvSpPr>
            <p:spPr>
              <a:xfrm flipH="1" rot="10800000">
                <a:off x="317561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3" name="Google Shape;10773;p13"/>
              <p:cNvSpPr/>
              <p:nvPr/>
            </p:nvSpPr>
            <p:spPr>
              <a:xfrm flipH="1" rot="10800000">
                <a:off x="339043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4" name="Google Shape;10774;p13"/>
              <p:cNvSpPr/>
              <p:nvPr/>
            </p:nvSpPr>
            <p:spPr>
              <a:xfrm flipH="1" rot="10800000">
                <a:off x="360525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5" name="Google Shape;10775;p13"/>
              <p:cNvSpPr/>
              <p:nvPr/>
            </p:nvSpPr>
            <p:spPr>
              <a:xfrm flipH="1" rot="10800000">
                <a:off x="382008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6" name="Google Shape;10776;p13"/>
              <p:cNvSpPr/>
              <p:nvPr/>
            </p:nvSpPr>
            <p:spPr>
              <a:xfrm flipH="1" rot="10800000">
                <a:off x="403490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7" name="Google Shape;10777;p13"/>
              <p:cNvSpPr/>
              <p:nvPr/>
            </p:nvSpPr>
            <p:spPr>
              <a:xfrm flipH="1" rot="10800000">
                <a:off x="424972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8" name="Google Shape;10778;p13"/>
              <p:cNvSpPr/>
              <p:nvPr/>
            </p:nvSpPr>
            <p:spPr>
              <a:xfrm flipH="1" rot="10800000">
                <a:off x="446455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9" name="Google Shape;10779;p13"/>
              <p:cNvSpPr/>
              <p:nvPr/>
            </p:nvSpPr>
            <p:spPr>
              <a:xfrm flipH="1" rot="10800000">
                <a:off x="467937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0" name="Google Shape;10780;p13"/>
              <p:cNvSpPr/>
              <p:nvPr/>
            </p:nvSpPr>
            <p:spPr>
              <a:xfrm flipH="1" rot="10800000">
                <a:off x="489419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1" name="Google Shape;10781;p13"/>
              <p:cNvSpPr/>
              <p:nvPr/>
            </p:nvSpPr>
            <p:spPr>
              <a:xfrm flipH="1" rot="10800000">
                <a:off x="510902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2" name="Google Shape;10782;p13"/>
              <p:cNvSpPr/>
              <p:nvPr/>
            </p:nvSpPr>
            <p:spPr>
              <a:xfrm flipH="1" rot="10800000">
                <a:off x="532384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3" name="Google Shape;10783;p13"/>
              <p:cNvSpPr/>
              <p:nvPr/>
            </p:nvSpPr>
            <p:spPr>
              <a:xfrm flipH="1" rot="10800000">
                <a:off x="553866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4" name="Google Shape;10784;p13"/>
              <p:cNvSpPr/>
              <p:nvPr/>
            </p:nvSpPr>
            <p:spPr>
              <a:xfrm flipH="1" rot="10800000">
                <a:off x="575349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5" name="Google Shape;10785;p13"/>
              <p:cNvSpPr/>
              <p:nvPr/>
            </p:nvSpPr>
            <p:spPr>
              <a:xfrm flipH="1" rot="10800000">
                <a:off x="596831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6" name="Google Shape;10786;p13"/>
              <p:cNvSpPr/>
              <p:nvPr/>
            </p:nvSpPr>
            <p:spPr>
              <a:xfrm flipH="1" rot="10800000">
                <a:off x="618313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7" name="Google Shape;10787;p13"/>
              <p:cNvSpPr/>
              <p:nvPr/>
            </p:nvSpPr>
            <p:spPr>
              <a:xfrm flipH="1" rot="10800000">
                <a:off x="639796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8" name="Google Shape;10788;p13"/>
              <p:cNvSpPr/>
              <p:nvPr/>
            </p:nvSpPr>
            <p:spPr>
              <a:xfrm flipH="1" rot="10800000">
                <a:off x="661278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9" name="Google Shape;10789;p13"/>
              <p:cNvSpPr/>
              <p:nvPr/>
            </p:nvSpPr>
            <p:spPr>
              <a:xfrm flipH="1" rot="10800000">
                <a:off x="682760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0" name="Google Shape;10790;p13"/>
              <p:cNvSpPr/>
              <p:nvPr/>
            </p:nvSpPr>
            <p:spPr>
              <a:xfrm flipH="1" rot="10800000">
                <a:off x="704243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1" name="Google Shape;10791;p13"/>
              <p:cNvSpPr/>
              <p:nvPr/>
            </p:nvSpPr>
            <p:spPr>
              <a:xfrm flipH="1" rot="10800000">
                <a:off x="725725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2" name="Google Shape;10792;p13"/>
              <p:cNvSpPr/>
              <p:nvPr/>
            </p:nvSpPr>
            <p:spPr>
              <a:xfrm flipH="1" rot="10800000">
                <a:off x="747207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3" name="Google Shape;10793;p13"/>
              <p:cNvSpPr/>
              <p:nvPr/>
            </p:nvSpPr>
            <p:spPr>
              <a:xfrm flipH="1" rot="10800000">
                <a:off x="768690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4" name="Google Shape;10794;p13"/>
              <p:cNvSpPr/>
              <p:nvPr/>
            </p:nvSpPr>
            <p:spPr>
              <a:xfrm flipH="1" rot="10800000">
                <a:off x="790172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5" name="Google Shape;10795;p13"/>
              <p:cNvSpPr/>
              <p:nvPr/>
            </p:nvSpPr>
            <p:spPr>
              <a:xfrm flipH="1" rot="10800000">
                <a:off x="8116546"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6" name="Google Shape;10796;p13"/>
              <p:cNvSpPr/>
              <p:nvPr/>
            </p:nvSpPr>
            <p:spPr>
              <a:xfrm flipH="1" rot="10800000">
                <a:off x="833137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7" name="Google Shape;10797;p13"/>
              <p:cNvSpPr/>
              <p:nvPr/>
            </p:nvSpPr>
            <p:spPr>
              <a:xfrm flipH="1" rot="10800000">
                <a:off x="854619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8" name="Google Shape;10798;p13"/>
              <p:cNvSpPr/>
              <p:nvPr/>
            </p:nvSpPr>
            <p:spPr>
              <a:xfrm flipH="1" rot="10800000">
                <a:off x="8761016"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9" name="Google Shape;10799;p13"/>
              <p:cNvSpPr/>
              <p:nvPr/>
            </p:nvSpPr>
            <p:spPr>
              <a:xfrm flipH="1" rot="10800000">
                <a:off x="897584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0" name="Google Shape;10800;p13"/>
              <p:cNvSpPr/>
              <p:nvPr/>
            </p:nvSpPr>
            <p:spPr>
              <a:xfrm flipH="1" rot="10800000">
                <a:off x="-46739"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1" name="Google Shape;10801;p13"/>
              <p:cNvSpPr/>
              <p:nvPr/>
            </p:nvSpPr>
            <p:spPr>
              <a:xfrm flipH="1" rot="10800000">
                <a:off x="16808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2" name="Google Shape;10802;p13"/>
              <p:cNvSpPr/>
              <p:nvPr/>
            </p:nvSpPr>
            <p:spPr>
              <a:xfrm flipH="1" rot="10800000">
                <a:off x="38290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3" name="Google Shape;10803;p13"/>
              <p:cNvSpPr/>
              <p:nvPr/>
            </p:nvSpPr>
            <p:spPr>
              <a:xfrm flipH="1" rot="10800000">
                <a:off x="59773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4" name="Google Shape;10804;p13"/>
              <p:cNvSpPr/>
              <p:nvPr/>
            </p:nvSpPr>
            <p:spPr>
              <a:xfrm flipH="1" rot="10800000">
                <a:off x="81255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5" name="Google Shape;10805;p13"/>
              <p:cNvSpPr/>
              <p:nvPr/>
            </p:nvSpPr>
            <p:spPr>
              <a:xfrm flipH="1" rot="10800000">
                <a:off x="102737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6" name="Google Shape;10806;p13"/>
              <p:cNvSpPr/>
              <p:nvPr/>
            </p:nvSpPr>
            <p:spPr>
              <a:xfrm flipH="1" rot="10800000">
                <a:off x="124220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7" name="Google Shape;10807;p13"/>
              <p:cNvSpPr/>
              <p:nvPr/>
            </p:nvSpPr>
            <p:spPr>
              <a:xfrm flipH="1" rot="10800000">
                <a:off x="145702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8" name="Google Shape;10808;p13"/>
              <p:cNvSpPr/>
              <p:nvPr/>
            </p:nvSpPr>
            <p:spPr>
              <a:xfrm flipH="1" rot="10800000">
                <a:off x="167184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9" name="Google Shape;10809;p13"/>
              <p:cNvSpPr/>
              <p:nvPr/>
            </p:nvSpPr>
            <p:spPr>
              <a:xfrm flipH="1" rot="10800000">
                <a:off x="188667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0" name="Google Shape;10810;p13"/>
              <p:cNvSpPr/>
              <p:nvPr/>
            </p:nvSpPr>
            <p:spPr>
              <a:xfrm flipH="1" rot="10800000">
                <a:off x="210149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1" name="Google Shape;10811;p13"/>
              <p:cNvSpPr/>
              <p:nvPr/>
            </p:nvSpPr>
            <p:spPr>
              <a:xfrm flipH="1" rot="10800000">
                <a:off x="231631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2" name="Google Shape;10812;p13"/>
              <p:cNvSpPr/>
              <p:nvPr/>
            </p:nvSpPr>
            <p:spPr>
              <a:xfrm flipH="1" rot="10800000">
                <a:off x="253114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3" name="Google Shape;10813;p13"/>
              <p:cNvSpPr/>
              <p:nvPr/>
            </p:nvSpPr>
            <p:spPr>
              <a:xfrm flipH="1" rot="10800000">
                <a:off x="274596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4" name="Google Shape;10814;p13"/>
              <p:cNvSpPr/>
              <p:nvPr/>
            </p:nvSpPr>
            <p:spPr>
              <a:xfrm flipH="1" rot="10800000">
                <a:off x="296078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5" name="Google Shape;10815;p13"/>
              <p:cNvSpPr/>
              <p:nvPr/>
            </p:nvSpPr>
            <p:spPr>
              <a:xfrm flipH="1" rot="10800000">
                <a:off x="317561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6" name="Google Shape;10816;p13"/>
              <p:cNvSpPr/>
              <p:nvPr/>
            </p:nvSpPr>
            <p:spPr>
              <a:xfrm flipH="1" rot="10800000">
                <a:off x="339043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7" name="Google Shape;10817;p13"/>
              <p:cNvSpPr/>
              <p:nvPr/>
            </p:nvSpPr>
            <p:spPr>
              <a:xfrm flipH="1" rot="10800000">
                <a:off x="360525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8" name="Google Shape;10818;p13"/>
              <p:cNvSpPr/>
              <p:nvPr/>
            </p:nvSpPr>
            <p:spPr>
              <a:xfrm flipH="1" rot="10800000">
                <a:off x="382008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9" name="Google Shape;10819;p13"/>
              <p:cNvSpPr/>
              <p:nvPr/>
            </p:nvSpPr>
            <p:spPr>
              <a:xfrm flipH="1" rot="10800000">
                <a:off x="403490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0" name="Google Shape;10820;p13"/>
              <p:cNvSpPr/>
              <p:nvPr/>
            </p:nvSpPr>
            <p:spPr>
              <a:xfrm flipH="1" rot="10800000">
                <a:off x="424972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1" name="Google Shape;10821;p13"/>
              <p:cNvSpPr/>
              <p:nvPr/>
            </p:nvSpPr>
            <p:spPr>
              <a:xfrm flipH="1" rot="10800000">
                <a:off x="446455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2" name="Google Shape;10822;p13"/>
              <p:cNvSpPr/>
              <p:nvPr/>
            </p:nvSpPr>
            <p:spPr>
              <a:xfrm flipH="1" rot="10800000">
                <a:off x="467937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3" name="Google Shape;10823;p13"/>
              <p:cNvSpPr/>
              <p:nvPr/>
            </p:nvSpPr>
            <p:spPr>
              <a:xfrm flipH="1" rot="10800000">
                <a:off x="489419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4" name="Google Shape;10824;p13"/>
              <p:cNvSpPr/>
              <p:nvPr/>
            </p:nvSpPr>
            <p:spPr>
              <a:xfrm flipH="1" rot="10800000">
                <a:off x="510902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5" name="Google Shape;10825;p13"/>
              <p:cNvSpPr/>
              <p:nvPr/>
            </p:nvSpPr>
            <p:spPr>
              <a:xfrm flipH="1" rot="10800000">
                <a:off x="532384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6" name="Google Shape;10826;p13"/>
              <p:cNvSpPr/>
              <p:nvPr/>
            </p:nvSpPr>
            <p:spPr>
              <a:xfrm flipH="1" rot="10800000">
                <a:off x="553866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7" name="Google Shape;10827;p13"/>
              <p:cNvSpPr/>
              <p:nvPr/>
            </p:nvSpPr>
            <p:spPr>
              <a:xfrm flipH="1" rot="10800000">
                <a:off x="575349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8" name="Google Shape;10828;p13"/>
              <p:cNvSpPr/>
              <p:nvPr/>
            </p:nvSpPr>
            <p:spPr>
              <a:xfrm flipH="1" rot="10800000">
                <a:off x="596831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9" name="Google Shape;10829;p13"/>
              <p:cNvSpPr/>
              <p:nvPr/>
            </p:nvSpPr>
            <p:spPr>
              <a:xfrm flipH="1" rot="10800000">
                <a:off x="618313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0" name="Google Shape;10830;p13"/>
              <p:cNvSpPr/>
              <p:nvPr/>
            </p:nvSpPr>
            <p:spPr>
              <a:xfrm flipH="1" rot="10800000">
                <a:off x="639796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1" name="Google Shape;10831;p13"/>
              <p:cNvSpPr/>
              <p:nvPr/>
            </p:nvSpPr>
            <p:spPr>
              <a:xfrm flipH="1" rot="10800000">
                <a:off x="661278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2" name="Google Shape;10832;p13"/>
              <p:cNvSpPr/>
              <p:nvPr/>
            </p:nvSpPr>
            <p:spPr>
              <a:xfrm flipH="1" rot="10800000">
                <a:off x="682760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3" name="Google Shape;10833;p13"/>
              <p:cNvSpPr/>
              <p:nvPr/>
            </p:nvSpPr>
            <p:spPr>
              <a:xfrm flipH="1" rot="10800000">
                <a:off x="704243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4" name="Google Shape;10834;p13"/>
              <p:cNvSpPr/>
              <p:nvPr/>
            </p:nvSpPr>
            <p:spPr>
              <a:xfrm flipH="1" rot="10800000">
                <a:off x="725725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5" name="Google Shape;10835;p13"/>
              <p:cNvSpPr/>
              <p:nvPr/>
            </p:nvSpPr>
            <p:spPr>
              <a:xfrm flipH="1" rot="10800000">
                <a:off x="747207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6" name="Google Shape;10836;p13"/>
              <p:cNvSpPr/>
              <p:nvPr/>
            </p:nvSpPr>
            <p:spPr>
              <a:xfrm flipH="1" rot="10800000">
                <a:off x="768690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7" name="Google Shape;10837;p13"/>
              <p:cNvSpPr/>
              <p:nvPr/>
            </p:nvSpPr>
            <p:spPr>
              <a:xfrm flipH="1" rot="10800000">
                <a:off x="790172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8" name="Google Shape;10838;p13"/>
              <p:cNvSpPr/>
              <p:nvPr/>
            </p:nvSpPr>
            <p:spPr>
              <a:xfrm flipH="1" rot="10800000">
                <a:off x="8116546"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9" name="Google Shape;10839;p13"/>
              <p:cNvSpPr/>
              <p:nvPr/>
            </p:nvSpPr>
            <p:spPr>
              <a:xfrm flipH="1" rot="10800000">
                <a:off x="833137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0" name="Google Shape;10840;p13"/>
              <p:cNvSpPr/>
              <p:nvPr/>
            </p:nvSpPr>
            <p:spPr>
              <a:xfrm flipH="1" rot="10800000">
                <a:off x="854619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1" name="Google Shape;10841;p13"/>
              <p:cNvSpPr/>
              <p:nvPr/>
            </p:nvSpPr>
            <p:spPr>
              <a:xfrm flipH="1" rot="10800000">
                <a:off x="8761016"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2" name="Google Shape;10842;p13"/>
              <p:cNvSpPr/>
              <p:nvPr/>
            </p:nvSpPr>
            <p:spPr>
              <a:xfrm flipH="1" rot="10800000">
                <a:off x="897584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3" name="Google Shape;10843;p13"/>
              <p:cNvSpPr/>
              <p:nvPr/>
            </p:nvSpPr>
            <p:spPr>
              <a:xfrm flipH="1" rot="10800000">
                <a:off x="-46739"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4" name="Google Shape;10844;p13"/>
              <p:cNvSpPr/>
              <p:nvPr/>
            </p:nvSpPr>
            <p:spPr>
              <a:xfrm flipH="1" rot="10800000">
                <a:off x="16808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5" name="Google Shape;10845;p13"/>
              <p:cNvSpPr/>
              <p:nvPr/>
            </p:nvSpPr>
            <p:spPr>
              <a:xfrm flipH="1" rot="10800000">
                <a:off x="38290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6" name="Google Shape;10846;p13"/>
              <p:cNvSpPr/>
              <p:nvPr/>
            </p:nvSpPr>
            <p:spPr>
              <a:xfrm flipH="1" rot="10800000">
                <a:off x="59773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7" name="Google Shape;10847;p13"/>
              <p:cNvSpPr/>
              <p:nvPr/>
            </p:nvSpPr>
            <p:spPr>
              <a:xfrm flipH="1" rot="10800000">
                <a:off x="81255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8" name="Google Shape;10848;p13"/>
              <p:cNvSpPr/>
              <p:nvPr/>
            </p:nvSpPr>
            <p:spPr>
              <a:xfrm flipH="1" rot="10800000">
                <a:off x="102737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9" name="Google Shape;10849;p13"/>
              <p:cNvSpPr/>
              <p:nvPr/>
            </p:nvSpPr>
            <p:spPr>
              <a:xfrm flipH="1" rot="10800000">
                <a:off x="124220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0" name="Google Shape;10850;p13"/>
              <p:cNvSpPr/>
              <p:nvPr/>
            </p:nvSpPr>
            <p:spPr>
              <a:xfrm flipH="1" rot="10800000">
                <a:off x="145702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1" name="Google Shape;10851;p13"/>
              <p:cNvSpPr/>
              <p:nvPr/>
            </p:nvSpPr>
            <p:spPr>
              <a:xfrm flipH="1" rot="10800000">
                <a:off x="167184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2" name="Google Shape;10852;p13"/>
              <p:cNvSpPr/>
              <p:nvPr/>
            </p:nvSpPr>
            <p:spPr>
              <a:xfrm flipH="1" rot="10800000">
                <a:off x="188667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3" name="Google Shape;10853;p13"/>
              <p:cNvSpPr/>
              <p:nvPr/>
            </p:nvSpPr>
            <p:spPr>
              <a:xfrm flipH="1" rot="10800000">
                <a:off x="210149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4" name="Google Shape;10854;p13"/>
              <p:cNvSpPr/>
              <p:nvPr/>
            </p:nvSpPr>
            <p:spPr>
              <a:xfrm flipH="1" rot="10800000">
                <a:off x="231631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5" name="Google Shape;10855;p13"/>
              <p:cNvSpPr/>
              <p:nvPr/>
            </p:nvSpPr>
            <p:spPr>
              <a:xfrm flipH="1" rot="10800000">
                <a:off x="253114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6" name="Google Shape;10856;p13"/>
              <p:cNvSpPr/>
              <p:nvPr/>
            </p:nvSpPr>
            <p:spPr>
              <a:xfrm flipH="1" rot="10800000">
                <a:off x="274596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7" name="Google Shape;10857;p13"/>
              <p:cNvSpPr/>
              <p:nvPr/>
            </p:nvSpPr>
            <p:spPr>
              <a:xfrm flipH="1" rot="10800000">
                <a:off x="296078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8" name="Google Shape;10858;p13"/>
              <p:cNvSpPr/>
              <p:nvPr/>
            </p:nvSpPr>
            <p:spPr>
              <a:xfrm flipH="1" rot="10800000">
                <a:off x="317561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9" name="Google Shape;10859;p13"/>
              <p:cNvSpPr/>
              <p:nvPr/>
            </p:nvSpPr>
            <p:spPr>
              <a:xfrm flipH="1" rot="10800000">
                <a:off x="339043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0" name="Google Shape;10860;p13"/>
              <p:cNvSpPr/>
              <p:nvPr/>
            </p:nvSpPr>
            <p:spPr>
              <a:xfrm flipH="1" rot="10800000">
                <a:off x="360525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1" name="Google Shape;10861;p13"/>
              <p:cNvSpPr/>
              <p:nvPr/>
            </p:nvSpPr>
            <p:spPr>
              <a:xfrm flipH="1" rot="10800000">
                <a:off x="382008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2" name="Google Shape;10862;p13"/>
              <p:cNvSpPr/>
              <p:nvPr/>
            </p:nvSpPr>
            <p:spPr>
              <a:xfrm flipH="1" rot="10800000">
                <a:off x="403490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3" name="Google Shape;10863;p13"/>
              <p:cNvSpPr/>
              <p:nvPr/>
            </p:nvSpPr>
            <p:spPr>
              <a:xfrm flipH="1" rot="10800000">
                <a:off x="424972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4" name="Google Shape;10864;p13"/>
              <p:cNvSpPr/>
              <p:nvPr/>
            </p:nvSpPr>
            <p:spPr>
              <a:xfrm flipH="1" rot="10800000">
                <a:off x="446455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5" name="Google Shape;10865;p13"/>
              <p:cNvSpPr/>
              <p:nvPr/>
            </p:nvSpPr>
            <p:spPr>
              <a:xfrm flipH="1" rot="10800000">
                <a:off x="467937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6" name="Google Shape;10866;p13"/>
              <p:cNvSpPr/>
              <p:nvPr/>
            </p:nvSpPr>
            <p:spPr>
              <a:xfrm flipH="1" rot="10800000">
                <a:off x="489419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7" name="Google Shape;10867;p13"/>
              <p:cNvSpPr/>
              <p:nvPr/>
            </p:nvSpPr>
            <p:spPr>
              <a:xfrm flipH="1" rot="10800000">
                <a:off x="510902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8" name="Google Shape;10868;p13"/>
              <p:cNvSpPr/>
              <p:nvPr/>
            </p:nvSpPr>
            <p:spPr>
              <a:xfrm flipH="1" rot="10800000">
                <a:off x="532384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9" name="Google Shape;10869;p13"/>
              <p:cNvSpPr/>
              <p:nvPr/>
            </p:nvSpPr>
            <p:spPr>
              <a:xfrm flipH="1" rot="10800000">
                <a:off x="553866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0" name="Google Shape;10870;p13"/>
              <p:cNvSpPr/>
              <p:nvPr/>
            </p:nvSpPr>
            <p:spPr>
              <a:xfrm flipH="1" rot="10800000">
                <a:off x="575349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1" name="Google Shape;10871;p13"/>
              <p:cNvSpPr/>
              <p:nvPr/>
            </p:nvSpPr>
            <p:spPr>
              <a:xfrm flipH="1" rot="10800000">
                <a:off x="596831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2" name="Google Shape;10872;p13"/>
              <p:cNvSpPr/>
              <p:nvPr/>
            </p:nvSpPr>
            <p:spPr>
              <a:xfrm flipH="1" rot="10800000">
                <a:off x="618313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3" name="Google Shape;10873;p13"/>
              <p:cNvSpPr/>
              <p:nvPr/>
            </p:nvSpPr>
            <p:spPr>
              <a:xfrm flipH="1" rot="10800000">
                <a:off x="639796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4" name="Google Shape;10874;p13"/>
              <p:cNvSpPr/>
              <p:nvPr/>
            </p:nvSpPr>
            <p:spPr>
              <a:xfrm flipH="1" rot="10800000">
                <a:off x="661278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5" name="Google Shape;10875;p13"/>
              <p:cNvSpPr/>
              <p:nvPr/>
            </p:nvSpPr>
            <p:spPr>
              <a:xfrm flipH="1" rot="10800000">
                <a:off x="682760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6" name="Google Shape;10876;p13"/>
              <p:cNvSpPr/>
              <p:nvPr/>
            </p:nvSpPr>
            <p:spPr>
              <a:xfrm flipH="1" rot="10800000">
                <a:off x="704243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7" name="Google Shape;10877;p13"/>
              <p:cNvSpPr/>
              <p:nvPr/>
            </p:nvSpPr>
            <p:spPr>
              <a:xfrm flipH="1" rot="10800000">
                <a:off x="725725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8" name="Google Shape;10878;p13"/>
              <p:cNvSpPr/>
              <p:nvPr/>
            </p:nvSpPr>
            <p:spPr>
              <a:xfrm flipH="1" rot="10800000">
                <a:off x="747207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9" name="Google Shape;10879;p13"/>
              <p:cNvSpPr/>
              <p:nvPr/>
            </p:nvSpPr>
            <p:spPr>
              <a:xfrm flipH="1" rot="10800000">
                <a:off x="768690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0" name="Google Shape;10880;p13"/>
              <p:cNvSpPr/>
              <p:nvPr/>
            </p:nvSpPr>
            <p:spPr>
              <a:xfrm flipH="1" rot="10800000">
                <a:off x="790172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1" name="Google Shape;10881;p13"/>
              <p:cNvSpPr/>
              <p:nvPr/>
            </p:nvSpPr>
            <p:spPr>
              <a:xfrm flipH="1" rot="10800000">
                <a:off x="8116546"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2" name="Google Shape;10882;p13"/>
              <p:cNvSpPr/>
              <p:nvPr/>
            </p:nvSpPr>
            <p:spPr>
              <a:xfrm flipH="1" rot="10800000">
                <a:off x="833137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3" name="Google Shape;10883;p13"/>
              <p:cNvSpPr/>
              <p:nvPr/>
            </p:nvSpPr>
            <p:spPr>
              <a:xfrm flipH="1" rot="10800000">
                <a:off x="854619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4" name="Google Shape;10884;p13"/>
              <p:cNvSpPr/>
              <p:nvPr/>
            </p:nvSpPr>
            <p:spPr>
              <a:xfrm flipH="1" rot="10800000">
                <a:off x="8761016"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5" name="Google Shape;10885;p13"/>
              <p:cNvSpPr/>
              <p:nvPr/>
            </p:nvSpPr>
            <p:spPr>
              <a:xfrm flipH="1" rot="10800000">
                <a:off x="897584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86" name="Google Shape;10886;p13"/>
            <p:cNvSpPr/>
            <p:nvPr/>
          </p:nvSpPr>
          <p:spPr>
            <a:xfrm>
              <a:off x="50" y="-6025"/>
              <a:ext cx="9144000" cy="207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7" name="Google Shape;10887;p13"/>
            <p:cNvSpPr/>
            <p:nvPr/>
          </p:nvSpPr>
          <p:spPr>
            <a:xfrm>
              <a:off x="8934575" y="-6025"/>
              <a:ext cx="209400" cy="5155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88" name="Google Shape;10888;p13"/>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889" name="Google Shape;10889;p13"/>
          <p:cNvSpPr txBox="1"/>
          <p:nvPr>
            <p:ph hasCustomPrompt="1" idx="2" type="title"/>
          </p:nvPr>
        </p:nvSpPr>
        <p:spPr>
          <a:xfrm>
            <a:off x="1507050" y="1441675"/>
            <a:ext cx="1188600" cy="4476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90" name="Google Shape;10890;p13"/>
          <p:cNvSpPr txBox="1"/>
          <p:nvPr>
            <p:ph hasCustomPrompt="1" idx="3" type="title"/>
          </p:nvPr>
        </p:nvSpPr>
        <p:spPr>
          <a:xfrm>
            <a:off x="1507050" y="2722696"/>
            <a:ext cx="1188600" cy="4476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91" name="Google Shape;10891;p13"/>
          <p:cNvSpPr txBox="1"/>
          <p:nvPr>
            <p:ph hasCustomPrompt="1" idx="4" type="title"/>
          </p:nvPr>
        </p:nvSpPr>
        <p:spPr>
          <a:xfrm>
            <a:off x="3977725" y="1441675"/>
            <a:ext cx="1188600" cy="4476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92" name="Google Shape;10892;p13"/>
          <p:cNvSpPr txBox="1"/>
          <p:nvPr>
            <p:ph hasCustomPrompt="1" idx="5" type="title"/>
          </p:nvPr>
        </p:nvSpPr>
        <p:spPr>
          <a:xfrm>
            <a:off x="3977725" y="2722696"/>
            <a:ext cx="1188600" cy="4476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93" name="Google Shape;10893;p13"/>
          <p:cNvSpPr txBox="1"/>
          <p:nvPr>
            <p:ph hasCustomPrompt="1" idx="6" type="title"/>
          </p:nvPr>
        </p:nvSpPr>
        <p:spPr>
          <a:xfrm>
            <a:off x="6448400" y="1441675"/>
            <a:ext cx="1188600" cy="4476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94" name="Google Shape;10894;p13"/>
          <p:cNvSpPr txBox="1"/>
          <p:nvPr>
            <p:ph hasCustomPrompt="1" idx="7" type="title"/>
          </p:nvPr>
        </p:nvSpPr>
        <p:spPr>
          <a:xfrm>
            <a:off x="6448400" y="2722696"/>
            <a:ext cx="1188600" cy="4476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95" name="Google Shape;10895;p13"/>
          <p:cNvSpPr txBox="1"/>
          <p:nvPr>
            <p:ph idx="1" type="subTitle"/>
          </p:nvPr>
        </p:nvSpPr>
        <p:spPr>
          <a:xfrm>
            <a:off x="948600" y="1889275"/>
            <a:ext cx="2305500" cy="43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Raleway"/>
              <a:buNone/>
              <a:defRPr sz="1800">
                <a:solidFill>
                  <a:schemeClr val="dk1"/>
                </a:solidFill>
                <a:latin typeface="Braah One"/>
                <a:ea typeface="Braah One"/>
                <a:cs typeface="Braah One"/>
                <a:sym typeface="Braah One"/>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0896" name="Google Shape;10896;p13"/>
          <p:cNvSpPr txBox="1"/>
          <p:nvPr>
            <p:ph idx="8" type="subTitle"/>
          </p:nvPr>
        </p:nvSpPr>
        <p:spPr>
          <a:xfrm>
            <a:off x="3419275" y="1889275"/>
            <a:ext cx="2305500" cy="43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Raleway"/>
              <a:buNone/>
              <a:defRPr sz="1800">
                <a:solidFill>
                  <a:schemeClr val="dk1"/>
                </a:solidFill>
                <a:latin typeface="Braah One"/>
                <a:ea typeface="Braah One"/>
                <a:cs typeface="Braah One"/>
                <a:sym typeface="Braah One"/>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0897" name="Google Shape;10897;p13"/>
          <p:cNvSpPr txBox="1"/>
          <p:nvPr>
            <p:ph idx="9" type="subTitle"/>
          </p:nvPr>
        </p:nvSpPr>
        <p:spPr>
          <a:xfrm>
            <a:off x="5889950" y="1889275"/>
            <a:ext cx="2305500" cy="43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Raleway"/>
              <a:buNone/>
              <a:defRPr sz="1800">
                <a:solidFill>
                  <a:schemeClr val="dk1"/>
                </a:solidFill>
                <a:latin typeface="Braah One"/>
                <a:ea typeface="Braah One"/>
                <a:cs typeface="Braah One"/>
                <a:sym typeface="Braah One"/>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0898" name="Google Shape;10898;p13"/>
          <p:cNvSpPr txBox="1"/>
          <p:nvPr>
            <p:ph idx="13" type="subTitle"/>
          </p:nvPr>
        </p:nvSpPr>
        <p:spPr>
          <a:xfrm>
            <a:off x="948600" y="3170350"/>
            <a:ext cx="2305500" cy="43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Raleway"/>
              <a:buNone/>
              <a:defRPr sz="1800">
                <a:solidFill>
                  <a:schemeClr val="dk1"/>
                </a:solidFill>
                <a:latin typeface="Braah One"/>
                <a:ea typeface="Braah One"/>
                <a:cs typeface="Braah One"/>
                <a:sym typeface="Braah One"/>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0899" name="Google Shape;10899;p13"/>
          <p:cNvSpPr txBox="1"/>
          <p:nvPr>
            <p:ph idx="14" type="subTitle"/>
          </p:nvPr>
        </p:nvSpPr>
        <p:spPr>
          <a:xfrm>
            <a:off x="3419275" y="3170350"/>
            <a:ext cx="2305500" cy="43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Raleway"/>
              <a:buNone/>
              <a:defRPr sz="1800">
                <a:solidFill>
                  <a:schemeClr val="dk1"/>
                </a:solidFill>
                <a:latin typeface="Braah One"/>
                <a:ea typeface="Braah One"/>
                <a:cs typeface="Braah One"/>
                <a:sym typeface="Braah One"/>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0900" name="Google Shape;10900;p13"/>
          <p:cNvSpPr txBox="1"/>
          <p:nvPr>
            <p:ph idx="15" type="subTitle"/>
          </p:nvPr>
        </p:nvSpPr>
        <p:spPr>
          <a:xfrm>
            <a:off x="5889950" y="3170350"/>
            <a:ext cx="2305500" cy="43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Raleway"/>
              <a:buNone/>
              <a:defRPr sz="1800">
                <a:solidFill>
                  <a:schemeClr val="dk1"/>
                </a:solidFill>
                <a:latin typeface="Braah One"/>
                <a:ea typeface="Braah One"/>
                <a:cs typeface="Braah One"/>
                <a:sym typeface="Braah One"/>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0901" name="Google Shape;10901;p13"/>
          <p:cNvSpPr/>
          <p:nvPr/>
        </p:nvSpPr>
        <p:spPr>
          <a:xfrm>
            <a:off x="50" y="4941625"/>
            <a:ext cx="9144000" cy="207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2" name="Google Shape;10902;p13"/>
          <p:cNvSpPr/>
          <p:nvPr/>
        </p:nvSpPr>
        <p:spPr>
          <a:xfrm>
            <a:off x="150" y="-6025"/>
            <a:ext cx="209400" cy="5155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10903" name="Shape 10903"/>
        <p:cNvGrpSpPr/>
        <p:nvPr/>
      </p:nvGrpSpPr>
      <p:grpSpPr>
        <a:xfrm>
          <a:off x="0" y="0"/>
          <a:ext cx="0" cy="0"/>
          <a:chOff x="0" y="0"/>
          <a:chExt cx="0" cy="0"/>
        </a:xfrm>
      </p:grpSpPr>
      <p:grpSp>
        <p:nvGrpSpPr>
          <p:cNvPr id="10904" name="Google Shape;10904;p14"/>
          <p:cNvGrpSpPr/>
          <p:nvPr/>
        </p:nvGrpSpPr>
        <p:grpSpPr>
          <a:xfrm>
            <a:off x="50" y="-6025"/>
            <a:ext cx="9144181" cy="5155550"/>
            <a:chOff x="50" y="-6025"/>
            <a:chExt cx="9144181" cy="5155550"/>
          </a:xfrm>
        </p:grpSpPr>
        <p:grpSp>
          <p:nvGrpSpPr>
            <p:cNvPr id="10905" name="Google Shape;10905;p14"/>
            <p:cNvGrpSpPr/>
            <p:nvPr/>
          </p:nvGrpSpPr>
          <p:grpSpPr>
            <a:xfrm>
              <a:off x="150" y="126"/>
              <a:ext cx="9144081" cy="5143543"/>
              <a:chOff x="-46739" y="-18"/>
              <a:chExt cx="9237379" cy="5143543"/>
            </a:xfrm>
          </p:grpSpPr>
          <p:sp>
            <p:nvSpPr>
              <p:cNvPr id="10906" name="Google Shape;10906;p14"/>
              <p:cNvSpPr/>
              <p:nvPr/>
            </p:nvSpPr>
            <p:spPr>
              <a:xfrm flipH="1" rot="10800000">
                <a:off x="-46739"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7" name="Google Shape;10907;p14"/>
              <p:cNvSpPr/>
              <p:nvPr/>
            </p:nvSpPr>
            <p:spPr>
              <a:xfrm flipH="1" rot="10800000">
                <a:off x="16808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8" name="Google Shape;10908;p14"/>
              <p:cNvSpPr/>
              <p:nvPr/>
            </p:nvSpPr>
            <p:spPr>
              <a:xfrm flipH="1" rot="10800000">
                <a:off x="38290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9" name="Google Shape;10909;p14"/>
              <p:cNvSpPr/>
              <p:nvPr/>
            </p:nvSpPr>
            <p:spPr>
              <a:xfrm flipH="1" rot="10800000">
                <a:off x="59773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0" name="Google Shape;10910;p14"/>
              <p:cNvSpPr/>
              <p:nvPr/>
            </p:nvSpPr>
            <p:spPr>
              <a:xfrm flipH="1" rot="10800000">
                <a:off x="81255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1" name="Google Shape;10911;p14"/>
              <p:cNvSpPr/>
              <p:nvPr/>
            </p:nvSpPr>
            <p:spPr>
              <a:xfrm flipH="1" rot="10800000">
                <a:off x="102737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2" name="Google Shape;10912;p14"/>
              <p:cNvSpPr/>
              <p:nvPr/>
            </p:nvSpPr>
            <p:spPr>
              <a:xfrm flipH="1" rot="10800000">
                <a:off x="124220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3" name="Google Shape;10913;p14"/>
              <p:cNvSpPr/>
              <p:nvPr/>
            </p:nvSpPr>
            <p:spPr>
              <a:xfrm flipH="1" rot="10800000">
                <a:off x="145702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4" name="Google Shape;10914;p14"/>
              <p:cNvSpPr/>
              <p:nvPr/>
            </p:nvSpPr>
            <p:spPr>
              <a:xfrm flipH="1" rot="10800000">
                <a:off x="167184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5" name="Google Shape;10915;p14"/>
              <p:cNvSpPr/>
              <p:nvPr/>
            </p:nvSpPr>
            <p:spPr>
              <a:xfrm flipH="1" rot="10800000">
                <a:off x="188667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6" name="Google Shape;10916;p14"/>
              <p:cNvSpPr/>
              <p:nvPr/>
            </p:nvSpPr>
            <p:spPr>
              <a:xfrm flipH="1" rot="10800000">
                <a:off x="210149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7" name="Google Shape;10917;p14"/>
              <p:cNvSpPr/>
              <p:nvPr/>
            </p:nvSpPr>
            <p:spPr>
              <a:xfrm flipH="1" rot="10800000">
                <a:off x="231631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8" name="Google Shape;10918;p14"/>
              <p:cNvSpPr/>
              <p:nvPr/>
            </p:nvSpPr>
            <p:spPr>
              <a:xfrm flipH="1" rot="10800000">
                <a:off x="253114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9" name="Google Shape;10919;p14"/>
              <p:cNvSpPr/>
              <p:nvPr/>
            </p:nvSpPr>
            <p:spPr>
              <a:xfrm flipH="1" rot="10800000">
                <a:off x="274596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0" name="Google Shape;10920;p14"/>
              <p:cNvSpPr/>
              <p:nvPr/>
            </p:nvSpPr>
            <p:spPr>
              <a:xfrm flipH="1" rot="10800000">
                <a:off x="296078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1" name="Google Shape;10921;p14"/>
              <p:cNvSpPr/>
              <p:nvPr/>
            </p:nvSpPr>
            <p:spPr>
              <a:xfrm flipH="1" rot="10800000">
                <a:off x="317561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2" name="Google Shape;10922;p14"/>
              <p:cNvSpPr/>
              <p:nvPr/>
            </p:nvSpPr>
            <p:spPr>
              <a:xfrm flipH="1" rot="10800000">
                <a:off x="339043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3" name="Google Shape;10923;p14"/>
              <p:cNvSpPr/>
              <p:nvPr/>
            </p:nvSpPr>
            <p:spPr>
              <a:xfrm flipH="1" rot="10800000">
                <a:off x="360525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4" name="Google Shape;10924;p14"/>
              <p:cNvSpPr/>
              <p:nvPr/>
            </p:nvSpPr>
            <p:spPr>
              <a:xfrm flipH="1" rot="10800000">
                <a:off x="382008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5" name="Google Shape;10925;p14"/>
              <p:cNvSpPr/>
              <p:nvPr/>
            </p:nvSpPr>
            <p:spPr>
              <a:xfrm flipH="1" rot="10800000">
                <a:off x="403490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6" name="Google Shape;10926;p14"/>
              <p:cNvSpPr/>
              <p:nvPr/>
            </p:nvSpPr>
            <p:spPr>
              <a:xfrm flipH="1" rot="10800000">
                <a:off x="424972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7" name="Google Shape;10927;p14"/>
              <p:cNvSpPr/>
              <p:nvPr/>
            </p:nvSpPr>
            <p:spPr>
              <a:xfrm flipH="1" rot="10800000">
                <a:off x="446455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8" name="Google Shape;10928;p14"/>
              <p:cNvSpPr/>
              <p:nvPr/>
            </p:nvSpPr>
            <p:spPr>
              <a:xfrm flipH="1" rot="10800000">
                <a:off x="467937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9" name="Google Shape;10929;p14"/>
              <p:cNvSpPr/>
              <p:nvPr/>
            </p:nvSpPr>
            <p:spPr>
              <a:xfrm flipH="1" rot="10800000">
                <a:off x="489419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0" name="Google Shape;10930;p14"/>
              <p:cNvSpPr/>
              <p:nvPr/>
            </p:nvSpPr>
            <p:spPr>
              <a:xfrm flipH="1" rot="10800000">
                <a:off x="510902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1" name="Google Shape;10931;p14"/>
              <p:cNvSpPr/>
              <p:nvPr/>
            </p:nvSpPr>
            <p:spPr>
              <a:xfrm flipH="1" rot="10800000">
                <a:off x="532384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2" name="Google Shape;10932;p14"/>
              <p:cNvSpPr/>
              <p:nvPr/>
            </p:nvSpPr>
            <p:spPr>
              <a:xfrm flipH="1" rot="10800000">
                <a:off x="553866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3" name="Google Shape;10933;p14"/>
              <p:cNvSpPr/>
              <p:nvPr/>
            </p:nvSpPr>
            <p:spPr>
              <a:xfrm flipH="1" rot="10800000">
                <a:off x="575349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4" name="Google Shape;10934;p14"/>
              <p:cNvSpPr/>
              <p:nvPr/>
            </p:nvSpPr>
            <p:spPr>
              <a:xfrm flipH="1" rot="10800000">
                <a:off x="596831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5" name="Google Shape;10935;p14"/>
              <p:cNvSpPr/>
              <p:nvPr/>
            </p:nvSpPr>
            <p:spPr>
              <a:xfrm flipH="1" rot="10800000">
                <a:off x="618313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6" name="Google Shape;10936;p14"/>
              <p:cNvSpPr/>
              <p:nvPr/>
            </p:nvSpPr>
            <p:spPr>
              <a:xfrm flipH="1" rot="10800000">
                <a:off x="639796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7" name="Google Shape;10937;p14"/>
              <p:cNvSpPr/>
              <p:nvPr/>
            </p:nvSpPr>
            <p:spPr>
              <a:xfrm flipH="1" rot="10800000">
                <a:off x="661278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8" name="Google Shape;10938;p14"/>
              <p:cNvSpPr/>
              <p:nvPr/>
            </p:nvSpPr>
            <p:spPr>
              <a:xfrm flipH="1" rot="10800000">
                <a:off x="682760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9" name="Google Shape;10939;p14"/>
              <p:cNvSpPr/>
              <p:nvPr/>
            </p:nvSpPr>
            <p:spPr>
              <a:xfrm flipH="1" rot="10800000">
                <a:off x="704243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0" name="Google Shape;10940;p14"/>
              <p:cNvSpPr/>
              <p:nvPr/>
            </p:nvSpPr>
            <p:spPr>
              <a:xfrm flipH="1" rot="10800000">
                <a:off x="725725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1" name="Google Shape;10941;p14"/>
              <p:cNvSpPr/>
              <p:nvPr/>
            </p:nvSpPr>
            <p:spPr>
              <a:xfrm flipH="1" rot="10800000">
                <a:off x="747207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2" name="Google Shape;10942;p14"/>
              <p:cNvSpPr/>
              <p:nvPr/>
            </p:nvSpPr>
            <p:spPr>
              <a:xfrm flipH="1" rot="10800000">
                <a:off x="768690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3" name="Google Shape;10943;p14"/>
              <p:cNvSpPr/>
              <p:nvPr/>
            </p:nvSpPr>
            <p:spPr>
              <a:xfrm flipH="1" rot="10800000">
                <a:off x="790172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4" name="Google Shape;10944;p14"/>
              <p:cNvSpPr/>
              <p:nvPr/>
            </p:nvSpPr>
            <p:spPr>
              <a:xfrm flipH="1" rot="10800000">
                <a:off x="8116546"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5" name="Google Shape;10945;p14"/>
              <p:cNvSpPr/>
              <p:nvPr/>
            </p:nvSpPr>
            <p:spPr>
              <a:xfrm flipH="1" rot="10800000">
                <a:off x="833137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6" name="Google Shape;10946;p14"/>
              <p:cNvSpPr/>
              <p:nvPr/>
            </p:nvSpPr>
            <p:spPr>
              <a:xfrm flipH="1" rot="10800000">
                <a:off x="854619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7" name="Google Shape;10947;p14"/>
              <p:cNvSpPr/>
              <p:nvPr/>
            </p:nvSpPr>
            <p:spPr>
              <a:xfrm flipH="1" rot="10800000">
                <a:off x="8761016"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8" name="Google Shape;10948;p14"/>
              <p:cNvSpPr/>
              <p:nvPr/>
            </p:nvSpPr>
            <p:spPr>
              <a:xfrm flipH="1" rot="10800000">
                <a:off x="897584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9" name="Google Shape;10949;p14"/>
              <p:cNvSpPr/>
              <p:nvPr/>
            </p:nvSpPr>
            <p:spPr>
              <a:xfrm flipH="1" rot="10800000">
                <a:off x="-46739"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0" name="Google Shape;10950;p14"/>
              <p:cNvSpPr/>
              <p:nvPr/>
            </p:nvSpPr>
            <p:spPr>
              <a:xfrm flipH="1" rot="10800000">
                <a:off x="16808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1" name="Google Shape;10951;p14"/>
              <p:cNvSpPr/>
              <p:nvPr/>
            </p:nvSpPr>
            <p:spPr>
              <a:xfrm flipH="1" rot="10800000">
                <a:off x="38290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2" name="Google Shape;10952;p14"/>
              <p:cNvSpPr/>
              <p:nvPr/>
            </p:nvSpPr>
            <p:spPr>
              <a:xfrm flipH="1" rot="10800000">
                <a:off x="59773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3" name="Google Shape;10953;p14"/>
              <p:cNvSpPr/>
              <p:nvPr/>
            </p:nvSpPr>
            <p:spPr>
              <a:xfrm flipH="1" rot="10800000">
                <a:off x="81255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4" name="Google Shape;10954;p14"/>
              <p:cNvSpPr/>
              <p:nvPr/>
            </p:nvSpPr>
            <p:spPr>
              <a:xfrm flipH="1" rot="10800000">
                <a:off x="102737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5" name="Google Shape;10955;p14"/>
              <p:cNvSpPr/>
              <p:nvPr/>
            </p:nvSpPr>
            <p:spPr>
              <a:xfrm flipH="1" rot="10800000">
                <a:off x="124220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6" name="Google Shape;10956;p14"/>
              <p:cNvSpPr/>
              <p:nvPr/>
            </p:nvSpPr>
            <p:spPr>
              <a:xfrm flipH="1" rot="10800000">
                <a:off x="145702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7" name="Google Shape;10957;p14"/>
              <p:cNvSpPr/>
              <p:nvPr/>
            </p:nvSpPr>
            <p:spPr>
              <a:xfrm flipH="1" rot="10800000">
                <a:off x="167184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8" name="Google Shape;10958;p14"/>
              <p:cNvSpPr/>
              <p:nvPr/>
            </p:nvSpPr>
            <p:spPr>
              <a:xfrm flipH="1" rot="10800000">
                <a:off x="188667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9" name="Google Shape;10959;p14"/>
              <p:cNvSpPr/>
              <p:nvPr/>
            </p:nvSpPr>
            <p:spPr>
              <a:xfrm flipH="1" rot="10800000">
                <a:off x="210149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0" name="Google Shape;10960;p14"/>
              <p:cNvSpPr/>
              <p:nvPr/>
            </p:nvSpPr>
            <p:spPr>
              <a:xfrm flipH="1" rot="10800000">
                <a:off x="231631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1" name="Google Shape;10961;p14"/>
              <p:cNvSpPr/>
              <p:nvPr/>
            </p:nvSpPr>
            <p:spPr>
              <a:xfrm flipH="1" rot="10800000">
                <a:off x="253114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2" name="Google Shape;10962;p14"/>
              <p:cNvSpPr/>
              <p:nvPr/>
            </p:nvSpPr>
            <p:spPr>
              <a:xfrm flipH="1" rot="10800000">
                <a:off x="274596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3" name="Google Shape;10963;p14"/>
              <p:cNvSpPr/>
              <p:nvPr/>
            </p:nvSpPr>
            <p:spPr>
              <a:xfrm flipH="1" rot="10800000">
                <a:off x="296078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4" name="Google Shape;10964;p14"/>
              <p:cNvSpPr/>
              <p:nvPr/>
            </p:nvSpPr>
            <p:spPr>
              <a:xfrm flipH="1" rot="10800000">
                <a:off x="317561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5" name="Google Shape;10965;p14"/>
              <p:cNvSpPr/>
              <p:nvPr/>
            </p:nvSpPr>
            <p:spPr>
              <a:xfrm flipH="1" rot="10800000">
                <a:off x="339043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6" name="Google Shape;10966;p14"/>
              <p:cNvSpPr/>
              <p:nvPr/>
            </p:nvSpPr>
            <p:spPr>
              <a:xfrm flipH="1" rot="10800000">
                <a:off x="360525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7" name="Google Shape;10967;p14"/>
              <p:cNvSpPr/>
              <p:nvPr/>
            </p:nvSpPr>
            <p:spPr>
              <a:xfrm flipH="1" rot="10800000">
                <a:off x="382008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8" name="Google Shape;10968;p14"/>
              <p:cNvSpPr/>
              <p:nvPr/>
            </p:nvSpPr>
            <p:spPr>
              <a:xfrm flipH="1" rot="10800000">
                <a:off x="403490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9" name="Google Shape;10969;p14"/>
              <p:cNvSpPr/>
              <p:nvPr/>
            </p:nvSpPr>
            <p:spPr>
              <a:xfrm flipH="1" rot="10800000">
                <a:off x="424972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0" name="Google Shape;10970;p14"/>
              <p:cNvSpPr/>
              <p:nvPr/>
            </p:nvSpPr>
            <p:spPr>
              <a:xfrm flipH="1" rot="10800000">
                <a:off x="446455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1" name="Google Shape;10971;p14"/>
              <p:cNvSpPr/>
              <p:nvPr/>
            </p:nvSpPr>
            <p:spPr>
              <a:xfrm flipH="1" rot="10800000">
                <a:off x="467937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2" name="Google Shape;10972;p14"/>
              <p:cNvSpPr/>
              <p:nvPr/>
            </p:nvSpPr>
            <p:spPr>
              <a:xfrm flipH="1" rot="10800000">
                <a:off x="489419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3" name="Google Shape;10973;p14"/>
              <p:cNvSpPr/>
              <p:nvPr/>
            </p:nvSpPr>
            <p:spPr>
              <a:xfrm flipH="1" rot="10800000">
                <a:off x="510902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4" name="Google Shape;10974;p14"/>
              <p:cNvSpPr/>
              <p:nvPr/>
            </p:nvSpPr>
            <p:spPr>
              <a:xfrm flipH="1" rot="10800000">
                <a:off x="532384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5" name="Google Shape;10975;p14"/>
              <p:cNvSpPr/>
              <p:nvPr/>
            </p:nvSpPr>
            <p:spPr>
              <a:xfrm flipH="1" rot="10800000">
                <a:off x="553866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6" name="Google Shape;10976;p14"/>
              <p:cNvSpPr/>
              <p:nvPr/>
            </p:nvSpPr>
            <p:spPr>
              <a:xfrm flipH="1" rot="10800000">
                <a:off x="575349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7" name="Google Shape;10977;p14"/>
              <p:cNvSpPr/>
              <p:nvPr/>
            </p:nvSpPr>
            <p:spPr>
              <a:xfrm flipH="1" rot="10800000">
                <a:off x="596831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8" name="Google Shape;10978;p14"/>
              <p:cNvSpPr/>
              <p:nvPr/>
            </p:nvSpPr>
            <p:spPr>
              <a:xfrm flipH="1" rot="10800000">
                <a:off x="618313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9" name="Google Shape;10979;p14"/>
              <p:cNvSpPr/>
              <p:nvPr/>
            </p:nvSpPr>
            <p:spPr>
              <a:xfrm flipH="1" rot="10800000">
                <a:off x="639796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0" name="Google Shape;10980;p14"/>
              <p:cNvSpPr/>
              <p:nvPr/>
            </p:nvSpPr>
            <p:spPr>
              <a:xfrm flipH="1" rot="10800000">
                <a:off x="661278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1" name="Google Shape;10981;p14"/>
              <p:cNvSpPr/>
              <p:nvPr/>
            </p:nvSpPr>
            <p:spPr>
              <a:xfrm flipH="1" rot="10800000">
                <a:off x="682760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2" name="Google Shape;10982;p14"/>
              <p:cNvSpPr/>
              <p:nvPr/>
            </p:nvSpPr>
            <p:spPr>
              <a:xfrm flipH="1" rot="10800000">
                <a:off x="704243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3" name="Google Shape;10983;p14"/>
              <p:cNvSpPr/>
              <p:nvPr/>
            </p:nvSpPr>
            <p:spPr>
              <a:xfrm flipH="1" rot="10800000">
                <a:off x="725725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4" name="Google Shape;10984;p14"/>
              <p:cNvSpPr/>
              <p:nvPr/>
            </p:nvSpPr>
            <p:spPr>
              <a:xfrm flipH="1" rot="10800000">
                <a:off x="747207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5" name="Google Shape;10985;p14"/>
              <p:cNvSpPr/>
              <p:nvPr/>
            </p:nvSpPr>
            <p:spPr>
              <a:xfrm flipH="1" rot="10800000">
                <a:off x="768690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6" name="Google Shape;10986;p14"/>
              <p:cNvSpPr/>
              <p:nvPr/>
            </p:nvSpPr>
            <p:spPr>
              <a:xfrm flipH="1" rot="10800000">
                <a:off x="790172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7" name="Google Shape;10987;p14"/>
              <p:cNvSpPr/>
              <p:nvPr/>
            </p:nvSpPr>
            <p:spPr>
              <a:xfrm flipH="1" rot="10800000">
                <a:off x="8116546"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8" name="Google Shape;10988;p14"/>
              <p:cNvSpPr/>
              <p:nvPr/>
            </p:nvSpPr>
            <p:spPr>
              <a:xfrm flipH="1" rot="10800000">
                <a:off x="833137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9" name="Google Shape;10989;p14"/>
              <p:cNvSpPr/>
              <p:nvPr/>
            </p:nvSpPr>
            <p:spPr>
              <a:xfrm flipH="1" rot="10800000">
                <a:off x="854619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0" name="Google Shape;10990;p14"/>
              <p:cNvSpPr/>
              <p:nvPr/>
            </p:nvSpPr>
            <p:spPr>
              <a:xfrm flipH="1" rot="10800000">
                <a:off x="8761016"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1" name="Google Shape;10991;p14"/>
              <p:cNvSpPr/>
              <p:nvPr/>
            </p:nvSpPr>
            <p:spPr>
              <a:xfrm flipH="1" rot="10800000">
                <a:off x="897584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2" name="Google Shape;10992;p14"/>
              <p:cNvSpPr/>
              <p:nvPr/>
            </p:nvSpPr>
            <p:spPr>
              <a:xfrm flipH="1" rot="10800000">
                <a:off x="-46739"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3" name="Google Shape;10993;p14"/>
              <p:cNvSpPr/>
              <p:nvPr/>
            </p:nvSpPr>
            <p:spPr>
              <a:xfrm flipH="1" rot="10800000">
                <a:off x="16808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4" name="Google Shape;10994;p14"/>
              <p:cNvSpPr/>
              <p:nvPr/>
            </p:nvSpPr>
            <p:spPr>
              <a:xfrm flipH="1" rot="10800000">
                <a:off x="38290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5" name="Google Shape;10995;p14"/>
              <p:cNvSpPr/>
              <p:nvPr/>
            </p:nvSpPr>
            <p:spPr>
              <a:xfrm flipH="1" rot="10800000">
                <a:off x="59773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6" name="Google Shape;10996;p14"/>
              <p:cNvSpPr/>
              <p:nvPr/>
            </p:nvSpPr>
            <p:spPr>
              <a:xfrm flipH="1" rot="10800000">
                <a:off x="81255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7" name="Google Shape;10997;p14"/>
              <p:cNvSpPr/>
              <p:nvPr/>
            </p:nvSpPr>
            <p:spPr>
              <a:xfrm flipH="1" rot="10800000">
                <a:off x="102737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8" name="Google Shape;10998;p14"/>
              <p:cNvSpPr/>
              <p:nvPr/>
            </p:nvSpPr>
            <p:spPr>
              <a:xfrm flipH="1" rot="10800000">
                <a:off x="124220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9" name="Google Shape;10999;p14"/>
              <p:cNvSpPr/>
              <p:nvPr/>
            </p:nvSpPr>
            <p:spPr>
              <a:xfrm flipH="1" rot="10800000">
                <a:off x="145702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0" name="Google Shape;11000;p14"/>
              <p:cNvSpPr/>
              <p:nvPr/>
            </p:nvSpPr>
            <p:spPr>
              <a:xfrm flipH="1" rot="10800000">
                <a:off x="167184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1" name="Google Shape;11001;p14"/>
              <p:cNvSpPr/>
              <p:nvPr/>
            </p:nvSpPr>
            <p:spPr>
              <a:xfrm flipH="1" rot="10800000">
                <a:off x="188667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2" name="Google Shape;11002;p14"/>
              <p:cNvSpPr/>
              <p:nvPr/>
            </p:nvSpPr>
            <p:spPr>
              <a:xfrm flipH="1" rot="10800000">
                <a:off x="210149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3" name="Google Shape;11003;p14"/>
              <p:cNvSpPr/>
              <p:nvPr/>
            </p:nvSpPr>
            <p:spPr>
              <a:xfrm flipH="1" rot="10800000">
                <a:off x="231631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4" name="Google Shape;11004;p14"/>
              <p:cNvSpPr/>
              <p:nvPr/>
            </p:nvSpPr>
            <p:spPr>
              <a:xfrm flipH="1" rot="10800000">
                <a:off x="253114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5" name="Google Shape;11005;p14"/>
              <p:cNvSpPr/>
              <p:nvPr/>
            </p:nvSpPr>
            <p:spPr>
              <a:xfrm flipH="1" rot="10800000">
                <a:off x="274596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6" name="Google Shape;11006;p14"/>
              <p:cNvSpPr/>
              <p:nvPr/>
            </p:nvSpPr>
            <p:spPr>
              <a:xfrm flipH="1" rot="10800000">
                <a:off x="296078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7" name="Google Shape;11007;p14"/>
              <p:cNvSpPr/>
              <p:nvPr/>
            </p:nvSpPr>
            <p:spPr>
              <a:xfrm flipH="1" rot="10800000">
                <a:off x="317561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8" name="Google Shape;11008;p14"/>
              <p:cNvSpPr/>
              <p:nvPr/>
            </p:nvSpPr>
            <p:spPr>
              <a:xfrm flipH="1" rot="10800000">
                <a:off x="339043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9" name="Google Shape;11009;p14"/>
              <p:cNvSpPr/>
              <p:nvPr/>
            </p:nvSpPr>
            <p:spPr>
              <a:xfrm flipH="1" rot="10800000">
                <a:off x="360525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0" name="Google Shape;11010;p14"/>
              <p:cNvSpPr/>
              <p:nvPr/>
            </p:nvSpPr>
            <p:spPr>
              <a:xfrm flipH="1" rot="10800000">
                <a:off x="382008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1" name="Google Shape;11011;p14"/>
              <p:cNvSpPr/>
              <p:nvPr/>
            </p:nvSpPr>
            <p:spPr>
              <a:xfrm flipH="1" rot="10800000">
                <a:off x="403490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2" name="Google Shape;11012;p14"/>
              <p:cNvSpPr/>
              <p:nvPr/>
            </p:nvSpPr>
            <p:spPr>
              <a:xfrm flipH="1" rot="10800000">
                <a:off x="424972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3" name="Google Shape;11013;p14"/>
              <p:cNvSpPr/>
              <p:nvPr/>
            </p:nvSpPr>
            <p:spPr>
              <a:xfrm flipH="1" rot="10800000">
                <a:off x="446455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4" name="Google Shape;11014;p14"/>
              <p:cNvSpPr/>
              <p:nvPr/>
            </p:nvSpPr>
            <p:spPr>
              <a:xfrm flipH="1" rot="10800000">
                <a:off x="467937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5" name="Google Shape;11015;p14"/>
              <p:cNvSpPr/>
              <p:nvPr/>
            </p:nvSpPr>
            <p:spPr>
              <a:xfrm flipH="1" rot="10800000">
                <a:off x="489419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6" name="Google Shape;11016;p14"/>
              <p:cNvSpPr/>
              <p:nvPr/>
            </p:nvSpPr>
            <p:spPr>
              <a:xfrm flipH="1" rot="10800000">
                <a:off x="510902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7" name="Google Shape;11017;p14"/>
              <p:cNvSpPr/>
              <p:nvPr/>
            </p:nvSpPr>
            <p:spPr>
              <a:xfrm flipH="1" rot="10800000">
                <a:off x="532384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8" name="Google Shape;11018;p14"/>
              <p:cNvSpPr/>
              <p:nvPr/>
            </p:nvSpPr>
            <p:spPr>
              <a:xfrm flipH="1" rot="10800000">
                <a:off x="553866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9" name="Google Shape;11019;p14"/>
              <p:cNvSpPr/>
              <p:nvPr/>
            </p:nvSpPr>
            <p:spPr>
              <a:xfrm flipH="1" rot="10800000">
                <a:off x="575349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0" name="Google Shape;11020;p14"/>
              <p:cNvSpPr/>
              <p:nvPr/>
            </p:nvSpPr>
            <p:spPr>
              <a:xfrm flipH="1" rot="10800000">
                <a:off x="596831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1" name="Google Shape;11021;p14"/>
              <p:cNvSpPr/>
              <p:nvPr/>
            </p:nvSpPr>
            <p:spPr>
              <a:xfrm flipH="1" rot="10800000">
                <a:off x="618313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2" name="Google Shape;11022;p14"/>
              <p:cNvSpPr/>
              <p:nvPr/>
            </p:nvSpPr>
            <p:spPr>
              <a:xfrm flipH="1" rot="10800000">
                <a:off x="639796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3" name="Google Shape;11023;p14"/>
              <p:cNvSpPr/>
              <p:nvPr/>
            </p:nvSpPr>
            <p:spPr>
              <a:xfrm flipH="1" rot="10800000">
                <a:off x="661278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4" name="Google Shape;11024;p14"/>
              <p:cNvSpPr/>
              <p:nvPr/>
            </p:nvSpPr>
            <p:spPr>
              <a:xfrm flipH="1" rot="10800000">
                <a:off x="682760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5" name="Google Shape;11025;p14"/>
              <p:cNvSpPr/>
              <p:nvPr/>
            </p:nvSpPr>
            <p:spPr>
              <a:xfrm flipH="1" rot="10800000">
                <a:off x="704243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6" name="Google Shape;11026;p14"/>
              <p:cNvSpPr/>
              <p:nvPr/>
            </p:nvSpPr>
            <p:spPr>
              <a:xfrm flipH="1" rot="10800000">
                <a:off x="725725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7" name="Google Shape;11027;p14"/>
              <p:cNvSpPr/>
              <p:nvPr/>
            </p:nvSpPr>
            <p:spPr>
              <a:xfrm flipH="1" rot="10800000">
                <a:off x="747207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8" name="Google Shape;11028;p14"/>
              <p:cNvSpPr/>
              <p:nvPr/>
            </p:nvSpPr>
            <p:spPr>
              <a:xfrm flipH="1" rot="10800000">
                <a:off x="768690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9" name="Google Shape;11029;p14"/>
              <p:cNvSpPr/>
              <p:nvPr/>
            </p:nvSpPr>
            <p:spPr>
              <a:xfrm flipH="1" rot="10800000">
                <a:off x="790172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0" name="Google Shape;11030;p14"/>
              <p:cNvSpPr/>
              <p:nvPr/>
            </p:nvSpPr>
            <p:spPr>
              <a:xfrm flipH="1" rot="10800000">
                <a:off x="8116546"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1" name="Google Shape;11031;p14"/>
              <p:cNvSpPr/>
              <p:nvPr/>
            </p:nvSpPr>
            <p:spPr>
              <a:xfrm flipH="1" rot="10800000">
                <a:off x="833137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2" name="Google Shape;11032;p14"/>
              <p:cNvSpPr/>
              <p:nvPr/>
            </p:nvSpPr>
            <p:spPr>
              <a:xfrm flipH="1" rot="10800000">
                <a:off x="854619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3" name="Google Shape;11033;p14"/>
              <p:cNvSpPr/>
              <p:nvPr/>
            </p:nvSpPr>
            <p:spPr>
              <a:xfrm flipH="1" rot="10800000">
                <a:off x="8761016"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4" name="Google Shape;11034;p14"/>
              <p:cNvSpPr/>
              <p:nvPr/>
            </p:nvSpPr>
            <p:spPr>
              <a:xfrm flipH="1" rot="10800000">
                <a:off x="897584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5" name="Google Shape;11035;p14"/>
              <p:cNvSpPr/>
              <p:nvPr/>
            </p:nvSpPr>
            <p:spPr>
              <a:xfrm flipH="1" rot="10800000">
                <a:off x="-46739"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6" name="Google Shape;11036;p14"/>
              <p:cNvSpPr/>
              <p:nvPr/>
            </p:nvSpPr>
            <p:spPr>
              <a:xfrm flipH="1" rot="10800000">
                <a:off x="16808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7" name="Google Shape;11037;p14"/>
              <p:cNvSpPr/>
              <p:nvPr/>
            </p:nvSpPr>
            <p:spPr>
              <a:xfrm flipH="1" rot="10800000">
                <a:off x="38290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8" name="Google Shape;11038;p14"/>
              <p:cNvSpPr/>
              <p:nvPr/>
            </p:nvSpPr>
            <p:spPr>
              <a:xfrm flipH="1" rot="10800000">
                <a:off x="59773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9" name="Google Shape;11039;p14"/>
              <p:cNvSpPr/>
              <p:nvPr/>
            </p:nvSpPr>
            <p:spPr>
              <a:xfrm flipH="1" rot="10800000">
                <a:off x="81255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0" name="Google Shape;11040;p14"/>
              <p:cNvSpPr/>
              <p:nvPr/>
            </p:nvSpPr>
            <p:spPr>
              <a:xfrm flipH="1" rot="10800000">
                <a:off x="102737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1" name="Google Shape;11041;p14"/>
              <p:cNvSpPr/>
              <p:nvPr/>
            </p:nvSpPr>
            <p:spPr>
              <a:xfrm flipH="1" rot="10800000">
                <a:off x="124220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2" name="Google Shape;11042;p14"/>
              <p:cNvSpPr/>
              <p:nvPr/>
            </p:nvSpPr>
            <p:spPr>
              <a:xfrm flipH="1" rot="10800000">
                <a:off x="145702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3" name="Google Shape;11043;p14"/>
              <p:cNvSpPr/>
              <p:nvPr/>
            </p:nvSpPr>
            <p:spPr>
              <a:xfrm flipH="1" rot="10800000">
                <a:off x="167184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4" name="Google Shape;11044;p14"/>
              <p:cNvSpPr/>
              <p:nvPr/>
            </p:nvSpPr>
            <p:spPr>
              <a:xfrm flipH="1" rot="10800000">
                <a:off x="188667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5" name="Google Shape;11045;p14"/>
              <p:cNvSpPr/>
              <p:nvPr/>
            </p:nvSpPr>
            <p:spPr>
              <a:xfrm flipH="1" rot="10800000">
                <a:off x="210149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6" name="Google Shape;11046;p14"/>
              <p:cNvSpPr/>
              <p:nvPr/>
            </p:nvSpPr>
            <p:spPr>
              <a:xfrm flipH="1" rot="10800000">
                <a:off x="231631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7" name="Google Shape;11047;p14"/>
              <p:cNvSpPr/>
              <p:nvPr/>
            </p:nvSpPr>
            <p:spPr>
              <a:xfrm flipH="1" rot="10800000">
                <a:off x="253114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8" name="Google Shape;11048;p14"/>
              <p:cNvSpPr/>
              <p:nvPr/>
            </p:nvSpPr>
            <p:spPr>
              <a:xfrm flipH="1" rot="10800000">
                <a:off x="274596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9" name="Google Shape;11049;p14"/>
              <p:cNvSpPr/>
              <p:nvPr/>
            </p:nvSpPr>
            <p:spPr>
              <a:xfrm flipH="1" rot="10800000">
                <a:off x="296078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0" name="Google Shape;11050;p14"/>
              <p:cNvSpPr/>
              <p:nvPr/>
            </p:nvSpPr>
            <p:spPr>
              <a:xfrm flipH="1" rot="10800000">
                <a:off x="317561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1" name="Google Shape;11051;p14"/>
              <p:cNvSpPr/>
              <p:nvPr/>
            </p:nvSpPr>
            <p:spPr>
              <a:xfrm flipH="1" rot="10800000">
                <a:off x="339043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2" name="Google Shape;11052;p14"/>
              <p:cNvSpPr/>
              <p:nvPr/>
            </p:nvSpPr>
            <p:spPr>
              <a:xfrm flipH="1" rot="10800000">
                <a:off x="360525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3" name="Google Shape;11053;p14"/>
              <p:cNvSpPr/>
              <p:nvPr/>
            </p:nvSpPr>
            <p:spPr>
              <a:xfrm flipH="1" rot="10800000">
                <a:off x="382008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4" name="Google Shape;11054;p14"/>
              <p:cNvSpPr/>
              <p:nvPr/>
            </p:nvSpPr>
            <p:spPr>
              <a:xfrm flipH="1" rot="10800000">
                <a:off x="403490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5" name="Google Shape;11055;p14"/>
              <p:cNvSpPr/>
              <p:nvPr/>
            </p:nvSpPr>
            <p:spPr>
              <a:xfrm flipH="1" rot="10800000">
                <a:off x="424972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6" name="Google Shape;11056;p14"/>
              <p:cNvSpPr/>
              <p:nvPr/>
            </p:nvSpPr>
            <p:spPr>
              <a:xfrm flipH="1" rot="10800000">
                <a:off x="446455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7" name="Google Shape;11057;p14"/>
              <p:cNvSpPr/>
              <p:nvPr/>
            </p:nvSpPr>
            <p:spPr>
              <a:xfrm flipH="1" rot="10800000">
                <a:off x="467937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8" name="Google Shape;11058;p14"/>
              <p:cNvSpPr/>
              <p:nvPr/>
            </p:nvSpPr>
            <p:spPr>
              <a:xfrm flipH="1" rot="10800000">
                <a:off x="489419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9" name="Google Shape;11059;p14"/>
              <p:cNvSpPr/>
              <p:nvPr/>
            </p:nvSpPr>
            <p:spPr>
              <a:xfrm flipH="1" rot="10800000">
                <a:off x="510902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0" name="Google Shape;11060;p14"/>
              <p:cNvSpPr/>
              <p:nvPr/>
            </p:nvSpPr>
            <p:spPr>
              <a:xfrm flipH="1" rot="10800000">
                <a:off x="532384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1" name="Google Shape;11061;p14"/>
              <p:cNvSpPr/>
              <p:nvPr/>
            </p:nvSpPr>
            <p:spPr>
              <a:xfrm flipH="1" rot="10800000">
                <a:off x="553866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2" name="Google Shape;11062;p14"/>
              <p:cNvSpPr/>
              <p:nvPr/>
            </p:nvSpPr>
            <p:spPr>
              <a:xfrm flipH="1" rot="10800000">
                <a:off x="575349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3" name="Google Shape;11063;p14"/>
              <p:cNvSpPr/>
              <p:nvPr/>
            </p:nvSpPr>
            <p:spPr>
              <a:xfrm flipH="1" rot="10800000">
                <a:off x="596831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4" name="Google Shape;11064;p14"/>
              <p:cNvSpPr/>
              <p:nvPr/>
            </p:nvSpPr>
            <p:spPr>
              <a:xfrm flipH="1" rot="10800000">
                <a:off x="618313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5" name="Google Shape;11065;p14"/>
              <p:cNvSpPr/>
              <p:nvPr/>
            </p:nvSpPr>
            <p:spPr>
              <a:xfrm flipH="1" rot="10800000">
                <a:off x="639796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6" name="Google Shape;11066;p14"/>
              <p:cNvSpPr/>
              <p:nvPr/>
            </p:nvSpPr>
            <p:spPr>
              <a:xfrm flipH="1" rot="10800000">
                <a:off x="661278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7" name="Google Shape;11067;p14"/>
              <p:cNvSpPr/>
              <p:nvPr/>
            </p:nvSpPr>
            <p:spPr>
              <a:xfrm flipH="1" rot="10800000">
                <a:off x="682760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8" name="Google Shape;11068;p14"/>
              <p:cNvSpPr/>
              <p:nvPr/>
            </p:nvSpPr>
            <p:spPr>
              <a:xfrm flipH="1" rot="10800000">
                <a:off x="704243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9" name="Google Shape;11069;p14"/>
              <p:cNvSpPr/>
              <p:nvPr/>
            </p:nvSpPr>
            <p:spPr>
              <a:xfrm flipH="1" rot="10800000">
                <a:off x="725725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0" name="Google Shape;11070;p14"/>
              <p:cNvSpPr/>
              <p:nvPr/>
            </p:nvSpPr>
            <p:spPr>
              <a:xfrm flipH="1" rot="10800000">
                <a:off x="747207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1" name="Google Shape;11071;p14"/>
              <p:cNvSpPr/>
              <p:nvPr/>
            </p:nvSpPr>
            <p:spPr>
              <a:xfrm flipH="1" rot="10800000">
                <a:off x="768690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2" name="Google Shape;11072;p14"/>
              <p:cNvSpPr/>
              <p:nvPr/>
            </p:nvSpPr>
            <p:spPr>
              <a:xfrm flipH="1" rot="10800000">
                <a:off x="790172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3" name="Google Shape;11073;p14"/>
              <p:cNvSpPr/>
              <p:nvPr/>
            </p:nvSpPr>
            <p:spPr>
              <a:xfrm flipH="1" rot="10800000">
                <a:off x="8116546"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4" name="Google Shape;11074;p14"/>
              <p:cNvSpPr/>
              <p:nvPr/>
            </p:nvSpPr>
            <p:spPr>
              <a:xfrm flipH="1" rot="10800000">
                <a:off x="833137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5" name="Google Shape;11075;p14"/>
              <p:cNvSpPr/>
              <p:nvPr/>
            </p:nvSpPr>
            <p:spPr>
              <a:xfrm flipH="1" rot="10800000">
                <a:off x="854619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6" name="Google Shape;11076;p14"/>
              <p:cNvSpPr/>
              <p:nvPr/>
            </p:nvSpPr>
            <p:spPr>
              <a:xfrm flipH="1" rot="10800000">
                <a:off x="8761016"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7" name="Google Shape;11077;p14"/>
              <p:cNvSpPr/>
              <p:nvPr/>
            </p:nvSpPr>
            <p:spPr>
              <a:xfrm flipH="1" rot="10800000">
                <a:off x="897584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8" name="Google Shape;11078;p14"/>
              <p:cNvSpPr/>
              <p:nvPr/>
            </p:nvSpPr>
            <p:spPr>
              <a:xfrm flipH="1" rot="10800000">
                <a:off x="-46739"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9" name="Google Shape;11079;p14"/>
              <p:cNvSpPr/>
              <p:nvPr/>
            </p:nvSpPr>
            <p:spPr>
              <a:xfrm flipH="1" rot="10800000">
                <a:off x="16808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0" name="Google Shape;11080;p14"/>
              <p:cNvSpPr/>
              <p:nvPr/>
            </p:nvSpPr>
            <p:spPr>
              <a:xfrm flipH="1" rot="10800000">
                <a:off x="38290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1" name="Google Shape;11081;p14"/>
              <p:cNvSpPr/>
              <p:nvPr/>
            </p:nvSpPr>
            <p:spPr>
              <a:xfrm flipH="1" rot="10800000">
                <a:off x="59773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2" name="Google Shape;11082;p14"/>
              <p:cNvSpPr/>
              <p:nvPr/>
            </p:nvSpPr>
            <p:spPr>
              <a:xfrm flipH="1" rot="10800000">
                <a:off x="81255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3" name="Google Shape;11083;p14"/>
              <p:cNvSpPr/>
              <p:nvPr/>
            </p:nvSpPr>
            <p:spPr>
              <a:xfrm flipH="1" rot="10800000">
                <a:off x="102737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4" name="Google Shape;11084;p14"/>
              <p:cNvSpPr/>
              <p:nvPr/>
            </p:nvSpPr>
            <p:spPr>
              <a:xfrm flipH="1" rot="10800000">
                <a:off x="124220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5" name="Google Shape;11085;p14"/>
              <p:cNvSpPr/>
              <p:nvPr/>
            </p:nvSpPr>
            <p:spPr>
              <a:xfrm flipH="1" rot="10800000">
                <a:off x="145702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6" name="Google Shape;11086;p14"/>
              <p:cNvSpPr/>
              <p:nvPr/>
            </p:nvSpPr>
            <p:spPr>
              <a:xfrm flipH="1" rot="10800000">
                <a:off x="167184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7" name="Google Shape;11087;p14"/>
              <p:cNvSpPr/>
              <p:nvPr/>
            </p:nvSpPr>
            <p:spPr>
              <a:xfrm flipH="1" rot="10800000">
                <a:off x="188667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8" name="Google Shape;11088;p14"/>
              <p:cNvSpPr/>
              <p:nvPr/>
            </p:nvSpPr>
            <p:spPr>
              <a:xfrm flipH="1" rot="10800000">
                <a:off x="210149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9" name="Google Shape;11089;p14"/>
              <p:cNvSpPr/>
              <p:nvPr/>
            </p:nvSpPr>
            <p:spPr>
              <a:xfrm flipH="1" rot="10800000">
                <a:off x="231631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0" name="Google Shape;11090;p14"/>
              <p:cNvSpPr/>
              <p:nvPr/>
            </p:nvSpPr>
            <p:spPr>
              <a:xfrm flipH="1" rot="10800000">
                <a:off x="253114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1" name="Google Shape;11091;p14"/>
              <p:cNvSpPr/>
              <p:nvPr/>
            </p:nvSpPr>
            <p:spPr>
              <a:xfrm flipH="1" rot="10800000">
                <a:off x="274596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2" name="Google Shape;11092;p14"/>
              <p:cNvSpPr/>
              <p:nvPr/>
            </p:nvSpPr>
            <p:spPr>
              <a:xfrm flipH="1" rot="10800000">
                <a:off x="296078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3" name="Google Shape;11093;p14"/>
              <p:cNvSpPr/>
              <p:nvPr/>
            </p:nvSpPr>
            <p:spPr>
              <a:xfrm flipH="1" rot="10800000">
                <a:off x="317561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4" name="Google Shape;11094;p14"/>
              <p:cNvSpPr/>
              <p:nvPr/>
            </p:nvSpPr>
            <p:spPr>
              <a:xfrm flipH="1" rot="10800000">
                <a:off x="339043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5" name="Google Shape;11095;p14"/>
              <p:cNvSpPr/>
              <p:nvPr/>
            </p:nvSpPr>
            <p:spPr>
              <a:xfrm flipH="1" rot="10800000">
                <a:off x="360525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6" name="Google Shape;11096;p14"/>
              <p:cNvSpPr/>
              <p:nvPr/>
            </p:nvSpPr>
            <p:spPr>
              <a:xfrm flipH="1" rot="10800000">
                <a:off x="382008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7" name="Google Shape;11097;p14"/>
              <p:cNvSpPr/>
              <p:nvPr/>
            </p:nvSpPr>
            <p:spPr>
              <a:xfrm flipH="1" rot="10800000">
                <a:off x="403490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8" name="Google Shape;11098;p14"/>
              <p:cNvSpPr/>
              <p:nvPr/>
            </p:nvSpPr>
            <p:spPr>
              <a:xfrm flipH="1" rot="10800000">
                <a:off x="424972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9" name="Google Shape;11099;p14"/>
              <p:cNvSpPr/>
              <p:nvPr/>
            </p:nvSpPr>
            <p:spPr>
              <a:xfrm flipH="1" rot="10800000">
                <a:off x="446455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0" name="Google Shape;11100;p14"/>
              <p:cNvSpPr/>
              <p:nvPr/>
            </p:nvSpPr>
            <p:spPr>
              <a:xfrm flipH="1" rot="10800000">
                <a:off x="467937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1" name="Google Shape;11101;p14"/>
              <p:cNvSpPr/>
              <p:nvPr/>
            </p:nvSpPr>
            <p:spPr>
              <a:xfrm flipH="1" rot="10800000">
                <a:off x="489419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2" name="Google Shape;11102;p14"/>
              <p:cNvSpPr/>
              <p:nvPr/>
            </p:nvSpPr>
            <p:spPr>
              <a:xfrm flipH="1" rot="10800000">
                <a:off x="510902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3" name="Google Shape;11103;p14"/>
              <p:cNvSpPr/>
              <p:nvPr/>
            </p:nvSpPr>
            <p:spPr>
              <a:xfrm flipH="1" rot="10800000">
                <a:off x="532384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4" name="Google Shape;11104;p14"/>
              <p:cNvSpPr/>
              <p:nvPr/>
            </p:nvSpPr>
            <p:spPr>
              <a:xfrm flipH="1" rot="10800000">
                <a:off x="553866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5" name="Google Shape;11105;p14"/>
              <p:cNvSpPr/>
              <p:nvPr/>
            </p:nvSpPr>
            <p:spPr>
              <a:xfrm flipH="1" rot="10800000">
                <a:off x="575349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6" name="Google Shape;11106;p14"/>
              <p:cNvSpPr/>
              <p:nvPr/>
            </p:nvSpPr>
            <p:spPr>
              <a:xfrm flipH="1" rot="10800000">
                <a:off x="596831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7" name="Google Shape;11107;p14"/>
              <p:cNvSpPr/>
              <p:nvPr/>
            </p:nvSpPr>
            <p:spPr>
              <a:xfrm flipH="1" rot="10800000">
                <a:off x="618313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8" name="Google Shape;11108;p14"/>
              <p:cNvSpPr/>
              <p:nvPr/>
            </p:nvSpPr>
            <p:spPr>
              <a:xfrm flipH="1" rot="10800000">
                <a:off x="639796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9" name="Google Shape;11109;p14"/>
              <p:cNvSpPr/>
              <p:nvPr/>
            </p:nvSpPr>
            <p:spPr>
              <a:xfrm flipH="1" rot="10800000">
                <a:off x="661278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0" name="Google Shape;11110;p14"/>
              <p:cNvSpPr/>
              <p:nvPr/>
            </p:nvSpPr>
            <p:spPr>
              <a:xfrm flipH="1" rot="10800000">
                <a:off x="682760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1" name="Google Shape;11111;p14"/>
              <p:cNvSpPr/>
              <p:nvPr/>
            </p:nvSpPr>
            <p:spPr>
              <a:xfrm flipH="1" rot="10800000">
                <a:off x="704243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2" name="Google Shape;11112;p14"/>
              <p:cNvSpPr/>
              <p:nvPr/>
            </p:nvSpPr>
            <p:spPr>
              <a:xfrm flipH="1" rot="10800000">
                <a:off x="725725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3" name="Google Shape;11113;p14"/>
              <p:cNvSpPr/>
              <p:nvPr/>
            </p:nvSpPr>
            <p:spPr>
              <a:xfrm flipH="1" rot="10800000">
                <a:off x="747207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4" name="Google Shape;11114;p14"/>
              <p:cNvSpPr/>
              <p:nvPr/>
            </p:nvSpPr>
            <p:spPr>
              <a:xfrm flipH="1" rot="10800000">
                <a:off x="768690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5" name="Google Shape;11115;p14"/>
              <p:cNvSpPr/>
              <p:nvPr/>
            </p:nvSpPr>
            <p:spPr>
              <a:xfrm flipH="1" rot="10800000">
                <a:off x="790172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6" name="Google Shape;11116;p14"/>
              <p:cNvSpPr/>
              <p:nvPr/>
            </p:nvSpPr>
            <p:spPr>
              <a:xfrm flipH="1" rot="10800000">
                <a:off x="8116546"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7" name="Google Shape;11117;p14"/>
              <p:cNvSpPr/>
              <p:nvPr/>
            </p:nvSpPr>
            <p:spPr>
              <a:xfrm flipH="1" rot="10800000">
                <a:off x="833137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8" name="Google Shape;11118;p14"/>
              <p:cNvSpPr/>
              <p:nvPr/>
            </p:nvSpPr>
            <p:spPr>
              <a:xfrm flipH="1" rot="10800000">
                <a:off x="854619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9" name="Google Shape;11119;p14"/>
              <p:cNvSpPr/>
              <p:nvPr/>
            </p:nvSpPr>
            <p:spPr>
              <a:xfrm flipH="1" rot="10800000">
                <a:off x="8761016"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0" name="Google Shape;11120;p14"/>
              <p:cNvSpPr/>
              <p:nvPr/>
            </p:nvSpPr>
            <p:spPr>
              <a:xfrm flipH="1" rot="10800000">
                <a:off x="897584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1" name="Google Shape;11121;p14"/>
              <p:cNvSpPr/>
              <p:nvPr/>
            </p:nvSpPr>
            <p:spPr>
              <a:xfrm flipH="1" rot="10800000">
                <a:off x="-46739"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2" name="Google Shape;11122;p14"/>
              <p:cNvSpPr/>
              <p:nvPr/>
            </p:nvSpPr>
            <p:spPr>
              <a:xfrm flipH="1" rot="10800000">
                <a:off x="16808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3" name="Google Shape;11123;p14"/>
              <p:cNvSpPr/>
              <p:nvPr/>
            </p:nvSpPr>
            <p:spPr>
              <a:xfrm flipH="1" rot="10800000">
                <a:off x="38290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4" name="Google Shape;11124;p14"/>
              <p:cNvSpPr/>
              <p:nvPr/>
            </p:nvSpPr>
            <p:spPr>
              <a:xfrm flipH="1" rot="10800000">
                <a:off x="59773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5" name="Google Shape;11125;p14"/>
              <p:cNvSpPr/>
              <p:nvPr/>
            </p:nvSpPr>
            <p:spPr>
              <a:xfrm flipH="1" rot="10800000">
                <a:off x="81255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6" name="Google Shape;11126;p14"/>
              <p:cNvSpPr/>
              <p:nvPr/>
            </p:nvSpPr>
            <p:spPr>
              <a:xfrm flipH="1" rot="10800000">
                <a:off x="102737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7" name="Google Shape;11127;p14"/>
              <p:cNvSpPr/>
              <p:nvPr/>
            </p:nvSpPr>
            <p:spPr>
              <a:xfrm flipH="1" rot="10800000">
                <a:off x="124220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8" name="Google Shape;11128;p14"/>
              <p:cNvSpPr/>
              <p:nvPr/>
            </p:nvSpPr>
            <p:spPr>
              <a:xfrm flipH="1" rot="10800000">
                <a:off x="145702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9" name="Google Shape;11129;p14"/>
              <p:cNvSpPr/>
              <p:nvPr/>
            </p:nvSpPr>
            <p:spPr>
              <a:xfrm flipH="1" rot="10800000">
                <a:off x="167184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0" name="Google Shape;11130;p14"/>
              <p:cNvSpPr/>
              <p:nvPr/>
            </p:nvSpPr>
            <p:spPr>
              <a:xfrm flipH="1" rot="10800000">
                <a:off x="188667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1" name="Google Shape;11131;p14"/>
              <p:cNvSpPr/>
              <p:nvPr/>
            </p:nvSpPr>
            <p:spPr>
              <a:xfrm flipH="1" rot="10800000">
                <a:off x="210149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2" name="Google Shape;11132;p14"/>
              <p:cNvSpPr/>
              <p:nvPr/>
            </p:nvSpPr>
            <p:spPr>
              <a:xfrm flipH="1" rot="10800000">
                <a:off x="231631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3" name="Google Shape;11133;p14"/>
              <p:cNvSpPr/>
              <p:nvPr/>
            </p:nvSpPr>
            <p:spPr>
              <a:xfrm flipH="1" rot="10800000">
                <a:off x="253114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4" name="Google Shape;11134;p14"/>
              <p:cNvSpPr/>
              <p:nvPr/>
            </p:nvSpPr>
            <p:spPr>
              <a:xfrm flipH="1" rot="10800000">
                <a:off x="274596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5" name="Google Shape;11135;p14"/>
              <p:cNvSpPr/>
              <p:nvPr/>
            </p:nvSpPr>
            <p:spPr>
              <a:xfrm flipH="1" rot="10800000">
                <a:off x="296078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6" name="Google Shape;11136;p14"/>
              <p:cNvSpPr/>
              <p:nvPr/>
            </p:nvSpPr>
            <p:spPr>
              <a:xfrm flipH="1" rot="10800000">
                <a:off x="317561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7" name="Google Shape;11137;p14"/>
              <p:cNvSpPr/>
              <p:nvPr/>
            </p:nvSpPr>
            <p:spPr>
              <a:xfrm flipH="1" rot="10800000">
                <a:off x="339043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8" name="Google Shape;11138;p14"/>
              <p:cNvSpPr/>
              <p:nvPr/>
            </p:nvSpPr>
            <p:spPr>
              <a:xfrm flipH="1" rot="10800000">
                <a:off x="360525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9" name="Google Shape;11139;p14"/>
              <p:cNvSpPr/>
              <p:nvPr/>
            </p:nvSpPr>
            <p:spPr>
              <a:xfrm flipH="1" rot="10800000">
                <a:off x="382008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0" name="Google Shape;11140;p14"/>
              <p:cNvSpPr/>
              <p:nvPr/>
            </p:nvSpPr>
            <p:spPr>
              <a:xfrm flipH="1" rot="10800000">
                <a:off x="403490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1" name="Google Shape;11141;p14"/>
              <p:cNvSpPr/>
              <p:nvPr/>
            </p:nvSpPr>
            <p:spPr>
              <a:xfrm flipH="1" rot="10800000">
                <a:off x="424972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2" name="Google Shape;11142;p14"/>
              <p:cNvSpPr/>
              <p:nvPr/>
            </p:nvSpPr>
            <p:spPr>
              <a:xfrm flipH="1" rot="10800000">
                <a:off x="446455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3" name="Google Shape;11143;p14"/>
              <p:cNvSpPr/>
              <p:nvPr/>
            </p:nvSpPr>
            <p:spPr>
              <a:xfrm flipH="1" rot="10800000">
                <a:off x="467937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4" name="Google Shape;11144;p14"/>
              <p:cNvSpPr/>
              <p:nvPr/>
            </p:nvSpPr>
            <p:spPr>
              <a:xfrm flipH="1" rot="10800000">
                <a:off x="489419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5" name="Google Shape;11145;p14"/>
              <p:cNvSpPr/>
              <p:nvPr/>
            </p:nvSpPr>
            <p:spPr>
              <a:xfrm flipH="1" rot="10800000">
                <a:off x="510902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6" name="Google Shape;11146;p14"/>
              <p:cNvSpPr/>
              <p:nvPr/>
            </p:nvSpPr>
            <p:spPr>
              <a:xfrm flipH="1" rot="10800000">
                <a:off x="532384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7" name="Google Shape;11147;p14"/>
              <p:cNvSpPr/>
              <p:nvPr/>
            </p:nvSpPr>
            <p:spPr>
              <a:xfrm flipH="1" rot="10800000">
                <a:off x="553866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8" name="Google Shape;11148;p14"/>
              <p:cNvSpPr/>
              <p:nvPr/>
            </p:nvSpPr>
            <p:spPr>
              <a:xfrm flipH="1" rot="10800000">
                <a:off x="575349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9" name="Google Shape;11149;p14"/>
              <p:cNvSpPr/>
              <p:nvPr/>
            </p:nvSpPr>
            <p:spPr>
              <a:xfrm flipH="1" rot="10800000">
                <a:off x="596831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0" name="Google Shape;11150;p14"/>
              <p:cNvSpPr/>
              <p:nvPr/>
            </p:nvSpPr>
            <p:spPr>
              <a:xfrm flipH="1" rot="10800000">
                <a:off x="618313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1" name="Google Shape;11151;p14"/>
              <p:cNvSpPr/>
              <p:nvPr/>
            </p:nvSpPr>
            <p:spPr>
              <a:xfrm flipH="1" rot="10800000">
                <a:off x="639796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2" name="Google Shape;11152;p14"/>
              <p:cNvSpPr/>
              <p:nvPr/>
            </p:nvSpPr>
            <p:spPr>
              <a:xfrm flipH="1" rot="10800000">
                <a:off x="661278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3" name="Google Shape;11153;p14"/>
              <p:cNvSpPr/>
              <p:nvPr/>
            </p:nvSpPr>
            <p:spPr>
              <a:xfrm flipH="1" rot="10800000">
                <a:off x="682760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4" name="Google Shape;11154;p14"/>
              <p:cNvSpPr/>
              <p:nvPr/>
            </p:nvSpPr>
            <p:spPr>
              <a:xfrm flipH="1" rot="10800000">
                <a:off x="704243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5" name="Google Shape;11155;p14"/>
              <p:cNvSpPr/>
              <p:nvPr/>
            </p:nvSpPr>
            <p:spPr>
              <a:xfrm flipH="1" rot="10800000">
                <a:off x="725725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6" name="Google Shape;11156;p14"/>
              <p:cNvSpPr/>
              <p:nvPr/>
            </p:nvSpPr>
            <p:spPr>
              <a:xfrm flipH="1" rot="10800000">
                <a:off x="747207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7" name="Google Shape;11157;p14"/>
              <p:cNvSpPr/>
              <p:nvPr/>
            </p:nvSpPr>
            <p:spPr>
              <a:xfrm flipH="1" rot="10800000">
                <a:off x="768690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8" name="Google Shape;11158;p14"/>
              <p:cNvSpPr/>
              <p:nvPr/>
            </p:nvSpPr>
            <p:spPr>
              <a:xfrm flipH="1" rot="10800000">
                <a:off x="790172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9" name="Google Shape;11159;p14"/>
              <p:cNvSpPr/>
              <p:nvPr/>
            </p:nvSpPr>
            <p:spPr>
              <a:xfrm flipH="1" rot="10800000">
                <a:off x="8116546"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0" name="Google Shape;11160;p14"/>
              <p:cNvSpPr/>
              <p:nvPr/>
            </p:nvSpPr>
            <p:spPr>
              <a:xfrm flipH="1" rot="10800000">
                <a:off x="833137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1" name="Google Shape;11161;p14"/>
              <p:cNvSpPr/>
              <p:nvPr/>
            </p:nvSpPr>
            <p:spPr>
              <a:xfrm flipH="1" rot="10800000">
                <a:off x="854619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2" name="Google Shape;11162;p14"/>
              <p:cNvSpPr/>
              <p:nvPr/>
            </p:nvSpPr>
            <p:spPr>
              <a:xfrm flipH="1" rot="10800000">
                <a:off x="8761016"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3" name="Google Shape;11163;p14"/>
              <p:cNvSpPr/>
              <p:nvPr/>
            </p:nvSpPr>
            <p:spPr>
              <a:xfrm flipH="1" rot="10800000">
                <a:off x="897584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4" name="Google Shape;11164;p14"/>
              <p:cNvSpPr/>
              <p:nvPr/>
            </p:nvSpPr>
            <p:spPr>
              <a:xfrm flipH="1" rot="10800000">
                <a:off x="-46739"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5" name="Google Shape;11165;p14"/>
              <p:cNvSpPr/>
              <p:nvPr/>
            </p:nvSpPr>
            <p:spPr>
              <a:xfrm flipH="1" rot="10800000">
                <a:off x="16808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6" name="Google Shape;11166;p14"/>
              <p:cNvSpPr/>
              <p:nvPr/>
            </p:nvSpPr>
            <p:spPr>
              <a:xfrm flipH="1" rot="10800000">
                <a:off x="38290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7" name="Google Shape;11167;p14"/>
              <p:cNvSpPr/>
              <p:nvPr/>
            </p:nvSpPr>
            <p:spPr>
              <a:xfrm flipH="1" rot="10800000">
                <a:off x="59773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8" name="Google Shape;11168;p14"/>
              <p:cNvSpPr/>
              <p:nvPr/>
            </p:nvSpPr>
            <p:spPr>
              <a:xfrm flipH="1" rot="10800000">
                <a:off x="81255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9" name="Google Shape;11169;p14"/>
              <p:cNvSpPr/>
              <p:nvPr/>
            </p:nvSpPr>
            <p:spPr>
              <a:xfrm flipH="1" rot="10800000">
                <a:off x="102737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0" name="Google Shape;11170;p14"/>
              <p:cNvSpPr/>
              <p:nvPr/>
            </p:nvSpPr>
            <p:spPr>
              <a:xfrm flipH="1" rot="10800000">
                <a:off x="124220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1" name="Google Shape;11171;p14"/>
              <p:cNvSpPr/>
              <p:nvPr/>
            </p:nvSpPr>
            <p:spPr>
              <a:xfrm flipH="1" rot="10800000">
                <a:off x="145702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2" name="Google Shape;11172;p14"/>
              <p:cNvSpPr/>
              <p:nvPr/>
            </p:nvSpPr>
            <p:spPr>
              <a:xfrm flipH="1" rot="10800000">
                <a:off x="167184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3" name="Google Shape;11173;p14"/>
              <p:cNvSpPr/>
              <p:nvPr/>
            </p:nvSpPr>
            <p:spPr>
              <a:xfrm flipH="1" rot="10800000">
                <a:off x="188667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4" name="Google Shape;11174;p14"/>
              <p:cNvSpPr/>
              <p:nvPr/>
            </p:nvSpPr>
            <p:spPr>
              <a:xfrm flipH="1" rot="10800000">
                <a:off x="210149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5" name="Google Shape;11175;p14"/>
              <p:cNvSpPr/>
              <p:nvPr/>
            </p:nvSpPr>
            <p:spPr>
              <a:xfrm flipH="1" rot="10800000">
                <a:off x="231631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6" name="Google Shape;11176;p14"/>
              <p:cNvSpPr/>
              <p:nvPr/>
            </p:nvSpPr>
            <p:spPr>
              <a:xfrm flipH="1" rot="10800000">
                <a:off x="253114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7" name="Google Shape;11177;p14"/>
              <p:cNvSpPr/>
              <p:nvPr/>
            </p:nvSpPr>
            <p:spPr>
              <a:xfrm flipH="1" rot="10800000">
                <a:off x="274596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8" name="Google Shape;11178;p14"/>
              <p:cNvSpPr/>
              <p:nvPr/>
            </p:nvSpPr>
            <p:spPr>
              <a:xfrm flipH="1" rot="10800000">
                <a:off x="296078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9" name="Google Shape;11179;p14"/>
              <p:cNvSpPr/>
              <p:nvPr/>
            </p:nvSpPr>
            <p:spPr>
              <a:xfrm flipH="1" rot="10800000">
                <a:off x="317561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0" name="Google Shape;11180;p14"/>
              <p:cNvSpPr/>
              <p:nvPr/>
            </p:nvSpPr>
            <p:spPr>
              <a:xfrm flipH="1" rot="10800000">
                <a:off x="339043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1" name="Google Shape;11181;p14"/>
              <p:cNvSpPr/>
              <p:nvPr/>
            </p:nvSpPr>
            <p:spPr>
              <a:xfrm flipH="1" rot="10800000">
                <a:off x="360525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2" name="Google Shape;11182;p14"/>
              <p:cNvSpPr/>
              <p:nvPr/>
            </p:nvSpPr>
            <p:spPr>
              <a:xfrm flipH="1" rot="10800000">
                <a:off x="382008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3" name="Google Shape;11183;p14"/>
              <p:cNvSpPr/>
              <p:nvPr/>
            </p:nvSpPr>
            <p:spPr>
              <a:xfrm flipH="1" rot="10800000">
                <a:off x="403490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4" name="Google Shape;11184;p14"/>
              <p:cNvSpPr/>
              <p:nvPr/>
            </p:nvSpPr>
            <p:spPr>
              <a:xfrm flipH="1" rot="10800000">
                <a:off x="424972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5" name="Google Shape;11185;p14"/>
              <p:cNvSpPr/>
              <p:nvPr/>
            </p:nvSpPr>
            <p:spPr>
              <a:xfrm flipH="1" rot="10800000">
                <a:off x="446455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6" name="Google Shape;11186;p14"/>
              <p:cNvSpPr/>
              <p:nvPr/>
            </p:nvSpPr>
            <p:spPr>
              <a:xfrm flipH="1" rot="10800000">
                <a:off x="467937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7" name="Google Shape;11187;p14"/>
              <p:cNvSpPr/>
              <p:nvPr/>
            </p:nvSpPr>
            <p:spPr>
              <a:xfrm flipH="1" rot="10800000">
                <a:off x="489419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8" name="Google Shape;11188;p14"/>
              <p:cNvSpPr/>
              <p:nvPr/>
            </p:nvSpPr>
            <p:spPr>
              <a:xfrm flipH="1" rot="10800000">
                <a:off x="510902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9" name="Google Shape;11189;p14"/>
              <p:cNvSpPr/>
              <p:nvPr/>
            </p:nvSpPr>
            <p:spPr>
              <a:xfrm flipH="1" rot="10800000">
                <a:off x="532384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0" name="Google Shape;11190;p14"/>
              <p:cNvSpPr/>
              <p:nvPr/>
            </p:nvSpPr>
            <p:spPr>
              <a:xfrm flipH="1" rot="10800000">
                <a:off x="553866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1" name="Google Shape;11191;p14"/>
              <p:cNvSpPr/>
              <p:nvPr/>
            </p:nvSpPr>
            <p:spPr>
              <a:xfrm flipH="1" rot="10800000">
                <a:off x="575349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2" name="Google Shape;11192;p14"/>
              <p:cNvSpPr/>
              <p:nvPr/>
            </p:nvSpPr>
            <p:spPr>
              <a:xfrm flipH="1" rot="10800000">
                <a:off x="596831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3" name="Google Shape;11193;p14"/>
              <p:cNvSpPr/>
              <p:nvPr/>
            </p:nvSpPr>
            <p:spPr>
              <a:xfrm flipH="1" rot="10800000">
                <a:off x="618313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4" name="Google Shape;11194;p14"/>
              <p:cNvSpPr/>
              <p:nvPr/>
            </p:nvSpPr>
            <p:spPr>
              <a:xfrm flipH="1" rot="10800000">
                <a:off x="639796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5" name="Google Shape;11195;p14"/>
              <p:cNvSpPr/>
              <p:nvPr/>
            </p:nvSpPr>
            <p:spPr>
              <a:xfrm flipH="1" rot="10800000">
                <a:off x="661278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6" name="Google Shape;11196;p14"/>
              <p:cNvSpPr/>
              <p:nvPr/>
            </p:nvSpPr>
            <p:spPr>
              <a:xfrm flipH="1" rot="10800000">
                <a:off x="682760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7" name="Google Shape;11197;p14"/>
              <p:cNvSpPr/>
              <p:nvPr/>
            </p:nvSpPr>
            <p:spPr>
              <a:xfrm flipH="1" rot="10800000">
                <a:off x="704243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8" name="Google Shape;11198;p14"/>
              <p:cNvSpPr/>
              <p:nvPr/>
            </p:nvSpPr>
            <p:spPr>
              <a:xfrm flipH="1" rot="10800000">
                <a:off x="725725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9" name="Google Shape;11199;p14"/>
              <p:cNvSpPr/>
              <p:nvPr/>
            </p:nvSpPr>
            <p:spPr>
              <a:xfrm flipH="1" rot="10800000">
                <a:off x="747207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0" name="Google Shape;11200;p14"/>
              <p:cNvSpPr/>
              <p:nvPr/>
            </p:nvSpPr>
            <p:spPr>
              <a:xfrm flipH="1" rot="10800000">
                <a:off x="768690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1" name="Google Shape;11201;p14"/>
              <p:cNvSpPr/>
              <p:nvPr/>
            </p:nvSpPr>
            <p:spPr>
              <a:xfrm flipH="1" rot="10800000">
                <a:off x="790172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2" name="Google Shape;11202;p14"/>
              <p:cNvSpPr/>
              <p:nvPr/>
            </p:nvSpPr>
            <p:spPr>
              <a:xfrm flipH="1" rot="10800000">
                <a:off x="8116546"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3" name="Google Shape;11203;p14"/>
              <p:cNvSpPr/>
              <p:nvPr/>
            </p:nvSpPr>
            <p:spPr>
              <a:xfrm flipH="1" rot="10800000">
                <a:off x="833137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4" name="Google Shape;11204;p14"/>
              <p:cNvSpPr/>
              <p:nvPr/>
            </p:nvSpPr>
            <p:spPr>
              <a:xfrm flipH="1" rot="10800000">
                <a:off x="854619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5" name="Google Shape;11205;p14"/>
              <p:cNvSpPr/>
              <p:nvPr/>
            </p:nvSpPr>
            <p:spPr>
              <a:xfrm flipH="1" rot="10800000">
                <a:off x="8761016"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6" name="Google Shape;11206;p14"/>
              <p:cNvSpPr/>
              <p:nvPr/>
            </p:nvSpPr>
            <p:spPr>
              <a:xfrm flipH="1" rot="10800000">
                <a:off x="897584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7" name="Google Shape;11207;p14"/>
              <p:cNvSpPr/>
              <p:nvPr/>
            </p:nvSpPr>
            <p:spPr>
              <a:xfrm flipH="1" rot="10800000">
                <a:off x="-46739"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8" name="Google Shape;11208;p14"/>
              <p:cNvSpPr/>
              <p:nvPr/>
            </p:nvSpPr>
            <p:spPr>
              <a:xfrm flipH="1" rot="10800000">
                <a:off x="16808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9" name="Google Shape;11209;p14"/>
              <p:cNvSpPr/>
              <p:nvPr/>
            </p:nvSpPr>
            <p:spPr>
              <a:xfrm flipH="1" rot="10800000">
                <a:off x="38290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0" name="Google Shape;11210;p14"/>
              <p:cNvSpPr/>
              <p:nvPr/>
            </p:nvSpPr>
            <p:spPr>
              <a:xfrm flipH="1" rot="10800000">
                <a:off x="59773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1" name="Google Shape;11211;p14"/>
              <p:cNvSpPr/>
              <p:nvPr/>
            </p:nvSpPr>
            <p:spPr>
              <a:xfrm flipH="1" rot="10800000">
                <a:off x="81255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2" name="Google Shape;11212;p14"/>
              <p:cNvSpPr/>
              <p:nvPr/>
            </p:nvSpPr>
            <p:spPr>
              <a:xfrm flipH="1" rot="10800000">
                <a:off x="102737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3" name="Google Shape;11213;p14"/>
              <p:cNvSpPr/>
              <p:nvPr/>
            </p:nvSpPr>
            <p:spPr>
              <a:xfrm flipH="1" rot="10800000">
                <a:off x="124220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4" name="Google Shape;11214;p14"/>
              <p:cNvSpPr/>
              <p:nvPr/>
            </p:nvSpPr>
            <p:spPr>
              <a:xfrm flipH="1" rot="10800000">
                <a:off x="145702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5" name="Google Shape;11215;p14"/>
              <p:cNvSpPr/>
              <p:nvPr/>
            </p:nvSpPr>
            <p:spPr>
              <a:xfrm flipH="1" rot="10800000">
                <a:off x="167184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6" name="Google Shape;11216;p14"/>
              <p:cNvSpPr/>
              <p:nvPr/>
            </p:nvSpPr>
            <p:spPr>
              <a:xfrm flipH="1" rot="10800000">
                <a:off x="188667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7" name="Google Shape;11217;p14"/>
              <p:cNvSpPr/>
              <p:nvPr/>
            </p:nvSpPr>
            <p:spPr>
              <a:xfrm flipH="1" rot="10800000">
                <a:off x="210149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8" name="Google Shape;11218;p14"/>
              <p:cNvSpPr/>
              <p:nvPr/>
            </p:nvSpPr>
            <p:spPr>
              <a:xfrm flipH="1" rot="10800000">
                <a:off x="231631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9" name="Google Shape;11219;p14"/>
              <p:cNvSpPr/>
              <p:nvPr/>
            </p:nvSpPr>
            <p:spPr>
              <a:xfrm flipH="1" rot="10800000">
                <a:off x="253114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0" name="Google Shape;11220;p14"/>
              <p:cNvSpPr/>
              <p:nvPr/>
            </p:nvSpPr>
            <p:spPr>
              <a:xfrm flipH="1" rot="10800000">
                <a:off x="274596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1" name="Google Shape;11221;p14"/>
              <p:cNvSpPr/>
              <p:nvPr/>
            </p:nvSpPr>
            <p:spPr>
              <a:xfrm flipH="1" rot="10800000">
                <a:off x="296078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2" name="Google Shape;11222;p14"/>
              <p:cNvSpPr/>
              <p:nvPr/>
            </p:nvSpPr>
            <p:spPr>
              <a:xfrm flipH="1" rot="10800000">
                <a:off x="317561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3" name="Google Shape;11223;p14"/>
              <p:cNvSpPr/>
              <p:nvPr/>
            </p:nvSpPr>
            <p:spPr>
              <a:xfrm flipH="1" rot="10800000">
                <a:off x="339043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4" name="Google Shape;11224;p14"/>
              <p:cNvSpPr/>
              <p:nvPr/>
            </p:nvSpPr>
            <p:spPr>
              <a:xfrm flipH="1" rot="10800000">
                <a:off x="360525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5" name="Google Shape;11225;p14"/>
              <p:cNvSpPr/>
              <p:nvPr/>
            </p:nvSpPr>
            <p:spPr>
              <a:xfrm flipH="1" rot="10800000">
                <a:off x="382008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6" name="Google Shape;11226;p14"/>
              <p:cNvSpPr/>
              <p:nvPr/>
            </p:nvSpPr>
            <p:spPr>
              <a:xfrm flipH="1" rot="10800000">
                <a:off x="403490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7" name="Google Shape;11227;p14"/>
              <p:cNvSpPr/>
              <p:nvPr/>
            </p:nvSpPr>
            <p:spPr>
              <a:xfrm flipH="1" rot="10800000">
                <a:off x="424972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8" name="Google Shape;11228;p14"/>
              <p:cNvSpPr/>
              <p:nvPr/>
            </p:nvSpPr>
            <p:spPr>
              <a:xfrm flipH="1" rot="10800000">
                <a:off x="446455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9" name="Google Shape;11229;p14"/>
              <p:cNvSpPr/>
              <p:nvPr/>
            </p:nvSpPr>
            <p:spPr>
              <a:xfrm flipH="1" rot="10800000">
                <a:off x="467937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0" name="Google Shape;11230;p14"/>
              <p:cNvSpPr/>
              <p:nvPr/>
            </p:nvSpPr>
            <p:spPr>
              <a:xfrm flipH="1" rot="10800000">
                <a:off x="489419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1" name="Google Shape;11231;p14"/>
              <p:cNvSpPr/>
              <p:nvPr/>
            </p:nvSpPr>
            <p:spPr>
              <a:xfrm flipH="1" rot="10800000">
                <a:off x="510902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2" name="Google Shape;11232;p14"/>
              <p:cNvSpPr/>
              <p:nvPr/>
            </p:nvSpPr>
            <p:spPr>
              <a:xfrm flipH="1" rot="10800000">
                <a:off x="532384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3" name="Google Shape;11233;p14"/>
              <p:cNvSpPr/>
              <p:nvPr/>
            </p:nvSpPr>
            <p:spPr>
              <a:xfrm flipH="1" rot="10800000">
                <a:off x="553866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4" name="Google Shape;11234;p14"/>
              <p:cNvSpPr/>
              <p:nvPr/>
            </p:nvSpPr>
            <p:spPr>
              <a:xfrm flipH="1" rot="10800000">
                <a:off x="575349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5" name="Google Shape;11235;p14"/>
              <p:cNvSpPr/>
              <p:nvPr/>
            </p:nvSpPr>
            <p:spPr>
              <a:xfrm flipH="1" rot="10800000">
                <a:off x="596831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6" name="Google Shape;11236;p14"/>
              <p:cNvSpPr/>
              <p:nvPr/>
            </p:nvSpPr>
            <p:spPr>
              <a:xfrm flipH="1" rot="10800000">
                <a:off x="618313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7" name="Google Shape;11237;p14"/>
              <p:cNvSpPr/>
              <p:nvPr/>
            </p:nvSpPr>
            <p:spPr>
              <a:xfrm flipH="1" rot="10800000">
                <a:off x="639796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8" name="Google Shape;11238;p14"/>
              <p:cNvSpPr/>
              <p:nvPr/>
            </p:nvSpPr>
            <p:spPr>
              <a:xfrm flipH="1" rot="10800000">
                <a:off x="661278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9" name="Google Shape;11239;p14"/>
              <p:cNvSpPr/>
              <p:nvPr/>
            </p:nvSpPr>
            <p:spPr>
              <a:xfrm flipH="1" rot="10800000">
                <a:off x="682760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0" name="Google Shape;11240;p14"/>
              <p:cNvSpPr/>
              <p:nvPr/>
            </p:nvSpPr>
            <p:spPr>
              <a:xfrm flipH="1" rot="10800000">
                <a:off x="704243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1" name="Google Shape;11241;p14"/>
              <p:cNvSpPr/>
              <p:nvPr/>
            </p:nvSpPr>
            <p:spPr>
              <a:xfrm flipH="1" rot="10800000">
                <a:off x="725725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2" name="Google Shape;11242;p14"/>
              <p:cNvSpPr/>
              <p:nvPr/>
            </p:nvSpPr>
            <p:spPr>
              <a:xfrm flipH="1" rot="10800000">
                <a:off x="747207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3" name="Google Shape;11243;p14"/>
              <p:cNvSpPr/>
              <p:nvPr/>
            </p:nvSpPr>
            <p:spPr>
              <a:xfrm flipH="1" rot="10800000">
                <a:off x="768690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4" name="Google Shape;11244;p14"/>
              <p:cNvSpPr/>
              <p:nvPr/>
            </p:nvSpPr>
            <p:spPr>
              <a:xfrm flipH="1" rot="10800000">
                <a:off x="790172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5" name="Google Shape;11245;p14"/>
              <p:cNvSpPr/>
              <p:nvPr/>
            </p:nvSpPr>
            <p:spPr>
              <a:xfrm flipH="1" rot="10800000">
                <a:off x="8116546"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6" name="Google Shape;11246;p14"/>
              <p:cNvSpPr/>
              <p:nvPr/>
            </p:nvSpPr>
            <p:spPr>
              <a:xfrm flipH="1" rot="10800000">
                <a:off x="833137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7" name="Google Shape;11247;p14"/>
              <p:cNvSpPr/>
              <p:nvPr/>
            </p:nvSpPr>
            <p:spPr>
              <a:xfrm flipH="1" rot="10800000">
                <a:off x="854619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8" name="Google Shape;11248;p14"/>
              <p:cNvSpPr/>
              <p:nvPr/>
            </p:nvSpPr>
            <p:spPr>
              <a:xfrm flipH="1" rot="10800000">
                <a:off x="8761016"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9" name="Google Shape;11249;p14"/>
              <p:cNvSpPr/>
              <p:nvPr/>
            </p:nvSpPr>
            <p:spPr>
              <a:xfrm flipH="1" rot="10800000">
                <a:off x="897584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0" name="Google Shape;11250;p14"/>
              <p:cNvSpPr/>
              <p:nvPr/>
            </p:nvSpPr>
            <p:spPr>
              <a:xfrm flipH="1" rot="10800000">
                <a:off x="-46739"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1" name="Google Shape;11251;p14"/>
              <p:cNvSpPr/>
              <p:nvPr/>
            </p:nvSpPr>
            <p:spPr>
              <a:xfrm flipH="1" rot="10800000">
                <a:off x="16808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2" name="Google Shape;11252;p14"/>
              <p:cNvSpPr/>
              <p:nvPr/>
            </p:nvSpPr>
            <p:spPr>
              <a:xfrm flipH="1" rot="10800000">
                <a:off x="38290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3" name="Google Shape;11253;p14"/>
              <p:cNvSpPr/>
              <p:nvPr/>
            </p:nvSpPr>
            <p:spPr>
              <a:xfrm flipH="1" rot="10800000">
                <a:off x="59773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4" name="Google Shape;11254;p14"/>
              <p:cNvSpPr/>
              <p:nvPr/>
            </p:nvSpPr>
            <p:spPr>
              <a:xfrm flipH="1" rot="10800000">
                <a:off x="81255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5" name="Google Shape;11255;p14"/>
              <p:cNvSpPr/>
              <p:nvPr/>
            </p:nvSpPr>
            <p:spPr>
              <a:xfrm flipH="1" rot="10800000">
                <a:off x="102737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6" name="Google Shape;11256;p14"/>
              <p:cNvSpPr/>
              <p:nvPr/>
            </p:nvSpPr>
            <p:spPr>
              <a:xfrm flipH="1" rot="10800000">
                <a:off x="124220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7" name="Google Shape;11257;p14"/>
              <p:cNvSpPr/>
              <p:nvPr/>
            </p:nvSpPr>
            <p:spPr>
              <a:xfrm flipH="1" rot="10800000">
                <a:off x="145702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8" name="Google Shape;11258;p14"/>
              <p:cNvSpPr/>
              <p:nvPr/>
            </p:nvSpPr>
            <p:spPr>
              <a:xfrm flipH="1" rot="10800000">
                <a:off x="167184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9" name="Google Shape;11259;p14"/>
              <p:cNvSpPr/>
              <p:nvPr/>
            </p:nvSpPr>
            <p:spPr>
              <a:xfrm flipH="1" rot="10800000">
                <a:off x="188667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0" name="Google Shape;11260;p14"/>
              <p:cNvSpPr/>
              <p:nvPr/>
            </p:nvSpPr>
            <p:spPr>
              <a:xfrm flipH="1" rot="10800000">
                <a:off x="210149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1" name="Google Shape;11261;p14"/>
              <p:cNvSpPr/>
              <p:nvPr/>
            </p:nvSpPr>
            <p:spPr>
              <a:xfrm flipH="1" rot="10800000">
                <a:off x="231631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2" name="Google Shape;11262;p14"/>
              <p:cNvSpPr/>
              <p:nvPr/>
            </p:nvSpPr>
            <p:spPr>
              <a:xfrm flipH="1" rot="10800000">
                <a:off x="253114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3" name="Google Shape;11263;p14"/>
              <p:cNvSpPr/>
              <p:nvPr/>
            </p:nvSpPr>
            <p:spPr>
              <a:xfrm flipH="1" rot="10800000">
                <a:off x="274596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4" name="Google Shape;11264;p14"/>
              <p:cNvSpPr/>
              <p:nvPr/>
            </p:nvSpPr>
            <p:spPr>
              <a:xfrm flipH="1" rot="10800000">
                <a:off x="296078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5" name="Google Shape;11265;p14"/>
              <p:cNvSpPr/>
              <p:nvPr/>
            </p:nvSpPr>
            <p:spPr>
              <a:xfrm flipH="1" rot="10800000">
                <a:off x="317561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6" name="Google Shape;11266;p14"/>
              <p:cNvSpPr/>
              <p:nvPr/>
            </p:nvSpPr>
            <p:spPr>
              <a:xfrm flipH="1" rot="10800000">
                <a:off x="339043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7" name="Google Shape;11267;p14"/>
              <p:cNvSpPr/>
              <p:nvPr/>
            </p:nvSpPr>
            <p:spPr>
              <a:xfrm flipH="1" rot="10800000">
                <a:off x="360525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8" name="Google Shape;11268;p14"/>
              <p:cNvSpPr/>
              <p:nvPr/>
            </p:nvSpPr>
            <p:spPr>
              <a:xfrm flipH="1" rot="10800000">
                <a:off x="382008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9" name="Google Shape;11269;p14"/>
              <p:cNvSpPr/>
              <p:nvPr/>
            </p:nvSpPr>
            <p:spPr>
              <a:xfrm flipH="1" rot="10800000">
                <a:off x="403490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0" name="Google Shape;11270;p14"/>
              <p:cNvSpPr/>
              <p:nvPr/>
            </p:nvSpPr>
            <p:spPr>
              <a:xfrm flipH="1" rot="10800000">
                <a:off x="424972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1" name="Google Shape;11271;p14"/>
              <p:cNvSpPr/>
              <p:nvPr/>
            </p:nvSpPr>
            <p:spPr>
              <a:xfrm flipH="1" rot="10800000">
                <a:off x="446455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2" name="Google Shape;11272;p14"/>
              <p:cNvSpPr/>
              <p:nvPr/>
            </p:nvSpPr>
            <p:spPr>
              <a:xfrm flipH="1" rot="10800000">
                <a:off x="467937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3" name="Google Shape;11273;p14"/>
              <p:cNvSpPr/>
              <p:nvPr/>
            </p:nvSpPr>
            <p:spPr>
              <a:xfrm flipH="1" rot="10800000">
                <a:off x="489419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4" name="Google Shape;11274;p14"/>
              <p:cNvSpPr/>
              <p:nvPr/>
            </p:nvSpPr>
            <p:spPr>
              <a:xfrm flipH="1" rot="10800000">
                <a:off x="510902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5" name="Google Shape;11275;p14"/>
              <p:cNvSpPr/>
              <p:nvPr/>
            </p:nvSpPr>
            <p:spPr>
              <a:xfrm flipH="1" rot="10800000">
                <a:off x="532384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6" name="Google Shape;11276;p14"/>
              <p:cNvSpPr/>
              <p:nvPr/>
            </p:nvSpPr>
            <p:spPr>
              <a:xfrm flipH="1" rot="10800000">
                <a:off x="553866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7" name="Google Shape;11277;p14"/>
              <p:cNvSpPr/>
              <p:nvPr/>
            </p:nvSpPr>
            <p:spPr>
              <a:xfrm flipH="1" rot="10800000">
                <a:off x="575349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8" name="Google Shape;11278;p14"/>
              <p:cNvSpPr/>
              <p:nvPr/>
            </p:nvSpPr>
            <p:spPr>
              <a:xfrm flipH="1" rot="10800000">
                <a:off x="596831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9" name="Google Shape;11279;p14"/>
              <p:cNvSpPr/>
              <p:nvPr/>
            </p:nvSpPr>
            <p:spPr>
              <a:xfrm flipH="1" rot="10800000">
                <a:off x="618313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0" name="Google Shape;11280;p14"/>
              <p:cNvSpPr/>
              <p:nvPr/>
            </p:nvSpPr>
            <p:spPr>
              <a:xfrm flipH="1" rot="10800000">
                <a:off x="639796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1" name="Google Shape;11281;p14"/>
              <p:cNvSpPr/>
              <p:nvPr/>
            </p:nvSpPr>
            <p:spPr>
              <a:xfrm flipH="1" rot="10800000">
                <a:off x="661278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2" name="Google Shape;11282;p14"/>
              <p:cNvSpPr/>
              <p:nvPr/>
            </p:nvSpPr>
            <p:spPr>
              <a:xfrm flipH="1" rot="10800000">
                <a:off x="682760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3" name="Google Shape;11283;p14"/>
              <p:cNvSpPr/>
              <p:nvPr/>
            </p:nvSpPr>
            <p:spPr>
              <a:xfrm flipH="1" rot="10800000">
                <a:off x="704243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4" name="Google Shape;11284;p14"/>
              <p:cNvSpPr/>
              <p:nvPr/>
            </p:nvSpPr>
            <p:spPr>
              <a:xfrm flipH="1" rot="10800000">
                <a:off x="725725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5" name="Google Shape;11285;p14"/>
              <p:cNvSpPr/>
              <p:nvPr/>
            </p:nvSpPr>
            <p:spPr>
              <a:xfrm flipH="1" rot="10800000">
                <a:off x="747207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6" name="Google Shape;11286;p14"/>
              <p:cNvSpPr/>
              <p:nvPr/>
            </p:nvSpPr>
            <p:spPr>
              <a:xfrm flipH="1" rot="10800000">
                <a:off x="768690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7" name="Google Shape;11287;p14"/>
              <p:cNvSpPr/>
              <p:nvPr/>
            </p:nvSpPr>
            <p:spPr>
              <a:xfrm flipH="1" rot="10800000">
                <a:off x="790172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8" name="Google Shape;11288;p14"/>
              <p:cNvSpPr/>
              <p:nvPr/>
            </p:nvSpPr>
            <p:spPr>
              <a:xfrm flipH="1" rot="10800000">
                <a:off x="8116546"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9" name="Google Shape;11289;p14"/>
              <p:cNvSpPr/>
              <p:nvPr/>
            </p:nvSpPr>
            <p:spPr>
              <a:xfrm flipH="1" rot="10800000">
                <a:off x="833137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0" name="Google Shape;11290;p14"/>
              <p:cNvSpPr/>
              <p:nvPr/>
            </p:nvSpPr>
            <p:spPr>
              <a:xfrm flipH="1" rot="10800000">
                <a:off x="854619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1" name="Google Shape;11291;p14"/>
              <p:cNvSpPr/>
              <p:nvPr/>
            </p:nvSpPr>
            <p:spPr>
              <a:xfrm flipH="1" rot="10800000">
                <a:off x="8761016"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2" name="Google Shape;11292;p14"/>
              <p:cNvSpPr/>
              <p:nvPr/>
            </p:nvSpPr>
            <p:spPr>
              <a:xfrm flipH="1" rot="10800000">
                <a:off x="897584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3" name="Google Shape;11293;p14"/>
              <p:cNvSpPr/>
              <p:nvPr/>
            </p:nvSpPr>
            <p:spPr>
              <a:xfrm flipH="1" rot="10800000">
                <a:off x="-46739"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4" name="Google Shape;11294;p14"/>
              <p:cNvSpPr/>
              <p:nvPr/>
            </p:nvSpPr>
            <p:spPr>
              <a:xfrm flipH="1" rot="10800000">
                <a:off x="16808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5" name="Google Shape;11295;p14"/>
              <p:cNvSpPr/>
              <p:nvPr/>
            </p:nvSpPr>
            <p:spPr>
              <a:xfrm flipH="1" rot="10800000">
                <a:off x="38290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6" name="Google Shape;11296;p14"/>
              <p:cNvSpPr/>
              <p:nvPr/>
            </p:nvSpPr>
            <p:spPr>
              <a:xfrm flipH="1" rot="10800000">
                <a:off x="59773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7" name="Google Shape;11297;p14"/>
              <p:cNvSpPr/>
              <p:nvPr/>
            </p:nvSpPr>
            <p:spPr>
              <a:xfrm flipH="1" rot="10800000">
                <a:off x="81255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8" name="Google Shape;11298;p14"/>
              <p:cNvSpPr/>
              <p:nvPr/>
            </p:nvSpPr>
            <p:spPr>
              <a:xfrm flipH="1" rot="10800000">
                <a:off x="102737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9" name="Google Shape;11299;p14"/>
              <p:cNvSpPr/>
              <p:nvPr/>
            </p:nvSpPr>
            <p:spPr>
              <a:xfrm flipH="1" rot="10800000">
                <a:off x="124220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0" name="Google Shape;11300;p14"/>
              <p:cNvSpPr/>
              <p:nvPr/>
            </p:nvSpPr>
            <p:spPr>
              <a:xfrm flipH="1" rot="10800000">
                <a:off x="145702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1" name="Google Shape;11301;p14"/>
              <p:cNvSpPr/>
              <p:nvPr/>
            </p:nvSpPr>
            <p:spPr>
              <a:xfrm flipH="1" rot="10800000">
                <a:off x="167184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2" name="Google Shape;11302;p14"/>
              <p:cNvSpPr/>
              <p:nvPr/>
            </p:nvSpPr>
            <p:spPr>
              <a:xfrm flipH="1" rot="10800000">
                <a:off x="188667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3" name="Google Shape;11303;p14"/>
              <p:cNvSpPr/>
              <p:nvPr/>
            </p:nvSpPr>
            <p:spPr>
              <a:xfrm flipH="1" rot="10800000">
                <a:off x="210149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4" name="Google Shape;11304;p14"/>
              <p:cNvSpPr/>
              <p:nvPr/>
            </p:nvSpPr>
            <p:spPr>
              <a:xfrm flipH="1" rot="10800000">
                <a:off x="231631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5" name="Google Shape;11305;p14"/>
              <p:cNvSpPr/>
              <p:nvPr/>
            </p:nvSpPr>
            <p:spPr>
              <a:xfrm flipH="1" rot="10800000">
                <a:off x="253114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6" name="Google Shape;11306;p14"/>
              <p:cNvSpPr/>
              <p:nvPr/>
            </p:nvSpPr>
            <p:spPr>
              <a:xfrm flipH="1" rot="10800000">
                <a:off x="274596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7" name="Google Shape;11307;p14"/>
              <p:cNvSpPr/>
              <p:nvPr/>
            </p:nvSpPr>
            <p:spPr>
              <a:xfrm flipH="1" rot="10800000">
                <a:off x="296078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8" name="Google Shape;11308;p14"/>
              <p:cNvSpPr/>
              <p:nvPr/>
            </p:nvSpPr>
            <p:spPr>
              <a:xfrm flipH="1" rot="10800000">
                <a:off x="317561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9" name="Google Shape;11309;p14"/>
              <p:cNvSpPr/>
              <p:nvPr/>
            </p:nvSpPr>
            <p:spPr>
              <a:xfrm flipH="1" rot="10800000">
                <a:off x="339043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0" name="Google Shape;11310;p14"/>
              <p:cNvSpPr/>
              <p:nvPr/>
            </p:nvSpPr>
            <p:spPr>
              <a:xfrm flipH="1" rot="10800000">
                <a:off x="360525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1" name="Google Shape;11311;p14"/>
              <p:cNvSpPr/>
              <p:nvPr/>
            </p:nvSpPr>
            <p:spPr>
              <a:xfrm flipH="1" rot="10800000">
                <a:off x="382008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2" name="Google Shape;11312;p14"/>
              <p:cNvSpPr/>
              <p:nvPr/>
            </p:nvSpPr>
            <p:spPr>
              <a:xfrm flipH="1" rot="10800000">
                <a:off x="403490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3" name="Google Shape;11313;p14"/>
              <p:cNvSpPr/>
              <p:nvPr/>
            </p:nvSpPr>
            <p:spPr>
              <a:xfrm flipH="1" rot="10800000">
                <a:off x="424972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4" name="Google Shape;11314;p14"/>
              <p:cNvSpPr/>
              <p:nvPr/>
            </p:nvSpPr>
            <p:spPr>
              <a:xfrm flipH="1" rot="10800000">
                <a:off x="446455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5" name="Google Shape;11315;p14"/>
              <p:cNvSpPr/>
              <p:nvPr/>
            </p:nvSpPr>
            <p:spPr>
              <a:xfrm flipH="1" rot="10800000">
                <a:off x="467937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6" name="Google Shape;11316;p14"/>
              <p:cNvSpPr/>
              <p:nvPr/>
            </p:nvSpPr>
            <p:spPr>
              <a:xfrm flipH="1" rot="10800000">
                <a:off x="489419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7" name="Google Shape;11317;p14"/>
              <p:cNvSpPr/>
              <p:nvPr/>
            </p:nvSpPr>
            <p:spPr>
              <a:xfrm flipH="1" rot="10800000">
                <a:off x="510902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8" name="Google Shape;11318;p14"/>
              <p:cNvSpPr/>
              <p:nvPr/>
            </p:nvSpPr>
            <p:spPr>
              <a:xfrm flipH="1" rot="10800000">
                <a:off x="532384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9" name="Google Shape;11319;p14"/>
              <p:cNvSpPr/>
              <p:nvPr/>
            </p:nvSpPr>
            <p:spPr>
              <a:xfrm flipH="1" rot="10800000">
                <a:off x="553866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0" name="Google Shape;11320;p14"/>
              <p:cNvSpPr/>
              <p:nvPr/>
            </p:nvSpPr>
            <p:spPr>
              <a:xfrm flipH="1" rot="10800000">
                <a:off x="575349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1" name="Google Shape;11321;p14"/>
              <p:cNvSpPr/>
              <p:nvPr/>
            </p:nvSpPr>
            <p:spPr>
              <a:xfrm flipH="1" rot="10800000">
                <a:off x="596831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2" name="Google Shape;11322;p14"/>
              <p:cNvSpPr/>
              <p:nvPr/>
            </p:nvSpPr>
            <p:spPr>
              <a:xfrm flipH="1" rot="10800000">
                <a:off x="618313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3" name="Google Shape;11323;p14"/>
              <p:cNvSpPr/>
              <p:nvPr/>
            </p:nvSpPr>
            <p:spPr>
              <a:xfrm flipH="1" rot="10800000">
                <a:off x="639796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4" name="Google Shape;11324;p14"/>
              <p:cNvSpPr/>
              <p:nvPr/>
            </p:nvSpPr>
            <p:spPr>
              <a:xfrm flipH="1" rot="10800000">
                <a:off x="661278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5" name="Google Shape;11325;p14"/>
              <p:cNvSpPr/>
              <p:nvPr/>
            </p:nvSpPr>
            <p:spPr>
              <a:xfrm flipH="1" rot="10800000">
                <a:off x="682760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6" name="Google Shape;11326;p14"/>
              <p:cNvSpPr/>
              <p:nvPr/>
            </p:nvSpPr>
            <p:spPr>
              <a:xfrm flipH="1" rot="10800000">
                <a:off x="704243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7" name="Google Shape;11327;p14"/>
              <p:cNvSpPr/>
              <p:nvPr/>
            </p:nvSpPr>
            <p:spPr>
              <a:xfrm flipH="1" rot="10800000">
                <a:off x="725725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8" name="Google Shape;11328;p14"/>
              <p:cNvSpPr/>
              <p:nvPr/>
            </p:nvSpPr>
            <p:spPr>
              <a:xfrm flipH="1" rot="10800000">
                <a:off x="747207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9" name="Google Shape;11329;p14"/>
              <p:cNvSpPr/>
              <p:nvPr/>
            </p:nvSpPr>
            <p:spPr>
              <a:xfrm flipH="1" rot="10800000">
                <a:off x="768690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0" name="Google Shape;11330;p14"/>
              <p:cNvSpPr/>
              <p:nvPr/>
            </p:nvSpPr>
            <p:spPr>
              <a:xfrm flipH="1" rot="10800000">
                <a:off x="790172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1" name="Google Shape;11331;p14"/>
              <p:cNvSpPr/>
              <p:nvPr/>
            </p:nvSpPr>
            <p:spPr>
              <a:xfrm flipH="1" rot="10800000">
                <a:off x="8116546"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2" name="Google Shape;11332;p14"/>
              <p:cNvSpPr/>
              <p:nvPr/>
            </p:nvSpPr>
            <p:spPr>
              <a:xfrm flipH="1" rot="10800000">
                <a:off x="833137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3" name="Google Shape;11333;p14"/>
              <p:cNvSpPr/>
              <p:nvPr/>
            </p:nvSpPr>
            <p:spPr>
              <a:xfrm flipH="1" rot="10800000">
                <a:off x="854619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4" name="Google Shape;11334;p14"/>
              <p:cNvSpPr/>
              <p:nvPr/>
            </p:nvSpPr>
            <p:spPr>
              <a:xfrm flipH="1" rot="10800000">
                <a:off x="8761016"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5" name="Google Shape;11335;p14"/>
              <p:cNvSpPr/>
              <p:nvPr/>
            </p:nvSpPr>
            <p:spPr>
              <a:xfrm flipH="1" rot="10800000">
                <a:off x="897584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6" name="Google Shape;11336;p14"/>
              <p:cNvSpPr/>
              <p:nvPr/>
            </p:nvSpPr>
            <p:spPr>
              <a:xfrm flipH="1" rot="10800000">
                <a:off x="-46739"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7" name="Google Shape;11337;p14"/>
              <p:cNvSpPr/>
              <p:nvPr/>
            </p:nvSpPr>
            <p:spPr>
              <a:xfrm flipH="1" rot="10800000">
                <a:off x="16808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8" name="Google Shape;11338;p14"/>
              <p:cNvSpPr/>
              <p:nvPr/>
            </p:nvSpPr>
            <p:spPr>
              <a:xfrm flipH="1" rot="10800000">
                <a:off x="38290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9" name="Google Shape;11339;p14"/>
              <p:cNvSpPr/>
              <p:nvPr/>
            </p:nvSpPr>
            <p:spPr>
              <a:xfrm flipH="1" rot="10800000">
                <a:off x="59773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0" name="Google Shape;11340;p14"/>
              <p:cNvSpPr/>
              <p:nvPr/>
            </p:nvSpPr>
            <p:spPr>
              <a:xfrm flipH="1" rot="10800000">
                <a:off x="81255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1" name="Google Shape;11341;p14"/>
              <p:cNvSpPr/>
              <p:nvPr/>
            </p:nvSpPr>
            <p:spPr>
              <a:xfrm flipH="1" rot="10800000">
                <a:off x="102737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2" name="Google Shape;11342;p14"/>
              <p:cNvSpPr/>
              <p:nvPr/>
            </p:nvSpPr>
            <p:spPr>
              <a:xfrm flipH="1" rot="10800000">
                <a:off x="124220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3" name="Google Shape;11343;p14"/>
              <p:cNvSpPr/>
              <p:nvPr/>
            </p:nvSpPr>
            <p:spPr>
              <a:xfrm flipH="1" rot="10800000">
                <a:off x="145702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4" name="Google Shape;11344;p14"/>
              <p:cNvSpPr/>
              <p:nvPr/>
            </p:nvSpPr>
            <p:spPr>
              <a:xfrm flipH="1" rot="10800000">
                <a:off x="167184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5" name="Google Shape;11345;p14"/>
              <p:cNvSpPr/>
              <p:nvPr/>
            </p:nvSpPr>
            <p:spPr>
              <a:xfrm flipH="1" rot="10800000">
                <a:off x="188667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6" name="Google Shape;11346;p14"/>
              <p:cNvSpPr/>
              <p:nvPr/>
            </p:nvSpPr>
            <p:spPr>
              <a:xfrm flipH="1" rot="10800000">
                <a:off x="210149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7" name="Google Shape;11347;p14"/>
              <p:cNvSpPr/>
              <p:nvPr/>
            </p:nvSpPr>
            <p:spPr>
              <a:xfrm flipH="1" rot="10800000">
                <a:off x="231631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8" name="Google Shape;11348;p14"/>
              <p:cNvSpPr/>
              <p:nvPr/>
            </p:nvSpPr>
            <p:spPr>
              <a:xfrm flipH="1" rot="10800000">
                <a:off x="253114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9" name="Google Shape;11349;p14"/>
              <p:cNvSpPr/>
              <p:nvPr/>
            </p:nvSpPr>
            <p:spPr>
              <a:xfrm flipH="1" rot="10800000">
                <a:off x="274596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0" name="Google Shape;11350;p14"/>
              <p:cNvSpPr/>
              <p:nvPr/>
            </p:nvSpPr>
            <p:spPr>
              <a:xfrm flipH="1" rot="10800000">
                <a:off x="296078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1" name="Google Shape;11351;p14"/>
              <p:cNvSpPr/>
              <p:nvPr/>
            </p:nvSpPr>
            <p:spPr>
              <a:xfrm flipH="1" rot="10800000">
                <a:off x="317561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2" name="Google Shape;11352;p14"/>
              <p:cNvSpPr/>
              <p:nvPr/>
            </p:nvSpPr>
            <p:spPr>
              <a:xfrm flipH="1" rot="10800000">
                <a:off x="339043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3" name="Google Shape;11353;p14"/>
              <p:cNvSpPr/>
              <p:nvPr/>
            </p:nvSpPr>
            <p:spPr>
              <a:xfrm flipH="1" rot="10800000">
                <a:off x="360525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4" name="Google Shape;11354;p14"/>
              <p:cNvSpPr/>
              <p:nvPr/>
            </p:nvSpPr>
            <p:spPr>
              <a:xfrm flipH="1" rot="10800000">
                <a:off x="382008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5" name="Google Shape;11355;p14"/>
              <p:cNvSpPr/>
              <p:nvPr/>
            </p:nvSpPr>
            <p:spPr>
              <a:xfrm flipH="1" rot="10800000">
                <a:off x="403490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6" name="Google Shape;11356;p14"/>
              <p:cNvSpPr/>
              <p:nvPr/>
            </p:nvSpPr>
            <p:spPr>
              <a:xfrm flipH="1" rot="10800000">
                <a:off x="424972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7" name="Google Shape;11357;p14"/>
              <p:cNvSpPr/>
              <p:nvPr/>
            </p:nvSpPr>
            <p:spPr>
              <a:xfrm flipH="1" rot="10800000">
                <a:off x="446455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8" name="Google Shape;11358;p14"/>
              <p:cNvSpPr/>
              <p:nvPr/>
            </p:nvSpPr>
            <p:spPr>
              <a:xfrm flipH="1" rot="10800000">
                <a:off x="467937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9" name="Google Shape;11359;p14"/>
              <p:cNvSpPr/>
              <p:nvPr/>
            </p:nvSpPr>
            <p:spPr>
              <a:xfrm flipH="1" rot="10800000">
                <a:off x="489419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0" name="Google Shape;11360;p14"/>
              <p:cNvSpPr/>
              <p:nvPr/>
            </p:nvSpPr>
            <p:spPr>
              <a:xfrm flipH="1" rot="10800000">
                <a:off x="510902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1" name="Google Shape;11361;p14"/>
              <p:cNvSpPr/>
              <p:nvPr/>
            </p:nvSpPr>
            <p:spPr>
              <a:xfrm flipH="1" rot="10800000">
                <a:off x="532384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2" name="Google Shape;11362;p14"/>
              <p:cNvSpPr/>
              <p:nvPr/>
            </p:nvSpPr>
            <p:spPr>
              <a:xfrm flipH="1" rot="10800000">
                <a:off x="553866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3" name="Google Shape;11363;p14"/>
              <p:cNvSpPr/>
              <p:nvPr/>
            </p:nvSpPr>
            <p:spPr>
              <a:xfrm flipH="1" rot="10800000">
                <a:off x="575349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4" name="Google Shape;11364;p14"/>
              <p:cNvSpPr/>
              <p:nvPr/>
            </p:nvSpPr>
            <p:spPr>
              <a:xfrm flipH="1" rot="10800000">
                <a:off x="596831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5" name="Google Shape;11365;p14"/>
              <p:cNvSpPr/>
              <p:nvPr/>
            </p:nvSpPr>
            <p:spPr>
              <a:xfrm flipH="1" rot="10800000">
                <a:off x="618313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6" name="Google Shape;11366;p14"/>
              <p:cNvSpPr/>
              <p:nvPr/>
            </p:nvSpPr>
            <p:spPr>
              <a:xfrm flipH="1" rot="10800000">
                <a:off x="639796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7" name="Google Shape;11367;p14"/>
              <p:cNvSpPr/>
              <p:nvPr/>
            </p:nvSpPr>
            <p:spPr>
              <a:xfrm flipH="1" rot="10800000">
                <a:off x="661278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8" name="Google Shape;11368;p14"/>
              <p:cNvSpPr/>
              <p:nvPr/>
            </p:nvSpPr>
            <p:spPr>
              <a:xfrm flipH="1" rot="10800000">
                <a:off x="682760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9" name="Google Shape;11369;p14"/>
              <p:cNvSpPr/>
              <p:nvPr/>
            </p:nvSpPr>
            <p:spPr>
              <a:xfrm flipH="1" rot="10800000">
                <a:off x="704243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0" name="Google Shape;11370;p14"/>
              <p:cNvSpPr/>
              <p:nvPr/>
            </p:nvSpPr>
            <p:spPr>
              <a:xfrm flipH="1" rot="10800000">
                <a:off x="725725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1" name="Google Shape;11371;p14"/>
              <p:cNvSpPr/>
              <p:nvPr/>
            </p:nvSpPr>
            <p:spPr>
              <a:xfrm flipH="1" rot="10800000">
                <a:off x="747207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2" name="Google Shape;11372;p14"/>
              <p:cNvSpPr/>
              <p:nvPr/>
            </p:nvSpPr>
            <p:spPr>
              <a:xfrm flipH="1" rot="10800000">
                <a:off x="768690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3" name="Google Shape;11373;p14"/>
              <p:cNvSpPr/>
              <p:nvPr/>
            </p:nvSpPr>
            <p:spPr>
              <a:xfrm flipH="1" rot="10800000">
                <a:off x="790172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4" name="Google Shape;11374;p14"/>
              <p:cNvSpPr/>
              <p:nvPr/>
            </p:nvSpPr>
            <p:spPr>
              <a:xfrm flipH="1" rot="10800000">
                <a:off x="8116546"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5" name="Google Shape;11375;p14"/>
              <p:cNvSpPr/>
              <p:nvPr/>
            </p:nvSpPr>
            <p:spPr>
              <a:xfrm flipH="1" rot="10800000">
                <a:off x="833137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6" name="Google Shape;11376;p14"/>
              <p:cNvSpPr/>
              <p:nvPr/>
            </p:nvSpPr>
            <p:spPr>
              <a:xfrm flipH="1" rot="10800000">
                <a:off x="854619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7" name="Google Shape;11377;p14"/>
              <p:cNvSpPr/>
              <p:nvPr/>
            </p:nvSpPr>
            <p:spPr>
              <a:xfrm flipH="1" rot="10800000">
                <a:off x="8761016"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8" name="Google Shape;11378;p14"/>
              <p:cNvSpPr/>
              <p:nvPr/>
            </p:nvSpPr>
            <p:spPr>
              <a:xfrm flipH="1" rot="10800000">
                <a:off x="897584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9" name="Google Shape;11379;p14"/>
              <p:cNvSpPr/>
              <p:nvPr/>
            </p:nvSpPr>
            <p:spPr>
              <a:xfrm flipH="1" rot="10800000">
                <a:off x="-46739"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0" name="Google Shape;11380;p14"/>
              <p:cNvSpPr/>
              <p:nvPr/>
            </p:nvSpPr>
            <p:spPr>
              <a:xfrm flipH="1" rot="10800000">
                <a:off x="16808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1" name="Google Shape;11381;p14"/>
              <p:cNvSpPr/>
              <p:nvPr/>
            </p:nvSpPr>
            <p:spPr>
              <a:xfrm flipH="1" rot="10800000">
                <a:off x="38290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2" name="Google Shape;11382;p14"/>
              <p:cNvSpPr/>
              <p:nvPr/>
            </p:nvSpPr>
            <p:spPr>
              <a:xfrm flipH="1" rot="10800000">
                <a:off x="59773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3" name="Google Shape;11383;p14"/>
              <p:cNvSpPr/>
              <p:nvPr/>
            </p:nvSpPr>
            <p:spPr>
              <a:xfrm flipH="1" rot="10800000">
                <a:off x="81255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4" name="Google Shape;11384;p14"/>
              <p:cNvSpPr/>
              <p:nvPr/>
            </p:nvSpPr>
            <p:spPr>
              <a:xfrm flipH="1" rot="10800000">
                <a:off x="102737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5" name="Google Shape;11385;p14"/>
              <p:cNvSpPr/>
              <p:nvPr/>
            </p:nvSpPr>
            <p:spPr>
              <a:xfrm flipH="1" rot="10800000">
                <a:off x="124220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6" name="Google Shape;11386;p14"/>
              <p:cNvSpPr/>
              <p:nvPr/>
            </p:nvSpPr>
            <p:spPr>
              <a:xfrm flipH="1" rot="10800000">
                <a:off x="145702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7" name="Google Shape;11387;p14"/>
              <p:cNvSpPr/>
              <p:nvPr/>
            </p:nvSpPr>
            <p:spPr>
              <a:xfrm flipH="1" rot="10800000">
                <a:off x="167184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8" name="Google Shape;11388;p14"/>
              <p:cNvSpPr/>
              <p:nvPr/>
            </p:nvSpPr>
            <p:spPr>
              <a:xfrm flipH="1" rot="10800000">
                <a:off x="188667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9" name="Google Shape;11389;p14"/>
              <p:cNvSpPr/>
              <p:nvPr/>
            </p:nvSpPr>
            <p:spPr>
              <a:xfrm flipH="1" rot="10800000">
                <a:off x="210149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0" name="Google Shape;11390;p14"/>
              <p:cNvSpPr/>
              <p:nvPr/>
            </p:nvSpPr>
            <p:spPr>
              <a:xfrm flipH="1" rot="10800000">
                <a:off x="231631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1" name="Google Shape;11391;p14"/>
              <p:cNvSpPr/>
              <p:nvPr/>
            </p:nvSpPr>
            <p:spPr>
              <a:xfrm flipH="1" rot="10800000">
                <a:off x="253114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2" name="Google Shape;11392;p14"/>
              <p:cNvSpPr/>
              <p:nvPr/>
            </p:nvSpPr>
            <p:spPr>
              <a:xfrm flipH="1" rot="10800000">
                <a:off x="274596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3" name="Google Shape;11393;p14"/>
              <p:cNvSpPr/>
              <p:nvPr/>
            </p:nvSpPr>
            <p:spPr>
              <a:xfrm flipH="1" rot="10800000">
                <a:off x="296078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4" name="Google Shape;11394;p14"/>
              <p:cNvSpPr/>
              <p:nvPr/>
            </p:nvSpPr>
            <p:spPr>
              <a:xfrm flipH="1" rot="10800000">
                <a:off x="317561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5" name="Google Shape;11395;p14"/>
              <p:cNvSpPr/>
              <p:nvPr/>
            </p:nvSpPr>
            <p:spPr>
              <a:xfrm flipH="1" rot="10800000">
                <a:off x="339043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6" name="Google Shape;11396;p14"/>
              <p:cNvSpPr/>
              <p:nvPr/>
            </p:nvSpPr>
            <p:spPr>
              <a:xfrm flipH="1" rot="10800000">
                <a:off x="360525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7" name="Google Shape;11397;p14"/>
              <p:cNvSpPr/>
              <p:nvPr/>
            </p:nvSpPr>
            <p:spPr>
              <a:xfrm flipH="1" rot="10800000">
                <a:off x="382008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8" name="Google Shape;11398;p14"/>
              <p:cNvSpPr/>
              <p:nvPr/>
            </p:nvSpPr>
            <p:spPr>
              <a:xfrm flipH="1" rot="10800000">
                <a:off x="403490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9" name="Google Shape;11399;p14"/>
              <p:cNvSpPr/>
              <p:nvPr/>
            </p:nvSpPr>
            <p:spPr>
              <a:xfrm flipH="1" rot="10800000">
                <a:off x="424972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0" name="Google Shape;11400;p14"/>
              <p:cNvSpPr/>
              <p:nvPr/>
            </p:nvSpPr>
            <p:spPr>
              <a:xfrm flipH="1" rot="10800000">
                <a:off x="446455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1" name="Google Shape;11401;p14"/>
              <p:cNvSpPr/>
              <p:nvPr/>
            </p:nvSpPr>
            <p:spPr>
              <a:xfrm flipH="1" rot="10800000">
                <a:off x="467937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2" name="Google Shape;11402;p14"/>
              <p:cNvSpPr/>
              <p:nvPr/>
            </p:nvSpPr>
            <p:spPr>
              <a:xfrm flipH="1" rot="10800000">
                <a:off x="489419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3" name="Google Shape;11403;p14"/>
              <p:cNvSpPr/>
              <p:nvPr/>
            </p:nvSpPr>
            <p:spPr>
              <a:xfrm flipH="1" rot="10800000">
                <a:off x="510902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4" name="Google Shape;11404;p14"/>
              <p:cNvSpPr/>
              <p:nvPr/>
            </p:nvSpPr>
            <p:spPr>
              <a:xfrm flipH="1" rot="10800000">
                <a:off x="532384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5" name="Google Shape;11405;p14"/>
              <p:cNvSpPr/>
              <p:nvPr/>
            </p:nvSpPr>
            <p:spPr>
              <a:xfrm flipH="1" rot="10800000">
                <a:off x="553866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6" name="Google Shape;11406;p14"/>
              <p:cNvSpPr/>
              <p:nvPr/>
            </p:nvSpPr>
            <p:spPr>
              <a:xfrm flipH="1" rot="10800000">
                <a:off x="575349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7" name="Google Shape;11407;p14"/>
              <p:cNvSpPr/>
              <p:nvPr/>
            </p:nvSpPr>
            <p:spPr>
              <a:xfrm flipH="1" rot="10800000">
                <a:off x="596831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8" name="Google Shape;11408;p14"/>
              <p:cNvSpPr/>
              <p:nvPr/>
            </p:nvSpPr>
            <p:spPr>
              <a:xfrm flipH="1" rot="10800000">
                <a:off x="618313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9" name="Google Shape;11409;p14"/>
              <p:cNvSpPr/>
              <p:nvPr/>
            </p:nvSpPr>
            <p:spPr>
              <a:xfrm flipH="1" rot="10800000">
                <a:off x="639796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0" name="Google Shape;11410;p14"/>
              <p:cNvSpPr/>
              <p:nvPr/>
            </p:nvSpPr>
            <p:spPr>
              <a:xfrm flipH="1" rot="10800000">
                <a:off x="661278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1" name="Google Shape;11411;p14"/>
              <p:cNvSpPr/>
              <p:nvPr/>
            </p:nvSpPr>
            <p:spPr>
              <a:xfrm flipH="1" rot="10800000">
                <a:off x="682760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2" name="Google Shape;11412;p14"/>
              <p:cNvSpPr/>
              <p:nvPr/>
            </p:nvSpPr>
            <p:spPr>
              <a:xfrm flipH="1" rot="10800000">
                <a:off x="704243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3" name="Google Shape;11413;p14"/>
              <p:cNvSpPr/>
              <p:nvPr/>
            </p:nvSpPr>
            <p:spPr>
              <a:xfrm flipH="1" rot="10800000">
                <a:off x="725725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4" name="Google Shape;11414;p14"/>
              <p:cNvSpPr/>
              <p:nvPr/>
            </p:nvSpPr>
            <p:spPr>
              <a:xfrm flipH="1" rot="10800000">
                <a:off x="747207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5" name="Google Shape;11415;p14"/>
              <p:cNvSpPr/>
              <p:nvPr/>
            </p:nvSpPr>
            <p:spPr>
              <a:xfrm flipH="1" rot="10800000">
                <a:off x="768690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6" name="Google Shape;11416;p14"/>
              <p:cNvSpPr/>
              <p:nvPr/>
            </p:nvSpPr>
            <p:spPr>
              <a:xfrm flipH="1" rot="10800000">
                <a:off x="790172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7" name="Google Shape;11417;p14"/>
              <p:cNvSpPr/>
              <p:nvPr/>
            </p:nvSpPr>
            <p:spPr>
              <a:xfrm flipH="1" rot="10800000">
                <a:off x="8116546"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8" name="Google Shape;11418;p14"/>
              <p:cNvSpPr/>
              <p:nvPr/>
            </p:nvSpPr>
            <p:spPr>
              <a:xfrm flipH="1" rot="10800000">
                <a:off x="833137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9" name="Google Shape;11419;p14"/>
              <p:cNvSpPr/>
              <p:nvPr/>
            </p:nvSpPr>
            <p:spPr>
              <a:xfrm flipH="1" rot="10800000">
                <a:off x="854619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0" name="Google Shape;11420;p14"/>
              <p:cNvSpPr/>
              <p:nvPr/>
            </p:nvSpPr>
            <p:spPr>
              <a:xfrm flipH="1" rot="10800000">
                <a:off x="8761016"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1" name="Google Shape;11421;p14"/>
              <p:cNvSpPr/>
              <p:nvPr/>
            </p:nvSpPr>
            <p:spPr>
              <a:xfrm flipH="1" rot="10800000">
                <a:off x="897584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2" name="Google Shape;11422;p14"/>
              <p:cNvSpPr/>
              <p:nvPr/>
            </p:nvSpPr>
            <p:spPr>
              <a:xfrm flipH="1" rot="10800000">
                <a:off x="-46739"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3" name="Google Shape;11423;p14"/>
              <p:cNvSpPr/>
              <p:nvPr/>
            </p:nvSpPr>
            <p:spPr>
              <a:xfrm flipH="1" rot="10800000">
                <a:off x="16808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4" name="Google Shape;11424;p14"/>
              <p:cNvSpPr/>
              <p:nvPr/>
            </p:nvSpPr>
            <p:spPr>
              <a:xfrm flipH="1" rot="10800000">
                <a:off x="38290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5" name="Google Shape;11425;p14"/>
              <p:cNvSpPr/>
              <p:nvPr/>
            </p:nvSpPr>
            <p:spPr>
              <a:xfrm flipH="1" rot="10800000">
                <a:off x="59773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6" name="Google Shape;11426;p14"/>
              <p:cNvSpPr/>
              <p:nvPr/>
            </p:nvSpPr>
            <p:spPr>
              <a:xfrm flipH="1" rot="10800000">
                <a:off x="81255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7" name="Google Shape;11427;p14"/>
              <p:cNvSpPr/>
              <p:nvPr/>
            </p:nvSpPr>
            <p:spPr>
              <a:xfrm flipH="1" rot="10800000">
                <a:off x="102737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8" name="Google Shape;11428;p14"/>
              <p:cNvSpPr/>
              <p:nvPr/>
            </p:nvSpPr>
            <p:spPr>
              <a:xfrm flipH="1" rot="10800000">
                <a:off x="124220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9" name="Google Shape;11429;p14"/>
              <p:cNvSpPr/>
              <p:nvPr/>
            </p:nvSpPr>
            <p:spPr>
              <a:xfrm flipH="1" rot="10800000">
                <a:off x="145702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0" name="Google Shape;11430;p14"/>
              <p:cNvSpPr/>
              <p:nvPr/>
            </p:nvSpPr>
            <p:spPr>
              <a:xfrm flipH="1" rot="10800000">
                <a:off x="167184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1" name="Google Shape;11431;p14"/>
              <p:cNvSpPr/>
              <p:nvPr/>
            </p:nvSpPr>
            <p:spPr>
              <a:xfrm flipH="1" rot="10800000">
                <a:off x="188667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2" name="Google Shape;11432;p14"/>
              <p:cNvSpPr/>
              <p:nvPr/>
            </p:nvSpPr>
            <p:spPr>
              <a:xfrm flipH="1" rot="10800000">
                <a:off x="210149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3" name="Google Shape;11433;p14"/>
              <p:cNvSpPr/>
              <p:nvPr/>
            </p:nvSpPr>
            <p:spPr>
              <a:xfrm flipH="1" rot="10800000">
                <a:off x="231631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4" name="Google Shape;11434;p14"/>
              <p:cNvSpPr/>
              <p:nvPr/>
            </p:nvSpPr>
            <p:spPr>
              <a:xfrm flipH="1" rot="10800000">
                <a:off x="253114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5" name="Google Shape;11435;p14"/>
              <p:cNvSpPr/>
              <p:nvPr/>
            </p:nvSpPr>
            <p:spPr>
              <a:xfrm flipH="1" rot="10800000">
                <a:off x="274596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6" name="Google Shape;11436;p14"/>
              <p:cNvSpPr/>
              <p:nvPr/>
            </p:nvSpPr>
            <p:spPr>
              <a:xfrm flipH="1" rot="10800000">
                <a:off x="296078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7" name="Google Shape;11437;p14"/>
              <p:cNvSpPr/>
              <p:nvPr/>
            </p:nvSpPr>
            <p:spPr>
              <a:xfrm flipH="1" rot="10800000">
                <a:off x="317561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8" name="Google Shape;11438;p14"/>
              <p:cNvSpPr/>
              <p:nvPr/>
            </p:nvSpPr>
            <p:spPr>
              <a:xfrm flipH="1" rot="10800000">
                <a:off x="339043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9" name="Google Shape;11439;p14"/>
              <p:cNvSpPr/>
              <p:nvPr/>
            </p:nvSpPr>
            <p:spPr>
              <a:xfrm flipH="1" rot="10800000">
                <a:off x="360525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0" name="Google Shape;11440;p14"/>
              <p:cNvSpPr/>
              <p:nvPr/>
            </p:nvSpPr>
            <p:spPr>
              <a:xfrm flipH="1" rot="10800000">
                <a:off x="382008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1" name="Google Shape;11441;p14"/>
              <p:cNvSpPr/>
              <p:nvPr/>
            </p:nvSpPr>
            <p:spPr>
              <a:xfrm flipH="1" rot="10800000">
                <a:off x="403490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2" name="Google Shape;11442;p14"/>
              <p:cNvSpPr/>
              <p:nvPr/>
            </p:nvSpPr>
            <p:spPr>
              <a:xfrm flipH="1" rot="10800000">
                <a:off x="424972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3" name="Google Shape;11443;p14"/>
              <p:cNvSpPr/>
              <p:nvPr/>
            </p:nvSpPr>
            <p:spPr>
              <a:xfrm flipH="1" rot="10800000">
                <a:off x="446455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4" name="Google Shape;11444;p14"/>
              <p:cNvSpPr/>
              <p:nvPr/>
            </p:nvSpPr>
            <p:spPr>
              <a:xfrm flipH="1" rot="10800000">
                <a:off x="467937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5" name="Google Shape;11445;p14"/>
              <p:cNvSpPr/>
              <p:nvPr/>
            </p:nvSpPr>
            <p:spPr>
              <a:xfrm flipH="1" rot="10800000">
                <a:off x="489419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6" name="Google Shape;11446;p14"/>
              <p:cNvSpPr/>
              <p:nvPr/>
            </p:nvSpPr>
            <p:spPr>
              <a:xfrm flipH="1" rot="10800000">
                <a:off x="510902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7" name="Google Shape;11447;p14"/>
              <p:cNvSpPr/>
              <p:nvPr/>
            </p:nvSpPr>
            <p:spPr>
              <a:xfrm flipH="1" rot="10800000">
                <a:off x="532384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8" name="Google Shape;11448;p14"/>
              <p:cNvSpPr/>
              <p:nvPr/>
            </p:nvSpPr>
            <p:spPr>
              <a:xfrm flipH="1" rot="10800000">
                <a:off x="553866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9" name="Google Shape;11449;p14"/>
              <p:cNvSpPr/>
              <p:nvPr/>
            </p:nvSpPr>
            <p:spPr>
              <a:xfrm flipH="1" rot="10800000">
                <a:off x="575349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0" name="Google Shape;11450;p14"/>
              <p:cNvSpPr/>
              <p:nvPr/>
            </p:nvSpPr>
            <p:spPr>
              <a:xfrm flipH="1" rot="10800000">
                <a:off x="596831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1" name="Google Shape;11451;p14"/>
              <p:cNvSpPr/>
              <p:nvPr/>
            </p:nvSpPr>
            <p:spPr>
              <a:xfrm flipH="1" rot="10800000">
                <a:off x="618313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2" name="Google Shape;11452;p14"/>
              <p:cNvSpPr/>
              <p:nvPr/>
            </p:nvSpPr>
            <p:spPr>
              <a:xfrm flipH="1" rot="10800000">
                <a:off x="639796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3" name="Google Shape;11453;p14"/>
              <p:cNvSpPr/>
              <p:nvPr/>
            </p:nvSpPr>
            <p:spPr>
              <a:xfrm flipH="1" rot="10800000">
                <a:off x="661278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4" name="Google Shape;11454;p14"/>
              <p:cNvSpPr/>
              <p:nvPr/>
            </p:nvSpPr>
            <p:spPr>
              <a:xfrm flipH="1" rot="10800000">
                <a:off x="682760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5" name="Google Shape;11455;p14"/>
              <p:cNvSpPr/>
              <p:nvPr/>
            </p:nvSpPr>
            <p:spPr>
              <a:xfrm flipH="1" rot="10800000">
                <a:off x="704243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6" name="Google Shape;11456;p14"/>
              <p:cNvSpPr/>
              <p:nvPr/>
            </p:nvSpPr>
            <p:spPr>
              <a:xfrm flipH="1" rot="10800000">
                <a:off x="725725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7" name="Google Shape;11457;p14"/>
              <p:cNvSpPr/>
              <p:nvPr/>
            </p:nvSpPr>
            <p:spPr>
              <a:xfrm flipH="1" rot="10800000">
                <a:off x="747207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8" name="Google Shape;11458;p14"/>
              <p:cNvSpPr/>
              <p:nvPr/>
            </p:nvSpPr>
            <p:spPr>
              <a:xfrm flipH="1" rot="10800000">
                <a:off x="768690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9" name="Google Shape;11459;p14"/>
              <p:cNvSpPr/>
              <p:nvPr/>
            </p:nvSpPr>
            <p:spPr>
              <a:xfrm flipH="1" rot="10800000">
                <a:off x="790172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0" name="Google Shape;11460;p14"/>
              <p:cNvSpPr/>
              <p:nvPr/>
            </p:nvSpPr>
            <p:spPr>
              <a:xfrm flipH="1" rot="10800000">
                <a:off x="8116546"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1" name="Google Shape;11461;p14"/>
              <p:cNvSpPr/>
              <p:nvPr/>
            </p:nvSpPr>
            <p:spPr>
              <a:xfrm flipH="1" rot="10800000">
                <a:off x="833137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2" name="Google Shape;11462;p14"/>
              <p:cNvSpPr/>
              <p:nvPr/>
            </p:nvSpPr>
            <p:spPr>
              <a:xfrm flipH="1" rot="10800000">
                <a:off x="854619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3" name="Google Shape;11463;p14"/>
              <p:cNvSpPr/>
              <p:nvPr/>
            </p:nvSpPr>
            <p:spPr>
              <a:xfrm flipH="1" rot="10800000">
                <a:off x="8761016"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4" name="Google Shape;11464;p14"/>
              <p:cNvSpPr/>
              <p:nvPr/>
            </p:nvSpPr>
            <p:spPr>
              <a:xfrm flipH="1" rot="10800000">
                <a:off x="897584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5" name="Google Shape;11465;p14"/>
              <p:cNvSpPr/>
              <p:nvPr/>
            </p:nvSpPr>
            <p:spPr>
              <a:xfrm flipH="1" rot="10800000">
                <a:off x="-46739"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6" name="Google Shape;11466;p14"/>
              <p:cNvSpPr/>
              <p:nvPr/>
            </p:nvSpPr>
            <p:spPr>
              <a:xfrm flipH="1" rot="10800000">
                <a:off x="16808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7" name="Google Shape;11467;p14"/>
              <p:cNvSpPr/>
              <p:nvPr/>
            </p:nvSpPr>
            <p:spPr>
              <a:xfrm flipH="1" rot="10800000">
                <a:off x="38290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8" name="Google Shape;11468;p14"/>
              <p:cNvSpPr/>
              <p:nvPr/>
            </p:nvSpPr>
            <p:spPr>
              <a:xfrm flipH="1" rot="10800000">
                <a:off x="59773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9" name="Google Shape;11469;p14"/>
              <p:cNvSpPr/>
              <p:nvPr/>
            </p:nvSpPr>
            <p:spPr>
              <a:xfrm flipH="1" rot="10800000">
                <a:off x="81255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0" name="Google Shape;11470;p14"/>
              <p:cNvSpPr/>
              <p:nvPr/>
            </p:nvSpPr>
            <p:spPr>
              <a:xfrm flipH="1" rot="10800000">
                <a:off x="102737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1" name="Google Shape;11471;p14"/>
              <p:cNvSpPr/>
              <p:nvPr/>
            </p:nvSpPr>
            <p:spPr>
              <a:xfrm flipH="1" rot="10800000">
                <a:off x="124220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2" name="Google Shape;11472;p14"/>
              <p:cNvSpPr/>
              <p:nvPr/>
            </p:nvSpPr>
            <p:spPr>
              <a:xfrm flipH="1" rot="10800000">
                <a:off x="145702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3" name="Google Shape;11473;p14"/>
              <p:cNvSpPr/>
              <p:nvPr/>
            </p:nvSpPr>
            <p:spPr>
              <a:xfrm flipH="1" rot="10800000">
                <a:off x="167184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4" name="Google Shape;11474;p14"/>
              <p:cNvSpPr/>
              <p:nvPr/>
            </p:nvSpPr>
            <p:spPr>
              <a:xfrm flipH="1" rot="10800000">
                <a:off x="188667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5" name="Google Shape;11475;p14"/>
              <p:cNvSpPr/>
              <p:nvPr/>
            </p:nvSpPr>
            <p:spPr>
              <a:xfrm flipH="1" rot="10800000">
                <a:off x="210149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6" name="Google Shape;11476;p14"/>
              <p:cNvSpPr/>
              <p:nvPr/>
            </p:nvSpPr>
            <p:spPr>
              <a:xfrm flipH="1" rot="10800000">
                <a:off x="231631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7" name="Google Shape;11477;p14"/>
              <p:cNvSpPr/>
              <p:nvPr/>
            </p:nvSpPr>
            <p:spPr>
              <a:xfrm flipH="1" rot="10800000">
                <a:off x="253114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8" name="Google Shape;11478;p14"/>
              <p:cNvSpPr/>
              <p:nvPr/>
            </p:nvSpPr>
            <p:spPr>
              <a:xfrm flipH="1" rot="10800000">
                <a:off x="274596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9" name="Google Shape;11479;p14"/>
              <p:cNvSpPr/>
              <p:nvPr/>
            </p:nvSpPr>
            <p:spPr>
              <a:xfrm flipH="1" rot="10800000">
                <a:off x="296078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0" name="Google Shape;11480;p14"/>
              <p:cNvSpPr/>
              <p:nvPr/>
            </p:nvSpPr>
            <p:spPr>
              <a:xfrm flipH="1" rot="10800000">
                <a:off x="317561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1" name="Google Shape;11481;p14"/>
              <p:cNvSpPr/>
              <p:nvPr/>
            </p:nvSpPr>
            <p:spPr>
              <a:xfrm flipH="1" rot="10800000">
                <a:off x="339043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2" name="Google Shape;11482;p14"/>
              <p:cNvSpPr/>
              <p:nvPr/>
            </p:nvSpPr>
            <p:spPr>
              <a:xfrm flipH="1" rot="10800000">
                <a:off x="360525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3" name="Google Shape;11483;p14"/>
              <p:cNvSpPr/>
              <p:nvPr/>
            </p:nvSpPr>
            <p:spPr>
              <a:xfrm flipH="1" rot="10800000">
                <a:off x="382008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4" name="Google Shape;11484;p14"/>
              <p:cNvSpPr/>
              <p:nvPr/>
            </p:nvSpPr>
            <p:spPr>
              <a:xfrm flipH="1" rot="10800000">
                <a:off x="403490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5" name="Google Shape;11485;p14"/>
              <p:cNvSpPr/>
              <p:nvPr/>
            </p:nvSpPr>
            <p:spPr>
              <a:xfrm flipH="1" rot="10800000">
                <a:off x="424972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6" name="Google Shape;11486;p14"/>
              <p:cNvSpPr/>
              <p:nvPr/>
            </p:nvSpPr>
            <p:spPr>
              <a:xfrm flipH="1" rot="10800000">
                <a:off x="446455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7" name="Google Shape;11487;p14"/>
              <p:cNvSpPr/>
              <p:nvPr/>
            </p:nvSpPr>
            <p:spPr>
              <a:xfrm flipH="1" rot="10800000">
                <a:off x="467937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8" name="Google Shape;11488;p14"/>
              <p:cNvSpPr/>
              <p:nvPr/>
            </p:nvSpPr>
            <p:spPr>
              <a:xfrm flipH="1" rot="10800000">
                <a:off x="489419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9" name="Google Shape;11489;p14"/>
              <p:cNvSpPr/>
              <p:nvPr/>
            </p:nvSpPr>
            <p:spPr>
              <a:xfrm flipH="1" rot="10800000">
                <a:off x="510902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0" name="Google Shape;11490;p14"/>
              <p:cNvSpPr/>
              <p:nvPr/>
            </p:nvSpPr>
            <p:spPr>
              <a:xfrm flipH="1" rot="10800000">
                <a:off x="532384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1" name="Google Shape;11491;p14"/>
              <p:cNvSpPr/>
              <p:nvPr/>
            </p:nvSpPr>
            <p:spPr>
              <a:xfrm flipH="1" rot="10800000">
                <a:off x="553866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2" name="Google Shape;11492;p14"/>
              <p:cNvSpPr/>
              <p:nvPr/>
            </p:nvSpPr>
            <p:spPr>
              <a:xfrm flipH="1" rot="10800000">
                <a:off x="575349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3" name="Google Shape;11493;p14"/>
              <p:cNvSpPr/>
              <p:nvPr/>
            </p:nvSpPr>
            <p:spPr>
              <a:xfrm flipH="1" rot="10800000">
                <a:off x="596831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4" name="Google Shape;11494;p14"/>
              <p:cNvSpPr/>
              <p:nvPr/>
            </p:nvSpPr>
            <p:spPr>
              <a:xfrm flipH="1" rot="10800000">
                <a:off x="618313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5" name="Google Shape;11495;p14"/>
              <p:cNvSpPr/>
              <p:nvPr/>
            </p:nvSpPr>
            <p:spPr>
              <a:xfrm flipH="1" rot="10800000">
                <a:off x="639796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6" name="Google Shape;11496;p14"/>
              <p:cNvSpPr/>
              <p:nvPr/>
            </p:nvSpPr>
            <p:spPr>
              <a:xfrm flipH="1" rot="10800000">
                <a:off x="661278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7" name="Google Shape;11497;p14"/>
              <p:cNvSpPr/>
              <p:nvPr/>
            </p:nvSpPr>
            <p:spPr>
              <a:xfrm flipH="1" rot="10800000">
                <a:off x="682760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8" name="Google Shape;11498;p14"/>
              <p:cNvSpPr/>
              <p:nvPr/>
            </p:nvSpPr>
            <p:spPr>
              <a:xfrm flipH="1" rot="10800000">
                <a:off x="704243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9" name="Google Shape;11499;p14"/>
              <p:cNvSpPr/>
              <p:nvPr/>
            </p:nvSpPr>
            <p:spPr>
              <a:xfrm flipH="1" rot="10800000">
                <a:off x="725725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0" name="Google Shape;11500;p14"/>
              <p:cNvSpPr/>
              <p:nvPr/>
            </p:nvSpPr>
            <p:spPr>
              <a:xfrm flipH="1" rot="10800000">
                <a:off x="747207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1" name="Google Shape;11501;p14"/>
              <p:cNvSpPr/>
              <p:nvPr/>
            </p:nvSpPr>
            <p:spPr>
              <a:xfrm flipH="1" rot="10800000">
                <a:off x="768690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2" name="Google Shape;11502;p14"/>
              <p:cNvSpPr/>
              <p:nvPr/>
            </p:nvSpPr>
            <p:spPr>
              <a:xfrm flipH="1" rot="10800000">
                <a:off x="790172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3" name="Google Shape;11503;p14"/>
              <p:cNvSpPr/>
              <p:nvPr/>
            </p:nvSpPr>
            <p:spPr>
              <a:xfrm flipH="1" rot="10800000">
                <a:off x="8116546"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4" name="Google Shape;11504;p14"/>
              <p:cNvSpPr/>
              <p:nvPr/>
            </p:nvSpPr>
            <p:spPr>
              <a:xfrm flipH="1" rot="10800000">
                <a:off x="833137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5" name="Google Shape;11505;p14"/>
              <p:cNvSpPr/>
              <p:nvPr/>
            </p:nvSpPr>
            <p:spPr>
              <a:xfrm flipH="1" rot="10800000">
                <a:off x="854619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6" name="Google Shape;11506;p14"/>
              <p:cNvSpPr/>
              <p:nvPr/>
            </p:nvSpPr>
            <p:spPr>
              <a:xfrm flipH="1" rot="10800000">
                <a:off x="8761016"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7" name="Google Shape;11507;p14"/>
              <p:cNvSpPr/>
              <p:nvPr/>
            </p:nvSpPr>
            <p:spPr>
              <a:xfrm flipH="1" rot="10800000">
                <a:off x="897584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8" name="Google Shape;11508;p14"/>
              <p:cNvSpPr/>
              <p:nvPr/>
            </p:nvSpPr>
            <p:spPr>
              <a:xfrm flipH="1" rot="10800000">
                <a:off x="-46739"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9" name="Google Shape;11509;p14"/>
              <p:cNvSpPr/>
              <p:nvPr/>
            </p:nvSpPr>
            <p:spPr>
              <a:xfrm flipH="1" rot="10800000">
                <a:off x="16808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0" name="Google Shape;11510;p14"/>
              <p:cNvSpPr/>
              <p:nvPr/>
            </p:nvSpPr>
            <p:spPr>
              <a:xfrm flipH="1" rot="10800000">
                <a:off x="38290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1" name="Google Shape;11511;p14"/>
              <p:cNvSpPr/>
              <p:nvPr/>
            </p:nvSpPr>
            <p:spPr>
              <a:xfrm flipH="1" rot="10800000">
                <a:off x="59773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2" name="Google Shape;11512;p14"/>
              <p:cNvSpPr/>
              <p:nvPr/>
            </p:nvSpPr>
            <p:spPr>
              <a:xfrm flipH="1" rot="10800000">
                <a:off x="81255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3" name="Google Shape;11513;p14"/>
              <p:cNvSpPr/>
              <p:nvPr/>
            </p:nvSpPr>
            <p:spPr>
              <a:xfrm flipH="1" rot="10800000">
                <a:off x="102737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4" name="Google Shape;11514;p14"/>
              <p:cNvSpPr/>
              <p:nvPr/>
            </p:nvSpPr>
            <p:spPr>
              <a:xfrm flipH="1" rot="10800000">
                <a:off x="124220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5" name="Google Shape;11515;p14"/>
              <p:cNvSpPr/>
              <p:nvPr/>
            </p:nvSpPr>
            <p:spPr>
              <a:xfrm flipH="1" rot="10800000">
                <a:off x="145702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6" name="Google Shape;11516;p14"/>
              <p:cNvSpPr/>
              <p:nvPr/>
            </p:nvSpPr>
            <p:spPr>
              <a:xfrm flipH="1" rot="10800000">
                <a:off x="167184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7" name="Google Shape;11517;p14"/>
              <p:cNvSpPr/>
              <p:nvPr/>
            </p:nvSpPr>
            <p:spPr>
              <a:xfrm flipH="1" rot="10800000">
                <a:off x="188667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8" name="Google Shape;11518;p14"/>
              <p:cNvSpPr/>
              <p:nvPr/>
            </p:nvSpPr>
            <p:spPr>
              <a:xfrm flipH="1" rot="10800000">
                <a:off x="210149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9" name="Google Shape;11519;p14"/>
              <p:cNvSpPr/>
              <p:nvPr/>
            </p:nvSpPr>
            <p:spPr>
              <a:xfrm flipH="1" rot="10800000">
                <a:off x="231631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0" name="Google Shape;11520;p14"/>
              <p:cNvSpPr/>
              <p:nvPr/>
            </p:nvSpPr>
            <p:spPr>
              <a:xfrm flipH="1" rot="10800000">
                <a:off x="253114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1" name="Google Shape;11521;p14"/>
              <p:cNvSpPr/>
              <p:nvPr/>
            </p:nvSpPr>
            <p:spPr>
              <a:xfrm flipH="1" rot="10800000">
                <a:off x="274596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2" name="Google Shape;11522;p14"/>
              <p:cNvSpPr/>
              <p:nvPr/>
            </p:nvSpPr>
            <p:spPr>
              <a:xfrm flipH="1" rot="10800000">
                <a:off x="296078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3" name="Google Shape;11523;p14"/>
              <p:cNvSpPr/>
              <p:nvPr/>
            </p:nvSpPr>
            <p:spPr>
              <a:xfrm flipH="1" rot="10800000">
                <a:off x="317561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4" name="Google Shape;11524;p14"/>
              <p:cNvSpPr/>
              <p:nvPr/>
            </p:nvSpPr>
            <p:spPr>
              <a:xfrm flipH="1" rot="10800000">
                <a:off x="339043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5" name="Google Shape;11525;p14"/>
              <p:cNvSpPr/>
              <p:nvPr/>
            </p:nvSpPr>
            <p:spPr>
              <a:xfrm flipH="1" rot="10800000">
                <a:off x="360525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6" name="Google Shape;11526;p14"/>
              <p:cNvSpPr/>
              <p:nvPr/>
            </p:nvSpPr>
            <p:spPr>
              <a:xfrm flipH="1" rot="10800000">
                <a:off x="382008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7" name="Google Shape;11527;p14"/>
              <p:cNvSpPr/>
              <p:nvPr/>
            </p:nvSpPr>
            <p:spPr>
              <a:xfrm flipH="1" rot="10800000">
                <a:off x="403490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8" name="Google Shape;11528;p14"/>
              <p:cNvSpPr/>
              <p:nvPr/>
            </p:nvSpPr>
            <p:spPr>
              <a:xfrm flipH="1" rot="10800000">
                <a:off x="424972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9" name="Google Shape;11529;p14"/>
              <p:cNvSpPr/>
              <p:nvPr/>
            </p:nvSpPr>
            <p:spPr>
              <a:xfrm flipH="1" rot="10800000">
                <a:off x="446455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0" name="Google Shape;11530;p14"/>
              <p:cNvSpPr/>
              <p:nvPr/>
            </p:nvSpPr>
            <p:spPr>
              <a:xfrm flipH="1" rot="10800000">
                <a:off x="467937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1" name="Google Shape;11531;p14"/>
              <p:cNvSpPr/>
              <p:nvPr/>
            </p:nvSpPr>
            <p:spPr>
              <a:xfrm flipH="1" rot="10800000">
                <a:off x="489419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2" name="Google Shape;11532;p14"/>
              <p:cNvSpPr/>
              <p:nvPr/>
            </p:nvSpPr>
            <p:spPr>
              <a:xfrm flipH="1" rot="10800000">
                <a:off x="510902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3" name="Google Shape;11533;p14"/>
              <p:cNvSpPr/>
              <p:nvPr/>
            </p:nvSpPr>
            <p:spPr>
              <a:xfrm flipH="1" rot="10800000">
                <a:off x="532384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4" name="Google Shape;11534;p14"/>
              <p:cNvSpPr/>
              <p:nvPr/>
            </p:nvSpPr>
            <p:spPr>
              <a:xfrm flipH="1" rot="10800000">
                <a:off x="553866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5" name="Google Shape;11535;p14"/>
              <p:cNvSpPr/>
              <p:nvPr/>
            </p:nvSpPr>
            <p:spPr>
              <a:xfrm flipH="1" rot="10800000">
                <a:off x="575349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6" name="Google Shape;11536;p14"/>
              <p:cNvSpPr/>
              <p:nvPr/>
            </p:nvSpPr>
            <p:spPr>
              <a:xfrm flipH="1" rot="10800000">
                <a:off x="596831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7" name="Google Shape;11537;p14"/>
              <p:cNvSpPr/>
              <p:nvPr/>
            </p:nvSpPr>
            <p:spPr>
              <a:xfrm flipH="1" rot="10800000">
                <a:off x="618313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8" name="Google Shape;11538;p14"/>
              <p:cNvSpPr/>
              <p:nvPr/>
            </p:nvSpPr>
            <p:spPr>
              <a:xfrm flipH="1" rot="10800000">
                <a:off x="639796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9" name="Google Shape;11539;p14"/>
              <p:cNvSpPr/>
              <p:nvPr/>
            </p:nvSpPr>
            <p:spPr>
              <a:xfrm flipH="1" rot="10800000">
                <a:off x="661278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0" name="Google Shape;11540;p14"/>
              <p:cNvSpPr/>
              <p:nvPr/>
            </p:nvSpPr>
            <p:spPr>
              <a:xfrm flipH="1" rot="10800000">
                <a:off x="682760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1" name="Google Shape;11541;p14"/>
              <p:cNvSpPr/>
              <p:nvPr/>
            </p:nvSpPr>
            <p:spPr>
              <a:xfrm flipH="1" rot="10800000">
                <a:off x="704243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2" name="Google Shape;11542;p14"/>
              <p:cNvSpPr/>
              <p:nvPr/>
            </p:nvSpPr>
            <p:spPr>
              <a:xfrm flipH="1" rot="10800000">
                <a:off x="725725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3" name="Google Shape;11543;p14"/>
              <p:cNvSpPr/>
              <p:nvPr/>
            </p:nvSpPr>
            <p:spPr>
              <a:xfrm flipH="1" rot="10800000">
                <a:off x="747207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4" name="Google Shape;11544;p14"/>
              <p:cNvSpPr/>
              <p:nvPr/>
            </p:nvSpPr>
            <p:spPr>
              <a:xfrm flipH="1" rot="10800000">
                <a:off x="768690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5" name="Google Shape;11545;p14"/>
              <p:cNvSpPr/>
              <p:nvPr/>
            </p:nvSpPr>
            <p:spPr>
              <a:xfrm flipH="1" rot="10800000">
                <a:off x="790172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6" name="Google Shape;11546;p14"/>
              <p:cNvSpPr/>
              <p:nvPr/>
            </p:nvSpPr>
            <p:spPr>
              <a:xfrm flipH="1" rot="10800000">
                <a:off x="8116546"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7" name="Google Shape;11547;p14"/>
              <p:cNvSpPr/>
              <p:nvPr/>
            </p:nvSpPr>
            <p:spPr>
              <a:xfrm flipH="1" rot="10800000">
                <a:off x="833137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8" name="Google Shape;11548;p14"/>
              <p:cNvSpPr/>
              <p:nvPr/>
            </p:nvSpPr>
            <p:spPr>
              <a:xfrm flipH="1" rot="10800000">
                <a:off x="854619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9" name="Google Shape;11549;p14"/>
              <p:cNvSpPr/>
              <p:nvPr/>
            </p:nvSpPr>
            <p:spPr>
              <a:xfrm flipH="1" rot="10800000">
                <a:off x="8761016"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0" name="Google Shape;11550;p14"/>
              <p:cNvSpPr/>
              <p:nvPr/>
            </p:nvSpPr>
            <p:spPr>
              <a:xfrm flipH="1" rot="10800000">
                <a:off x="897584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1" name="Google Shape;11551;p14"/>
              <p:cNvSpPr/>
              <p:nvPr/>
            </p:nvSpPr>
            <p:spPr>
              <a:xfrm flipH="1" rot="10800000">
                <a:off x="-46739"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2" name="Google Shape;11552;p14"/>
              <p:cNvSpPr/>
              <p:nvPr/>
            </p:nvSpPr>
            <p:spPr>
              <a:xfrm flipH="1" rot="10800000">
                <a:off x="16808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3" name="Google Shape;11553;p14"/>
              <p:cNvSpPr/>
              <p:nvPr/>
            </p:nvSpPr>
            <p:spPr>
              <a:xfrm flipH="1" rot="10800000">
                <a:off x="38290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4" name="Google Shape;11554;p14"/>
              <p:cNvSpPr/>
              <p:nvPr/>
            </p:nvSpPr>
            <p:spPr>
              <a:xfrm flipH="1" rot="10800000">
                <a:off x="59773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5" name="Google Shape;11555;p14"/>
              <p:cNvSpPr/>
              <p:nvPr/>
            </p:nvSpPr>
            <p:spPr>
              <a:xfrm flipH="1" rot="10800000">
                <a:off x="81255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6" name="Google Shape;11556;p14"/>
              <p:cNvSpPr/>
              <p:nvPr/>
            </p:nvSpPr>
            <p:spPr>
              <a:xfrm flipH="1" rot="10800000">
                <a:off x="102737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7" name="Google Shape;11557;p14"/>
              <p:cNvSpPr/>
              <p:nvPr/>
            </p:nvSpPr>
            <p:spPr>
              <a:xfrm flipH="1" rot="10800000">
                <a:off x="124220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8" name="Google Shape;11558;p14"/>
              <p:cNvSpPr/>
              <p:nvPr/>
            </p:nvSpPr>
            <p:spPr>
              <a:xfrm flipH="1" rot="10800000">
                <a:off x="145702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9" name="Google Shape;11559;p14"/>
              <p:cNvSpPr/>
              <p:nvPr/>
            </p:nvSpPr>
            <p:spPr>
              <a:xfrm flipH="1" rot="10800000">
                <a:off x="167184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0" name="Google Shape;11560;p14"/>
              <p:cNvSpPr/>
              <p:nvPr/>
            </p:nvSpPr>
            <p:spPr>
              <a:xfrm flipH="1" rot="10800000">
                <a:off x="188667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1" name="Google Shape;11561;p14"/>
              <p:cNvSpPr/>
              <p:nvPr/>
            </p:nvSpPr>
            <p:spPr>
              <a:xfrm flipH="1" rot="10800000">
                <a:off x="210149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2" name="Google Shape;11562;p14"/>
              <p:cNvSpPr/>
              <p:nvPr/>
            </p:nvSpPr>
            <p:spPr>
              <a:xfrm flipH="1" rot="10800000">
                <a:off x="231631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3" name="Google Shape;11563;p14"/>
              <p:cNvSpPr/>
              <p:nvPr/>
            </p:nvSpPr>
            <p:spPr>
              <a:xfrm flipH="1" rot="10800000">
                <a:off x="253114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4" name="Google Shape;11564;p14"/>
              <p:cNvSpPr/>
              <p:nvPr/>
            </p:nvSpPr>
            <p:spPr>
              <a:xfrm flipH="1" rot="10800000">
                <a:off x="274596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5" name="Google Shape;11565;p14"/>
              <p:cNvSpPr/>
              <p:nvPr/>
            </p:nvSpPr>
            <p:spPr>
              <a:xfrm flipH="1" rot="10800000">
                <a:off x="296078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6" name="Google Shape;11566;p14"/>
              <p:cNvSpPr/>
              <p:nvPr/>
            </p:nvSpPr>
            <p:spPr>
              <a:xfrm flipH="1" rot="10800000">
                <a:off x="317561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7" name="Google Shape;11567;p14"/>
              <p:cNvSpPr/>
              <p:nvPr/>
            </p:nvSpPr>
            <p:spPr>
              <a:xfrm flipH="1" rot="10800000">
                <a:off x="339043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8" name="Google Shape;11568;p14"/>
              <p:cNvSpPr/>
              <p:nvPr/>
            </p:nvSpPr>
            <p:spPr>
              <a:xfrm flipH="1" rot="10800000">
                <a:off x="360525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9" name="Google Shape;11569;p14"/>
              <p:cNvSpPr/>
              <p:nvPr/>
            </p:nvSpPr>
            <p:spPr>
              <a:xfrm flipH="1" rot="10800000">
                <a:off x="382008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0" name="Google Shape;11570;p14"/>
              <p:cNvSpPr/>
              <p:nvPr/>
            </p:nvSpPr>
            <p:spPr>
              <a:xfrm flipH="1" rot="10800000">
                <a:off x="403490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1" name="Google Shape;11571;p14"/>
              <p:cNvSpPr/>
              <p:nvPr/>
            </p:nvSpPr>
            <p:spPr>
              <a:xfrm flipH="1" rot="10800000">
                <a:off x="424972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2" name="Google Shape;11572;p14"/>
              <p:cNvSpPr/>
              <p:nvPr/>
            </p:nvSpPr>
            <p:spPr>
              <a:xfrm flipH="1" rot="10800000">
                <a:off x="446455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3" name="Google Shape;11573;p14"/>
              <p:cNvSpPr/>
              <p:nvPr/>
            </p:nvSpPr>
            <p:spPr>
              <a:xfrm flipH="1" rot="10800000">
                <a:off x="467937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4" name="Google Shape;11574;p14"/>
              <p:cNvSpPr/>
              <p:nvPr/>
            </p:nvSpPr>
            <p:spPr>
              <a:xfrm flipH="1" rot="10800000">
                <a:off x="489419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5" name="Google Shape;11575;p14"/>
              <p:cNvSpPr/>
              <p:nvPr/>
            </p:nvSpPr>
            <p:spPr>
              <a:xfrm flipH="1" rot="10800000">
                <a:off x="510902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6" name="Google Shape;11576;p14"/>
              <p:cNvSpPr/>
              <p:nvPr/>
            </p:nvSpPr>
            <p:spPr>
              <a:xfrm flipH="1" rot="10800000">
                <a:off x="532384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7" name="Google Shape;11577;p14"/>
              <p:cNvSpPr/>
              <p:nvPr/>
            </p:nvSpPr>
            <p:spPr>
              <a:xfrm flipH="1" rot="10800000">
                <a:off x="553866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8" name="Google Shape;11578;p14"/>
              <p:cNvSpPr/>
              <p:nvPr/>
            </p:nvSpPr>
            <p:spPr>
              <a:xfrm flipH="1" rot="10800000">
                <a:off x="575349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9" name="Google Shape;11579;p14"/>
              <p:cNvSpPr/>
              <p:nvPr/>
            </p:nvSpPr>
            <p:spPr>
              <a:xfrm flipH="1" rot="10800000">
                <a:off x="596831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0" name="Google Shape;11580;p14"/>
              <p:cNvSpPr/>
              <p:nvPr/>
            </p:nvSpPr>
            <p:spPr>
              <a:xfrm flipH="1" rot="10800000">
                <a:off x="618313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1" name="Google Shape;11581;p14"/>
              <p:cNvSpPr/>
              <p:nvPr/>
            </p:nvSpPr>
            <p:spPr>
              <a:xfrm flipH="1" rot="10800000">
                <a:off x="639796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2" name="Google Shape;11582;p14"/>
              <p:cNvSpPr/>
              <p:nvPr/>
            </p:nvSpPr>
            <p:spPr>
              <a:xfrm flipH="1" rot="10800000">
                <a:off x="661278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3" name="Google Shape;11583;p14"/>
              <p:cNvSpPr/>
              <p:nvPr/>
            </p:nvSpPr>
            <p:spPr>
              <a:xfrm flipH="1" rot="10800000">
                <a:off x="682760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4" name="Google Shape;11584;p14"/>
              <p:cNvSpPr/>
              <p:nvPr/>
            </p:nvSpPr>
            <p:spPr>
              <a:xfrm flipH="1" rot="10800000">
                <a:off x="704243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5" name="Google Shape;11585;p14"/>
              <p:cNvSpPr/>
              <p:nvPr/>
            </p:nvSpPr>
            <p:spPr>
              <a:xfrm flipH="1" rot="10800000">
                <a:off x="725725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6" name="Google Shape;11586;p14"/>
              <p:cNvSpPr/>
              <p:nvPr/>
            </p:nvSpPr>
            <p:spPr>
              <a:xfrm flipH="1" rot="10800000">
                <a:off x="747207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7" name="Google Shape;11587;p14"/>
              <p:cNvSpPr/>
              <p:nvPr/>
            </p:nvSpPr>
            <p:spPr>
              <a:xfrm flipH="1" rot="10800000">
                <a:off x="768690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8" name="Google Shape;11588;p14"/>
              <p:cNvSpPr/>
              <p:nvPr/>
            </p:nvSpPr>
            <p:spPr>
              <a:xfrm flipH="1" rot="10800000">
                <a:off x="790172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9" name="Google Shape;11589;p14"/>
              <p:cNvSpPr/>
              <p:nvPr/>
            </p:nvSpPr>
            <p:spPr>
              <a:xfrm flipH="1" rot="10800000">
                <a:off x="8116546"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0" name="Google Shape;11590;p14"/>
              <p:cNvSpPr/>
              <p:nvPr/>
            </p:nvSpPr>
            <p:spPr>
              <a:xfrm flipH="1" rot="10800000">
                <a:off x="833137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1" name="Google Shape;11591;p14"/>
              <p:cNvSpPr/>
              <p:nvPr/>
            </p:nvSpPr>
            <p:spPr>
              <a:xfrm flipH="1" rot="10800000">
                <a:off x="854619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2" name="Google Shape;11592;p14"/>
              <p:cNvSpPr/>
              <p:nvPr/>
            </p:nvSpPr>
            <p:spPr>
              <a:xfrm flipH="1" rot="10800000">
                <a:off x="8761016"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3" name="Google Shape;11593;p14"/>
              <p:cNvSpPr/>
              <p:nvPr/>
            </p:nvSpPr>
            <p:spPr>
              <a:xfrm flipH="1" rot="10800000">
                <a:off x="897584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4" name="Google Shape;11594;p14"/>
              <p:cNvSpPr/>
              <p:nvPr/>
            </p:nvSpPr>
            <p:spPr>
              <a:xfrm flipH="1" rot="10800000">
                <a:off x="-46739"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5" name="Google Shape;11595;p14"/>
              <p:cNvSpPr/>
              <p:nvPr/>
            </p:nvSpPr>
            <p:spPr>
              <a:xfrm flipH="1" rot="10800000">
                <a:off x="16808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6" name="Google Shape;11596;p14"/>
              <p:cNvSpPr/>
              <p:nvPr/>
            </p:nvSpPr>
            <p:spPr>
              <a:xfrm flipH="1" rot="10800000">
                <a:off x="38290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7" name="Google Shape;11597;p14"/>
              <p:cNvSpPr/>
              <p:nvPr/>
            </p:nvSpPr>
            <p:spPr>
              <a:xfrm flipH="1" rot="10800000">
                <a:off x="59773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8" name="Google Shape;11598;p14"/>
              <p:cNvSpPr/>
              <p:nvPr/>
            </p:nvSpPr>
            <p:spPr>
              <a:xfrm flipH="1" rot="10800000">
                <a:off x="81255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9" name="Google Shape;11599;p14"/>
              <p:cNvSpPr/>
              <p:nvPr/>
            </p:nvSpPr>
            <p:spPr>
              <a:xfrm flipH="1" rot="10800000">
                <a:off x="102737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0" name="Google Shape;11600;p14"/>
              <p:cNvSpPr/>
              <p:nvPr/>
            </p:nvSpPr>
            <p:spPr>
              <a:xfrm flipH="1" rot="10800000">
                <a:off x="124220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1" name="Google Shape;11601;p14"/>
              <p:cNvSpPr/>
              <p:nvPr/>
            </p:nvSpPr>
            <p:spPr>
              <a:xfrm flipH="1" rot="10800000">
                <a:off x="145702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2" name="Google Shape;11602;p14"/>
              <p:cNvSpPr/>
              <p:nvPr/>
            </p:nvSpPr>
            <p:spPr>
              <a:xfrm flipH="1" rot="10800000">
                <a:off x="167184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3" name="Google Shape;11603;p14"/>
              <p:cNvSpPr/>
              <p:nvPr/>
            </p:nvSpPr>
            <p:spPr>
              <a:xfrm flipH="1" rot="10800000">
                <a:off x="188667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4" name="Google Shape;11604;p14"/>
              <p:cNvSpPr/>
              <p:nvPr/>
            </p:nvSpPr>
            <p:spPr>
              <a:xfrm flipH="1" rot="10800000">
                <a:off x="210149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5" name="Google Shape;11605;p14"/>
              <p:cNvSpPr/>
              <p:nvPr/>
            </p:nvSpPr>
            <p:spPr>
              <a:xfrm flipH="1" rot="10800000">
                <a:off x="231631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6" name="Google Shape;11606;p14"/>
              <p:cNvSpPr/>
              <p:nvPr/>
            </p:nvSpPr>
            <p:spPr>
              <a:xfrm flipH="1" rot="10800000">
                <a:off x="253114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7" name="Google Shape;11607;p14"/>
              <p:cNvSpPr/>
              <p:nvPr/>
            </p:nvSpPr>
            <p:spPr>
              <a:xfrm flipH="1" rot="10800000">
                <a:off x="274596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8" name="Google Shape;11608;p14"/>
              <p:cNvSpPr/>
              <p:nvPr/>
            </p:nvSpPr>
            <p:spPr>
              <a:xfrm flipH="1" rot="10800000">
                <a:off x="296078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9" name="Google Shape;11609;p14"/>
              <p:cNvSpPr/>
              <p:nvPr/>
            </p:nvSpPr>
            <p:spPr>
              <a:xfrm flipH="1" rot="10800000">
                <a:off x="317561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0" name="Google Shape;11610;p14"/>
              <p:cNvSpPr/>
              <p:nvPr/>
            </p:nvSpPr>
            <p:spPr>
              <a:xfrm flipH="1" rot="10800000">
                <a:off x="339043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1" name="Google Shape;11611;p14"/>
              <p:cNvSpPr/>
              <p:nvPr/>
            </p:nvSpPr>
            <p:spPr>
              <a:xfrm flipH="1" rot="10800000">
                <a:off x="360525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2" name="Google Shape;11612;p14"/>
              <p:cNvSpPr/>
              <p:nvPr/>
            </p:nvSpPr>
            <p:spPr>
              <a:xfrm flipH="1" rot="10800000">
                <a:off x="382008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3" name="Google Shape;11613;p14"/>
              <p:cNvSpPr/>
              <p:nvPr/>
            </p:nvSpPr>
            <p:spPr>
              <a:xfrm flipH="1" rot="10800000">
                <a:off x="403490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4" name="Google Shape;11614;p14"/>
              <p:cNvSpPr/>
              <p:nvPr/>
            </p:nvSpPr>
            <p:spPr>
              <a:xfrm flipH="1" rot="10800000">
                <a:off x="424972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5" name="Google Shape;11615;p14"/>
              <p:cNvSpPr/>
              <p:nvPr/>
            </p:nvSpPr>
            <p:spPr>
              <a:xfrm flipH="1" rot="10800000">
                <a:off x="446455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6" name="Google Shape;11616;p14"/>
              <p:cNvSpPr/>
              <p:nvPr/>
            </p:nvSpPr>
            <p:spPr>
              <a:xfrm flipH="1" rot="10800000">
                <a:off x="467937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7" name="Google Shape;11617;p14"/>
              <p:cNvSpPr/>
              <p:nvPr/>
            </p:nvSpPr>
            <p:spPr>
              <a:xfrm flipH="1" rot="10800000">
                <a:off x="489419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8" name="Google Shape;11618;p14"/>
              <p:cNvSpPr/>
              <p:nvPr/>
            </p:nvSpPr>
            <p:spPr>
              <a:xfrm flipH="1" rot="10800000">
                <a:off x="510902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9" name="Google Shape;11619;p14"/>
              <p:cNvSpPr/>
              <p:nvPr/>
            </p:nvSpPr>
            <p:spPr>
              <a:xfrm flipH="1" rot="10800000">
                <a:off x="532384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0" name="Google Shape;11620;p14"/>
              <p:cNvSpPr/>
              <p:nvPr/>
            </p:nvSpPr>
            <p:spPr>
              <a:xfrm flipH="1" rot="10800000">
                <a:off x="553866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1" name="Google Shape;11621;p14"/>
              <p:cNvSpPr/>
              <p:nvPr/>
            </p:nvSpPr>
            <p:spPr>
              <a:xfrm flipH="1" rot="10800000">
                <a:off x="575349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2" name="Google Shape;11622;p14"/>
              <p:cNvSpPr/>
              <p:nvPr/>
            </p:nvSpPr>
            <p:spPr>
              <a:xfrm flipH="1" rot="10800000">
                <a:off x="596831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3" name="Google Shape;11623;p14"/>
              <p:cNvSpPr/>
              <p:nvPr/>
            </p:nvSpPr>
            <p:spPr>
              <a:xfrm flipH="1" rot="10800000">
                <a:off x="618313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4" name="Google Shape;11624;p14"/>
              <p:cNvSpPr/>
              <p:nvPr/>
            </p:nvSpPr>
            <p:spPr>
              <a:xfrm flipH="1" rot="10800000">
                <a:off x="639796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5" name="Google Shape;11625;p14"/>
              <p:cNvSpPr/>
              <p:nvPr/>
            </p:nvSpPr>
            <p:spPr>
              <a:xfrm flipH="1" rot="10800000">
                <a:off x="661278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6" name="Google Shape;11626;p14"/>
              <p:cNvSpPr/>
              <p:nvPr/>
            </p:nvSpPr>
            <p:spPr>
              <a:xfrm flipH="1" rot="10800000">
                <a:off x="682760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7" name="Google Shape;11627;p14"/>
              <p:cNvSpPr/>
              <p:nvPr/>
            </p:nvSpPr>
            <p:spPr>
              <a:xfrm flipH="1" rot="10800000">
                <a:off x="704243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8" name="Google Shape;11628;p14"/>
              <p:cNvSpPr/>
              <p:nvPr/>
            </p:nvSpPr>
            <p:spPr>
              <a:xfrm flipH="1" rot="10800000">
                <a:off x="725725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9" name="Google Shape;11629;p14"/>
              <p:cNvSpPr/>
              <p:nvPr/>
            </p:nvSpPr>
            <p:spPr>
              <a:xfrm flipH="1" rot="10800000">
                <a:off x="747207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0" name="Google Shape;11630;p14"/>
              <p:cNvSpPr/>
              <p:nvPr/>
            </p:nvSpPr>
            <p:spPr>
              <a:xfrm flipH="1" rot="10800000">
                <a:off x="768690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1" name="Google Shape;11631;p14"/>
              <p:cNvSpPr/>
              <p:nvPr/>
            </p:nvSpPr>
            <p:spPr>
              <a:xfrm flipH="1" rot="10800000">
                <a:off x="790172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2" name="Google Shape;11632;p14"/>
              <p:cNvSpPr/>
              <p:nvPr/>
            </p:nvSpPr>
            <p:spPr>
              <a:xfrm flipH="1" rot="10800000">
                <a:off x="8116546"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3" name="Google Shape;11633;p14"/>
              <p:cNvSpPr/>
              <p:nvPr/>
            </p:nvSpPr>
            <p:spPr>
              <a:xfrm flipH="1" rot="10800000">
                <a:off x="833137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4" name="Google Shape;11634;p14"/>
              <p:cNvSpPr/>
              <p:nvPr/>
            </p:nvSpPr>
            <p:spPr>
              <a:xfrm flipH="1" rot="10800000">
                <a:off x="854619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5" name="Google Shape;11635;p14"/>
              <p:cNvSpPr/>
              <p:nvPr/>
            </p:nvSpPr>
            <p:spPr>
              <a:xfrm flipH="1" rot="10800000">
                <a:off x="8761016"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6" name="Google Shape;11636;p14"/>
              <p:cNvSpPr/>
              <p:nvPr/>
            </p:nvSpPr>
            <p:spPr>
              <a:xfrm flipH="1" rot="10800000">
                <a:off x="897584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7" name="Google Shape;11637;p14"/>
              <p:cNvSpPr/>
              <p:nvPr/>
            </p:nvSpPr>
            <p:spPr>
              <a:xfrm flipH="1" rot="10800000">
                <a:off x="-46739"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8" name="Google Shape;11638;p14"/>
              <p:cNvSpPr/>
              <p:nvPr/>
            </p:nvSpPr>
            <p:spPr>
              <a:xfrm flipH="1" rot="10800000">
                <a:off x="16808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9" name="Google Shape;11639;p14"/>
              <p:cNvSpPr/>
              <p:nvPr/>
            </p:nvSpPr>
            <p:spPr>
              <a:xfrm flipH="1" rot="10800000">
                <a:off x="38290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0" name="Google Shape;11640;p14"/>
              <p:cNvSpPr/>
              <p:nvPr/>
            </p:nvSpPr>
            <p:spPr>
              <a:xfrm flipH="1" rot="10800000">
                <a:off x="59773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1" name="Google Shape;11641;p14"/>
              <p:cNvSpPr/>
              <p:nvPr/>
            </p:nvSpPr>
            <p:spPr>
              <a:xfrm flipH="1" rot="10800000">
                <a:off x="81255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2" name="Google Shape;11642;p14"/>
              <p:cNvSpPr/>
              <p:nvPr/>
            </p:nvSpPr>
            <p:spPr>
              <a:xfrm flipH="1" rot="10800000">
                <a:off x="102737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3" name="Google Shape;11643;p14"/>
              <p:cNvSpPr/>
              <p:nvPr/>
            </p:nvSpPr>
            <p:spPr>
              <a:xfrm flipH="1" rot="10800000">
                <a:off x="124220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4" name="Google Shape;11644;p14"/>
              <p:cNvSpPr/>
              <p:nvPr/>
            </p:nvSpPr>
            <p:spPr>
              <a:xfrm flipH="1" rot="10800000">
                <a:off x="145702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5" name="Google Shape;11645;p14"/>
              <p:cNvSpPr/>
              <p:nvPr/>
            </p:nvSpPr>
            <p:spPr>
              <a:xfrm flipH="1" rot="10800000">
                <a:off x="167184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6" name="Google Shape;11646;p14"/>
              <p:cNvSpPr/>
              <p:nvPr/>
            </p:nvSpPr>
            <p:spPr>
              <a:xfrm flipH="1" rot="10800000">
                <a:off x="188667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7" name="Google Shape;11647;p14"/>
              <p:cNvSpPr/>
              <p:nvPr/>
            </p:nvSpPr>
            <p:spPr>
              <a:xfrm flipH="1" rot="10800000">
                <a:off x="210149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8" name="Google Shape;11648;p14"/>
              <p:cNvSpPr/>
              <p:nvPr/>
            </p:nvSpPr>
            <p:spPr>
              <a:xfrm flipH="1" rot="10800000">
                <a:off x="231631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9" name="Google Shape;11649;p14"/>
              <p:cNvSpPr/>
              <p:nvPr/>
            </p:nvSpPr>
            <p:spPr>
              <a:xfrm flipH="1" rot="10800000">
                <a:off x="253114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0" name="Google Shape;11650;p14"/>
              <p:cNvSpPr/>
              <p:nvPr/>
            </p:nvSpPr>
            <p:spPr>
              <a:xfrm flipH="1" rot="10800000">
                <a:off x="274596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1" name="Google Shape;11651;p14"/>
              <p:cNvSpPr/>
              <p:nvPr/>
            </p:nvSpPr>
            <p:spPr>
              <a:xfrm flipH="1" rot="10800000">
                <a:off x="296078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2" name="Google Shape;11652;p14"/>
              <p:cNvSpPr/>
              <p:nvPr/>
            </p:nvSpPr>
            <p:spPr>
              <a:xfrm flipH="1" rot="10800000">
                <a:off x="317561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3" name="Google Shape;11653;p14"/>
              <p:cNvSpPr/>
              <p:nvPr/>
            </p:nvSpPr>
            <p:spPr>
              <a:xfrm flipH="1" rot="10800000">
                <a:off x="339043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4" name="Google Shape;11654;p14"/>
              <p:cNvSpPr/>
              <p:nvPr/>
            </p:nvSpPr>
            <p:spPr>
              <a:xfrm flipH="1" rot="10800000">
                <a:off x="360525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5" name="Google Shape;11655;p14"/>
              <p:cNvSpPr/>
              <p:nvPr/>
            </p:nvSpPr>
            <p:spPr>
              <a:xfrm flipH="1" rot="10800000">
                <a:off x="382008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6" name="Google Shape;11656;p14"/>
              <p:cNvSpPr/>
              <p:nvPr/>
            </p:nvSpPr>
            <p:spPr>
              <a:xfrm flipH="1" rot="10800000">
                <a:off x="403490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7" name="Google Shape;11657;p14"/>
              <p:cNvSpPr/>
              <p:nvPr/>
            </p:nvSpPr>
            <p:spPr>
              <a:xfrm flipH="1" rot="10800000">
                <a:off x="424972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8" name="Google Shape;11658;p14"/>
              <p:cNvSpPr/>
              <p:nvPr/>
            </p:nvSpPr>
            <p:spPr>
              <a:xfrm flipH="1" rot="10800000">
                <a:off x="446455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9" name="Google Shape;11659;p14"/>
              <p:cNvSpPr/>
              <p:nvPr/>
            </p:nvSpPr>
            <p:spPr>
              <a:xfrm flipH="1" rot="10800000">
                <a:off x="467937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0" name="Google Shape;11660;p14"/>
              <p:cNvSpPr/>
              <p:nvPr/>
            </p:nvSpPr>
            <p:spPr>
              <a:xfrm flipH="1" rot="10800000">
                <a:off x="489419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1" name="Google Shape;11661;p14"/>
              <p:cNvSpPr/>
              <p:nvPr/>
            </p:nvSpPr>
            <p:spPr>
              <a:xfrm flipH="1" rot="10800000">
                <a:off x="510902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2" name="Google Shape;11662;p14"/>
              <p:cNvSpPr/>
              <p:nvPr/>
            </p:nvSpPr>
            <p:spPr>
              <a:xfrm flipH="1" rot="10800000">
                <a:off x="532384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3" name="Google Shape;11663;p14"/>
              <p:cNvSpPr/>
              <p:nvPr/>
            </p:nvSpPr>
            <p:spPr>
              <a:xfrm flipH="1" rot="10800000">
                <a:off x="553866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4" name="Google Shape;11664;p14"/>
              <p:cNvSpPr/>
              <p:nvPr/>
            </p:nvSpPr>
            <p:spPr>
              <a:xfrm flipH="1" rot="10800000">
                <a:off x="575349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5" name="Google Shape;11665;p14"/>
              <p:cNvSpPr/>
              <p:nvPr/>
            </p:nvSpPr>
            <p:spPr>
              <a:xfrm flipH="1" rot="10800000">
                <a:off x="596831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6" name="Google Shape;11666;p14"/>
              <p:cNvSpPr/>
              <p:nvPr/>
            </p:nvSpPr>
            <p:spPr>
              <a:xfrm flipH="1" rot="10800000">
                <a:off x="618313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7" name="Google Shape;11667;p14"/>
              <p:cNvSpPr/>
              <p:nvPr/>
            </p:nvSpPr>
            <p:spPr>
              <a:xfrm flipH="1" rot="10800000">
                <a:off x="639796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8" name="Google Shape;11668;p14"/>
              <p:cNvSpPr/>
              <p:nvPr/>
            </p:nvSpPr>
            <p:spPr>
              <a:xfrm flipH="1" rot="10800000">
                <a:off x="661278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9" name="Google Shape;11669;p14"/>
              <p:cNvSpPr/>
              <p:nvPr/>
            </p:nvSpPr>
            <p:spPr>
              <a:xfrm flipH="1" rot="10800000">
                <a:off x="682760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0" name="Google Shape;11670;p14"/>
              <p:cNvSpPr/>
              <p:nvPr/>
            </p:nvSpPr>
            <p:spPr>
              <a:xfrm flipH="1" rot="10800000">
                <a:off x="704243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1" name="Google Shape;11671;p14"/>
              <p:cNvSpPr/>
              <p:nvPr/>
            </p:nvSpPr>
            <p:spPr>
              <a:xfrm flipH="1" rot="10800000">
                <a:off x="725725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2" name="Google Shape;11672;p14"/>
              <p:cNvSpPr/>
              <p:nvPr/>
            </p:nvSpPr>
            <p:spPr>
              <a:xfrm flipH="1" rot="10800000">
                <a:off x="747207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3" name="Google Shape;11673;p14"/>
              <p:cNvSpPr/>
              <p:nvPr/>
            </p:nvSpPr>
            <p:spPr>
              <a:xfrm flipH="1" rot="10800000">
                <a:off x="768690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4" name="Google Shape;11674;p14"/>
              <p:cNvSpPr/>
              <p:nvPr/>
            </p:nvSpPr>
            <p:spPr>
              <a:xfrm flipH="1" rot="10800000">
                <a:off x="790172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5" name="Google Shape;11675;p14"/>
              <p:cNvSpPr/>
              <p:nvPr/>
            </p:nvSpPr>
            <p:spPr>
              <a:xfrm flipH="1" rot="10800000">
                <a:off x="8116546"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6" name="Google Shape;11676;p14"/>
              <p:cNvSpPr/>
              <p:nvPr/>
            </p:nvSpPr>
            <p:spPr>
              <a:xfrm flipH="1" rot="10800000">
                <a:off x="833137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7" name="Google Shape;11677;p14"/>
              <p:cNvSpPr/>
              <p:nvPr/>
            </p:nvSpPr>
            <p:spPr>
              <a:xfrm flipH="1" rot="10800000">
                <a:off x="854619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8" name="Google Shape;11678;p14"/>
              <p:cNvSpPr/>
              <p:nvPr/>
            </p:nvSpPr>
            <p:spPr>
              <a:xfrm flipH="1" rot="10800000">
                <a:off x="8761016"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9" name="Google Shape;11679;p14"/>
              <p:cNvSpPr/>
              <p:nvPr/>
            </p:nvSpPr>
            <p:spPr>
              <a:xfrm flipH="1" rot="10800000">
                <a:off x="897584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0" name="Google Shape;11680;p14"/>
              <p:cNvSpPr/>
              <p:nvPr/>
            </p:nvSpPr>
            <p:spPr>
              <a:xfrm flipH="1" rot="10800000">
                <a:off x="-46739"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1" name="Google Shape;11681;p14"/>
              <p:cNvSpPr/>
              <p:nvPr/>
            </p:nvSpPr>
            <p:spPr>
              <a:xfrm flipH="1" rot="10800000">
                <a:off x="16808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2" name="Google Shape;11682;p14"/>
              <p:cNvSpPr/>
              <p:nvPr/>
            </p:nvSpPr>
            <p:spPr>
              <a:xfrm flipH="1" rot="10800000">
                <a:off x="38290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3" name="Google Shape;11683;p14"/>
              <p:cNvSpPr/>
              <p:nvPr/>
            </p:nvSpPr>
            <p:spPr>
              <a:xfrm flipH="1" rot="10800000">
                <a:off x="59773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4" name="Google Shape;11684;p14"/>
              <p:cNvSpPr/>
              <p:nvPr/>
            </p:nvSpPr>
            <p:spPr>
              <a:xfrm flipH="1" rot="10800000">
                <a:off x="81255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5" name="Google Shape;11685;p14"/>
              <p:cNvSpPr/>
              <p:nvPr/>
            </p:nvSpPr>
            <p:spPr>
              <a:xfrm flipH="1" rot="10800000">
                <a:off x="102737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6" name="Google Shape;11686;p14"/>
              <p:cNvSpPr/>
              <p:nvPr/>
            </p:nvSpPr>
            <p:spPr>
              <a:xfrm flipH="1" rot="10800000">
                <a:off x="124220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7" name="Google Shape;11687;p14"/>
              <p:cNvSpPr/>
              <p:nvPr/>
            </p:nvSpPr>
            <p:spPr>
              <a:xfrm flipH="1" rot="10800000">
                <a:off x="145702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8" name="Google Shape;11688;p14"/>
              <p:cNvSpPr/>
              <p:nvPr/>
            </p:nvSpPr>
            <p:spPr>
              <a:xfrm flipH="1" rot="10800000">
                <a:off x="167184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9" name="Google Shape;11689;p14"/>
              <p:cNvSpPr/>
              <p:nvPr/>
            </p:nvSpPr>
            <p:spPr>
              <a:xfrm flipH="1" rot="10800000">
                <a:off x="188667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0" name="Google Shape;11690;p14"/>
              <p:cNvSpPr/>
              <p:nvPr/>
            </p:nvSpPr>
            <p:spPr>
              <a:xfrm flipH="1" rot="10800000">
                <a:off x="210149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1" name="Google Shape;11691;p14"/>
              <p:cNvSpPr/>
              <p:nvPr/>
            </p:nvSpPr>
            <p:spPr>
              <a:xfrm flipH="1" rot="10800000">
                <a:off x="231631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2" name="Google Shape;11692;p14"/>
              <p:cNvSpPr/>
              <p:nvPr/>
            </p:nvSpPr>
            <p:spPr>
              <a:xfrm flipH="1" rot="10800000">
                <a:off x="253114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3" name="Google Shape;11693;p14"/>
              <p:cNvSpPr/>
              <p:nvPr/>
            </p:nvSpPr>
            <p:spPr>
              <a:xfrm flipH="1" rot="10800000">
                <a:off x="274596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4" name="Google Shape;11694;p14"/>
              <p:cNvSpPr/>
              <p:nvPr/>
            </p:nvSpPr>
            <p:spPr>
              <a:xfrm flipH="1" rot="10800000">
                <a:off x="296078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5" name="Google Shape;11695;p14"/>
              <p:cNvSpPr/>
              <p:nvPr/>
            </p:nvSpPr>
            <p:spPr>
              <a:xfrm flipH="1" rot="10800000">
                <a:off x="317561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6" name="Google Shape;11696;p14"/>
              <p:cNvSpPr/>
              <p:nvPr/>
            </p:nvSpPr>
            <p:spPr>
              <a:xfrm flipH="1" rot="10800000">
                <a:off x="339043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7" name="Google Shape;11697;p14"/>
              <p:cNvSpPr/>
              <p:nvPr/>
            </p:nvSpPr>
            <p:spPr>
              <a:xfrm flipH="1" rot="10800000">
                <a:off x="360525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8" name="Google Shape;11698;p14"/>
              <p:cNvSpPr/>
              <p:nvPr/>
            </p:nvSpPr>
            <p:spPr>
              <a:xfrm flipH="1" rot="10800000">
                <a:off x="382008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9" name="Google Shape;11699;p14"/>
              <p:cNvSpPr/>
              <p:nvPr/>
            </p:nvSpPr>
            <p:spPr>
              <a:xfrm flipH="1" rot="10800000">
                <a:off x="403490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0" name="Google Shape;11700;p14"/>
              <p:cNvSpPr/>
              <p:nvPr/>
            </p:nvSpPr>
            <p:spPr>
              <a:xfrm flipH="1" rot="10800000">
                <a:off x="424972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1" name="Google Shape;11701;p14"/>
              <p:cNvSpPr/>
              <p:nvPr/>
            </p:nvSpPr>
            <p:spPr>
              <a:xfrm flipH="1" rot="10800000">
                <a:off x="446455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2" name="Google Shape;11702;p14"/>
              <p:cNvSpPr/>
              <p:nvPr/>
            </p:nvSpPr>
            <p:spPr>
              <a:xfrm flipH="1" rot="10800000">
                <a:off x="467937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3" name="Google Shape;11703;p14"/>
              <p:cNvSpPr/>
              <p:nvPr/>
            </p:nvSpPr>
            <p:spPr>
              <a:xfrm flipH="1" rot="10800000">
                <a:off x="489419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4" name="Google Shape;11704;p14"/>
              <p:cNvSpPr/>
              <p:nvPr/>
            </p:nvSpPr>
            <p:spPr>
              <a:xfrm flipH="1" rot="10800000">
                <a:off x="510902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5" name="Google Shape;11705;p14"/>
              <p:cNvSpPr/>
              <p:nvPr/>
            </p:nvSpPr>
            <p:spPr>
              <a:xfrm flipH="1" rot="10800000">
                <a:off x="532384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6" name="Google Shape;11706;p14"/>
              <p:cNvSpPr/>
              <p:nvPr/>
            </p:nvSpPr>
            <p:spPr>
              <a:xfrm flipH="1" rot="10800000">
                <a:off x="553866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7" name="Google Shape;11707;p14"/>
              <p:cNvSpPr/>
              <p:nvPr/>
            </p:nvSpPr>
            <p:spPr>
              <a:xfrm flipH="1" rot="10800000">
                <a:off x="575349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8" name="Google Shape;11708;p14"/>
              <p:cNvSpPr/>
              <p:nvPr/>
            </p:nvSpPr>
            <p:spPr>
              <a:xfrm flipH="1" rot="10800000">
                <a:off x="596831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9" name="Google Shape;11709;p14"/>
              <p:cNvSpPr/>
              <p:nvPr/>
            </p:nvSpPr>
            <p:spPr>
              <a:xfrm flipH="1" rot="10800000">
                <a:off x="618313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0" name="Google Shape;11710;p14"/>
              <p:cNvSpPr/>
              <p:nvPr/>
            </p:nvSpPr>
            <p:spPr>
              <a:xfrm flipH="1" rot="10800000">
                <a:off x="639796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1" name="Google Shape;11711;p14"/>
              <p:cNvSpPr/>
              <p:nvPr/>
            </p:nvSpPr>
            <p:spPr>
              <a:xfrm flipH="1" rot="10800000">
                <a:off x="661278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2" name="Google Shape;11712;p14"/>
              <p:cNvSpPr/>
              <p:nvPr/>
            </p:nvSpPr>
            <p:spPr>
              <a:xfrm flipH="1" rot="10800000">
                <a:off x="682760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3" name="Google Shape;11713;p14"/>
              <p:cNvSpPr/>
              <p:nvPr/>
            </p:nvSpPr>
            <p:spPr>
              <a:xfrm flipH="1" rot="10800000">
                <a:off x="704243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4" name="Google Shape;11714;p14"/>
              <p:cNvSpPr/>
              <p:nvPr/>
            </p:nvSpPr>
            <p:spPr>
              <a:xfrm flipH="1" rot="10800000">
                <a:off x="725725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5" name="Google Shape;11715;p14"/>
              <p:cNvSpPr/>
              <p:nvPr/>
            </p:nvSpPr>
            <p:spPr>
              <a:xfrm flipH="1" rot="10800000">
                <a:off x="747207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6" name="Google Shape;11716;p14"/>
              <p:cNvSpPr/>
              <p:nvPr/>
            </p:nvSpPr>
            <p:spPr>
              <a:xfrm flipH="1" rot="10800000">
                <a:off x="768690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7" name="Google Shape;11717;p14"/>
              <p:cNvSpPr/>
              <p:nvPr/>
            </p:nvSpPr>
            <p:spPr>
              <a:xfrm flipH="1" rot="10800000">
                <a:off x="790172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8" name="Google Shape;11718;p14"/>
              <p:cNvSpPr/>
              <p:nvPr/>
            </p:nvSpPr>
            <p:spPr>
              <a:xfrm flipH="1" rot="10800000">
                <a:off x="8116546"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9" name="Google Shape;11719;p14"/>
              <p:cNvSpPr/>
              <p:nvPr/>
            </p:nvSpPr>
            <p:spPr>
              <a:xfrm flipH="1" rot="10800000">
                <a:off x="833137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0" name="Google Shape;11720;p14"/>
              <p:cNvSpPr/>
              <p:nvPr/>
            </p:nvSpPr>
            <p:spPr>
              <a:xfrm flipH="1" rot="10800000">
                <a:off x="854619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1" name="Google Shape;11721;p14"/>
              <p:cNvSpPr/>
              <p:nvPr/>
            </p:nvSpPr>
            <p:spPr>
              <a:xfrm flipH="1" rot="10800000">
                <a:off x="8761016"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2" name="Google Shape;11722;p14"/>
              <p:cNvSpPr/>
              <p:nvPr/>
            </p:nvSpPr>
            <p:spPr>
              <a:xfrm flipH="1" rot="10800000">
                <a:off x="897584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3" name="Google Shape;11723;p14"/>
              <p:cNvSpPr/>
              <p:nvPr/>
            </p:nvSpPr>
            <p:spPr>
              <a:xfrm flipH="1" rot="10800000">
                <a:off x="-46739"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4" name="Google Shape;11724;p14"/>
              <p:cNvSpPr/>
              <p:nvPr/>
            </p:nvSpPr>
            <p:spPr>
              <a:xfrm flipH="1" rot="10800000">
                <a:off x="16808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5" name="Google Shape;11725;p14"/>
              <p:cNvSpPr/>
              <p:nvPr/>
            </p:nvSpPr>
            <p:spPr>
              <a:xfrm flipH="1" rot="10800000">
                <a:off x="38290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6" name="Google Shape;11726;p14"/>
              <p:cNvSpPr/>
              <p:nvPr/>
            </p:nvSpPr>
            <p:spPr>
              <a:xfrm flipH="1" rot="10800000">
                <a:off x="59773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7" name="Google Shape;11727;p14"/>
              <p:cNvSpPr/>
              <p:nvPr/>
            </p:nvSpPr>
            <p:spPr>
              <a:xfrm flipH="1" rot="10800000">
                <a:off x="81255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8" name="Google Shape;11728;p14"/>
              <p:cNvSpPr/>
              <p:nvPr/>
            </p:nvSpPr>
            <p:spPr>
              <a:xfrm flipH="1" rot="10800000">
                <a:off x="102737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9" name="Google Shape;11729;p14"/>
              <p:cNvSpPr/>
              <p:nvPr/>
            </p:nvSpPr>
            <p:spPr>
              <a:xfrm flipH="1" rot="10800000">
                <a:off x="124220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0" name="Google Shape;11730;p14"/>
              <p:cNvSpPr/>
              <p:nvPr/>
            </p:nvSpPr>
            <p:spPr>
              <a:xfrm flipH="1" rot="10800000">
                <a:off x="145702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1" name="Google Shape;11731;p14"/>
              <p:cNvSpPr/>
              <p:nvPr/>
            </p:nvSpPr>
            <p:spPr>
              <a:xfrm flipH="1" rot="10800000">
                <a:off x="167184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2" name="Google Shape;11732;p14"/>
              <p:cNvSpPr/>
              <p:nvPr/>
            </p:nvSpPr>
            <p:spPr>
              <a:xfrm flipH="1" rot="10800000">
                <a:off x="188667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3" name="Google Shape;11733;p14"/>
              <p:cNvSpPr/>
              <p:nvPr/>
            </p:nvSpPr>
            <p:spPr>
              <a:xfrm flipH="1" rot="10800000">
                <a:off x="210149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4" name="Google Shape;11734;p14"/>
              <p:cNvSpPr/>
              <p:nvPr/>
            </p:nvSpPr>
            <p:spPr>
              <a:xfrm flipH="1" rot="10800000">
                <a:off x="231631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5" name="Google Shape;11735;p14"/>
              <p:cNvSpPr/>
              <p:nvPr/>
            </p:nvSpPr>
            <p:spPr>
              <a:xfrm flipH="1" rot="10800000">
                <a:off x="253114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6" name="Google Shape;11736;p14"/>
              <p:cNvSpPr/>
              <p:nvPr/>
            </p:nvSpPr>
            <p:spPr>
              <a:xfrm flipH="1" rot="10800000">
                <a:off x="274596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7" name="Google Shape;11737;p14"/>
              <p:cNvSpPr/>
              <p:nvPr/>
            </p:nvSpPr>
            <p:spPr>
              <a:xfrm flipH="1" rot="10800000">
                <a:off x="296078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8" name="Google Shape;11738;p14"/>
              <p:cNvSpPr/>
              <p:nvPr/>
            </p:nvSpPr>
            <p:spPr>
              <a:xfrm flipH="1" rot="10800000">
                <a:off x="317561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9" name="Google Shape;11739;p14"/>
              <p:cNvSpPr/>
              <p:nvPr/>
            </p:nvSpPr>
            <p:spPr>
              <a:xfrm flipH="1" rot="10800000">
                <a:off x="339043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0" name="Google Shape;11740;p14"/>
              <p:cNvSpPr/>
              <p:nvPr/>
            </p:nvSpPr>
            <p:spPr>
              <a:xfrm flipH="1" rot="10800000">
                <a:off x="360525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1" name="Google Shape;11741;p14"/>
              <p:cNvSpPr/>
              <p:nvPr/>
            </p:nvSpPr>
            <p:spPr>
              <a:xfrm flipH="1" rot="10800000">
                <a:off x="382008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2" name="Google Shape;11742;p14"/>
              <p:cNvSpPr/>
              <p:nvPr/>
            </p:nvSpPr>
            <p:spPr>
              <a:xfrm flipH="1" rot="10800000">
                <a:off x="403490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3" name="Google Shape;11743;p14"/>
              <p:cNvSpPr/>
              <p:nvPr/>
            </p:nvSpPr>
            <p:spPr>
              <a:xfrm flipH="1" rot="10800000">
                <a:off x="424972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4" name="Google Shape;11744;p14"/>
              <p:cNvSpPr/>
              <p:nvPr/>
            </p:nvSpPr>
            <p:spPr>
              <a:xfrm flipH="1" rot="10800000">
                <a:off x="446455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5" name="Google Shape;11745;p14"/>
              <p:cNvSpPr/>
              <p:nvPr/>
            </p:nvSpPr>
            <p:spPr>
              <a:xfrm flipH="1" rot="10800000">
                <a:off x="467937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6" name="Google Shape;11746;p14"/>
              <p:cNvSpPr/>
              <p:nvPr/>
            </p:nvSpPr>
            <p:spPr>
              <a:xfrm flipH="1" rot="10800000">
                <a:off x="489419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7" name="Google Shape;11747;p14"/>
              <p:cNvSpPr/>
              <p:nvPr/>
            </p:nvSpPr>
            <p:spPr>
              <a:xfrm flipH="1" rot="10800000">
                <a:off x="510902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8" name="Google Shape;11748;p14"/>
              <p:cNvSpPr/>
              <p:nvPr/>
            </p:nvSpPr>
            <p:spPr>
              <a:xfrm flipH="1" rot="10800000">
                <a:off x="532384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9" name="Google Shape;11749;p14"/>
              <p:cNvSpPr/>
              <p:nvPr/>
            </p:nvSpPr>
            <p:spPr>
              <a:xfrm flipH="1" rot="10800000">
                <a:off x="553866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0" name="Google Shape;11750;p14"/>
              <p:cNvSpPr/>
              <p:nvPr/>
            </p:nvSpPr>
            <p:spPr>
              <a:xfrm flipH="1" rot="10800000">
                <a:off x="575349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1" name="Google Shape;11751;p14"/>
              <p:cNvSpPr/>
              <p:nvPr/>
            </p:nvSpPr>
            <p:spPr>
              <a:xfrm flipH="1" rot="10800000">
                <a:off x="596831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2" name="Google Shape;11752;p14"/>
              <p:cNvSpPr/>
              <p:nvPr/>
            </p:nvSpPr>
            <p:spPr>
              <a:xfrm flipH="1" rot="10800000">
                <a:off x="618313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3" name="Google Shape;11753;p14"/>
              <p:cNvSpPr/>
              <p:nvPr/>
            </p:nvSpPr>
            <p:spPr>
              <a:xfrm flipH="1" rot="10800000">
                <a:off x="639796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4" name="Google Shape;11754;p14"/>
              <p:cNvSpPr/>
              <p:nvPr/>
            </p:nvSpPr>
            <p:spPr>
              <a:xfrm flipH="1" rot="10800000">
                <a:off x="661278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5" name="Google Shape;11755;p14"/>
              <p:cNvSpPr/>
              <p:nvPr/>
            </p:nvSpPr>
            <p:spPr>
              <a:xfrm flipH="1" rot="10800000">
                <a:off x="682760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6" name="Google Shape;11756;p14"/>
              <p:cNvSpPr/>
              <p:nvPr/>
            </p:nvSpPr>
            <p:spPr>
              <a:xfrm flipH="1" rot="10800000">
                <a:off x="704243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7" name="Google Shape;11757;p14"/>
              <p:cNvSpPr/>
              <p:nvPr/>
            </p:nvSpPr>
            <p:spPr>
              <a:xfrm flipH="1" rot="10800000">
                <a:off x="725725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8" name="Google Shape;11758;p14"/>
              <p:cNvSpPr/>
              <p:nvPr/>
            </p:nvSpPr>
            <p:spPr>
              <a:xfrm flipH="1" rot="10800000">
                <a:off x="747207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9" name="Google Shape;11759;p14"/>
              <p:cNvSpPr/>
              <p:nvPr/>
            </p:nvSpPr>
            <p:spPr>
              <a:xfrm flipH="1" rot="10800000">
                <a:off x="768690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0" name="Google Shape;11760;p14"/>
              <p:cNvSpPr/>
              <p:nvPr/>
            </p:nvSpPr>
            <p:spPr>
              <a:xfrm flipH="1" rot="10800000">
                <a:off x="790172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1" name="Google Shape;11761;p14"/>
              <p:cNvSpPr/>
              <p:nvPr/>
            </p:nvSpPr>
            <p:spPr>
              <a:xfrm flipH="1" rot="10800000">
                <a:off x="8116546"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2" name="Google Shape;11762;p14"/>
              <p:cNvSpPr/>
              <p:nvPr/>
            </p:nvSpPr>
            <p:spPr>
              <a:xfrm flipH="1" rot="10800000">
                <a:off x="833137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3" name="Google Shape;11763;p14"/>
              <p:cNvSpPr/>
              <p:nvPr/>
            </p:nvSpPr>
            <p:spPr>
              <a:xfrm flipH="1" rot="10800000">
                <a:off x="854619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4" name="Google Shape;11764;p14"/>
              <p:cNvSpPr/>
              <p:nvPr/>
            </p:nvSpPr>
            <p:spPr>
              <a:xfrm flipH="1" rot="10800000">
                <a:off x="8761016"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5" name="Google Shape;11765;p14"/>
              <p:cNvSpPr/>
              <p:nvPr/>
            </p:nvSpPr>
            <p:spPr>
              <a:xfrm flipH="1" rot="10800000">
                <a:off x="897584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6" name="Google Shape;11766;p14"/>
              <p:cNvSpPr/>
              <p:nvPr/>
            </p:nvSpPr>
            <p:spPr>
              <a:xfrm flipH="1" rot="10800000">
                <a:off x="-46739"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7" name="Google Shape;11767;p14"/>
              <p:cNvSpPr/>
              <p:nvPr/>
            </p:nvSpPr>
            <p:spPr>
              <a:xfrm flipH="1" rot="10800000">
                <a:off x="16808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8" name="Google Shape;11768;p14"/>
              <p:cNvSpPr/>
              <p:nvPr/>
            </p:nvSpPr>
            <p:spPr>
              <a:xfrm flipH="1" rot="10800000">
                <a:off x="38290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9" name="Google Shape;11769;p14"/>
              <p:cNvSpPr/>
              <p:nvPr/>
            </p:nvSpPr>
            <p:spPr>
              <a:xfrm flipH="1" rot="10800000">
                <a:off x="59773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0" name="Google Shape;11770;p14"/>
              <p:cNvSpPr/>
              <p:nvPr/>
            </p:nvSpPr>
            <p:spPr>
              <a:xfrm flipH="1" rot="10800000">
                <a:off x="81255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1" name="Google Shape;11771;p14"/>
              <p:cNvSpPr/>
              <p:nvPr/>
            </p:nvSpPr>
            <p:spPr>
              <a:xfrm flipH="1" rot="10800000">
                <a:off x="102737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2" name="Google Shape;11772;p14"/>
              <p:cNvSpPr/>
              <p:nvPr/>
            </p:nvSpPr>
            <p:spPr>
              <a:xfrm flipH="1" rot="10800000">
                <a:off x="124220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3" name="Google Shape;11773;p14"/>
              <p:cNvSpPr/>
              <p:nvPr/>
            </p:nvSpPr>
            <p:spPr>
              <a:xfrm flipH="1" rot="10800000">
                <a:off x="145702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4" name="Google Shape;11774;p14"/>
              <p:cNvSpPr/>
              <p:nvPr/>
            </p:nvSpPr>
            <p:spPr>
              <a:xfrm flipH="1" rot="10800000">
                <a:off x="167184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5" name="Google Shape;11775;p14"/>
              <p:cNvSpPr/>
              <p:nvPr/>
            </p:nvSpPr>
            <p:spPr>
              <a:xfrm flipH="1" rot="10800000">
                <a:off x="188667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6" name="Google Shape;11776;p14"/>
              <p:cNvSpPr/>
              <p:nvPr/>
            </p:nvSpPr>
            <p:spPr>
              <a:xfrm flipH="1" rot="10800000">
                <a:off x="210149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7" name="Google Shape;11777;p14"/>
              <p:cNvSpPr/>
              <p:nvPr/>
            </p:nvSpPr>
            <p:spPr>
              <a:xfrm flipH="1" rot="10800000">
                <a:off x="231631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8" name="Google Shape;11778;p14"/>
              <p:cNvSpPr/>
              <p:nvPr/>
            </p:nvSpPr>
            <p:spPr>
              <a:xfrm flipH="1" rot="10800000">
                <a:off x="253114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9" name="Google Shape;11779;p14"/>
              <p:cNvSpPr/>
              <p:nvPr/>
            </p:nvSpPr>
            <p:spPr>
              <a:xfrm flipH="1" rot="10800000">
                <a:off x="274596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0" name="Google Shape;11780;p14"/>
              <p:cNvSpPr/>
              <p:nvPr/>
            </p:nvSpPr>
            <p:spPr>
              <a:xfrm flipH="1" rot="10800000">
                <a:off x="296078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1" name="Google Shape;11781;p14"/>
              <p:cNvSpPr/>
              <p:nvPr/>
            </p:nvSpPr>
            <p:spPr>
              <a:xfrm flipH="1" rot="10800000">
                <a:off x="317561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2" name="Google Shape;11782;p14"/>
              <p:cNvSpPr/>
              <p:nvPr/>
            </p:nvSpPr>
            <p:spPr>
              <a:xfrm flipH="1" rot="10800000">
                <a:off x="339043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3" name="Google Shape;11783;p14"/>
              <p:cNvSpPr/>
              <p:nvPr/>
            </p:nvSpPr>
            <p:spPr>
              <a:xfrm flipH="1" rot="10800000">
                <a:off x="360525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4" name="Google Shape;11784;p14"/>
              <p:cNvSpPr/>
              <p:nvPr/>
            </p:nvSpPr>
            <p:spPr>
              <a:xfrm flipH="1" rot="10800000">
                <a:off x="382008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5" name="Google Shape;11785;p14"/>
              <p:cNvSpPr/>
              <p:nvPr/>
            </p:nvSpPr>
            <p:spPr>
              <a:xfrm flipH="1" rot="10800000">
                <a:off x="403490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6" name="Google Shape;11786;p14"/>
              <p:cNvSpPr/>
              <p:nvPr/>
            </p:nvSpPr>
            <p:spPr>
              <a:xfrm flipH="1" rot="10800000">
                <a:off x="424972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7" name="Google Shape;11787;p14"/>
              <p:cNvSpPr/>
              <p:nvPr/>
            </p:nvSpPr>
            <p:spPr>
              <a:xfrm flipH="1" rot="10800000">
                <a:off x="446455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8" name="Google Shape;11788;p14"/>
              <p:cNvSpPr/>
              <p:nvPr/>
            </p:nvSpPr>
            <p:spPr>
              <a:xfrm flipH="1" rot="10800000">
                <a:off x="467937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9" name="Google Shape;11789;p14"/>
              <p:cNvSpPr/>
              <p:nvPr/>
            </p:nvSpPr>
            <p:spPr>
              <a:xfrm flipH="1" rot="10800000">
                <a:off x="489419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0" name="Google Shape;11790;p14"/>
              <p:cNvSpPr/>
              <p:nvPr/>
            </p:nvSpPr>
            <p:spPr>
              <a:xfrm flipH="1" rot="10800000">
                <a:off x="510902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1" name="Google Shape;11791;p14"/>
              <p:cNvSpPr/>
              <p:nvPr/>
            </p:nvSpPr>
            <p:spPr>
              <a:xfrm flipH="1" rot="10800000">
                <a:off x="532384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2" name="Google Shape;11792;p14"/>
              <p:cNvSpPr/>
              <p:nvPr/>
            </p:nvSpPr>
            <p:spPr>
              <a:xfrm flipH="1" rot="10800000">
                <a:off x="553866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3" name="Google Shape;11793;p14"/>
              <p:cNvSpPr/>
              <p:nvPr/>
            </p:nvSpPr>
            <p:spPr>
              <a:xfrm flipH="1" rot="10800000">
                <a:off x="575349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4" name="Google Shape;11794;p14"/>
              <p:cNvSpPr/>
              <p:nvPr/>
            </p:nvSpPr>
            <p:spPr>
              <a:xfrm flipH="1" rot="10800000">
                <a:off x="596831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5" name="Google Shape;11795;p14"/>
              <p:cNvSpPr/>
              <p:nvPr/>
            </p:nvSpPr>
            <p:spPr>
              <a:xfrm flipH="1" rot="10800000">
                <a:off x="618313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6" name="Google Shape;11796;p14"/>
              <p:cNvSpPr/>
              <p:nvPr/>
            </p:nvSpPr>
            <p:spPr>
              <a:xfrm flipH="1" rot="10800000">
                <a:off x="639796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7" name="Google Shape;11797;p14"/>
              <p:cNvSpPr/>
              <p:nvPr/>
            </p:nvSpPr>
            <p:spPr>
              <a:xfrm flipH="1" rot="10800000">
                <a:off x="661278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8" name="Google Shape;11798;p14"/>
              <p:cNvSpPr/>
              <p:nvPr/>
            </p:nvSpPr>
            <p:spPr>
              <a:xfrm flipH="1" rot="10800000">
                <a:off x="682760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9" name="Google Shape;11799;p14"/>
              <p:cNvSpPr/>
              <p:nvPr/>
            </p:nvSpPr>
            <p:spPr>
              <a:xfrm flipH="1" rot="10800000">
                <a:off x="704243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0" name="Google Shape;11800;p14"/>
              <p:cNvSpPr/>
              <p:nvPr/>
            </p:nvSpPr>
            <p:spPr>
              <a:xfrm flipH="1" rot="10800000">
                <a:off x="725725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1" name="Google Shape;11801;p14"/>
              <p:cNvSpPr/>
              <p:nvPr/>
            </p:nvSpPr>
            <p:spPr>
              <a:xfrm flipH="1" rot="10800000">
                <a:off x="747207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2" name="Google Shape;11802;p14"/>
              <p:cNvSpPr/>
              <p:nvPr/>
            </p:nvSpPr>
            <p:spPr>
              <a:xfrm flipH="1" rot="10800000">
                <a:off x="768690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3" name="Google Shape;11803;p14"/>
              <p:cNvSpPr/>
              <p:nvPr/>
            </p:nvSpPr>
            <p:spPr>
              <a:xfrm flipH="1" rot="10800000">
                <a:off x="790172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4" name="Google Shape;11804;p14"/>
              <p:cNvSpPr/>
              <p:nvPr/>
            </p:nvSpPr>
            <p:spPr>
              <a:xfrm flipH="1" rot="10800000">
                <a:off x="8116546"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5" name="Google Shape;11805;p14"/>
              <p:cNvSpPr/>
              <p:nvPr/>
            </p:nvSpPr>
            <p:spPr>
              <a:xfrm flipH="1" rot="10800000">
                <a:off x="833137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6" name="Google Shape;11806;p14"/>
              <p:cNvSpPr/>
              <p:nvPr/>
            </p:nvSpPr>
            <p:spPr>
              <a:xfrm flipH="1" rot="10800000">
                <a:off x="854619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7" name="Google Shape;11807;p14"/>
              <p:cNvSpPr/>
              <p:nvPr/>
            </p:nvSpPr>
            <p:spPr>
              <a:xfrm flipH="1" rot="10800000">
                <a:off x="8761016"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8" name="Google Shape;11808;p14"/>
              <p:cNvSpPr/>
              <p:nvPr/>
            </p:nvSpPr>
            <p:spPr>
              <a:xfrm flipH="1" rot="10800000">
                <a:off x="897584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9" name="Google Shape;11809;p14"/>
              <p:cNvSpPr/>
              <p:nvPr/>
            </p:nvSpPr>
            <p:spPr>
              <a:xfrm flipH="1" rot="10800000">
                <a:off x="-46739"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0" name="Google Shape;11810;p14"/>
              <p:cNvSpPr/>
              <p:nvPr/>
            </p:nvSpPr>
            <p:spPr>
              <a:xfrm flipH="1" rot="10800000">
                <a:off x="16808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1" name="Google Shape;11811;p14"/>
              <p:cNvSpPr/>
              <p:nvPr/>
            </p:nvSpPr>
            <p:spPr>
              <a:xfrm flipH="1" rot="10800000">
                <a:off x="38290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2" name="Google Shape;11812;p14"/>
              <p:cNvSpPr/>
              <p:nvPr/>
            </p:nvSpPr>
            <p:spPr>
              <a:xfrm flipH="1" rot="10800000">
                <a:off x="59773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3" name="Google Shape;11813;p14"/>
              <p:cNvSpPr/>
              <p:nvPr/>
            </p:nvSpPr>
            <p:spPr>
              <a:xfrm flipH="1" rot="10800000">
                <a:off x="81255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4" name="Google Shape;11814;p14"/>
              <p:cNvSpPr/>
              <p:nvPr/>
            </p:nvSpPr>
            <p:spPr>
              <a:xfrm flipH="1" rot="10800000">
                <a:off x="102737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5" name="Google Shape;11815;p14"/>
              <p:cNvSpPr/>
              <p:nvPr/>
            </p:nvSpPr>
            <p:spPr>
              <a:xfrm flipH="1" rot="10800000">
                <a:off x="124220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6" name="Google Shape;11816;p14"/>
              <p:cNvSpPr/>
              <p:nvPr/>
            </p:nvSpPr>
            <p:spPr>
              <a:xfrm flipH="1" rot="10800000">
                <a:off x="145702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7" name="Google Shape;11817;p14"/>
              <p:cNvSpPr/>
              <p:nvPr/>
            </p:nvSpPr>
            <p:spPr>
              <a:xfrm flipH="1" rot="10800000">
                <a:off x="167184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8" name="Google Shape;11818;p14"/>
              <p:cNvSpPr/>
              <p:nvPr/>
            </p:nvSpPr>
            <p:spPr>
              <a:xfrm flipH="1" rot="10800000">
                <a:off x="188667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9" name="Google Shape;11819;p14"/>
              <p:cNvSpPr/>
              <p:nvPr/>
            </p:nvSpPr>
            <p:spPr>
              <a:xfrm flipH="1" rot="10800000">
                <a:off x="210149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0" name="Google Shape;11820;p14"/>
              <p:cNvSpPr/>
              <p:nvPr/>
            </p:nvSpPr>
            <p:spPr>
              <a:xfrm flipH="1" rot="10800000">
                <a:off x="231631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1" name="Google Shape;11821;p14"/>
              <p:cNvSpPr/>
              <p:nvPr/>
            </p:nvSpPr>
            <p:spPr>
              <a:xfrm flipH="1" rot="10800000">
                <a:off x="253114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2" name="Google Shape;11822;p14"/>
              <p:cNvSpPr/>
              <p:nvPr/>
            </p:nvSpPr>
            <p:spPr>
              <a:xfrm flipH="1" rot="10800000">
                <a:off x="274596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3" name="Google Shape;11823;p14"/>
              <p:cNvSpPr/>
              <p:nvPr/>
            </p:nvSpPr>
            <p:spPr>
              <a:xfrm flipH="1" rot="10800000">
                <a:off x="296078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4" name="Google Shape;11824;p14"/>
              <p:cNvSpPr/>
              <p:nvPr/>
            </p:nvSpPr>
            <p:spPr>
              <a:xfrm flipH="1" rot="10800000">
                <a:off x="317561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5" name="Google Shape;11825;p14"/>
              <p:cNvSpPr/>
              <p:nvPr/>
            </p:nvSpPr>
            <p:spPr>
              <a:xfrm flipH="1" rot="10800000">
                <a:off x="339043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6" name="Google Shape;11826;p14"/>
              <p:cNvSpPr/>
              <p:nvPr/>
            </p:nvSpPr>
            <p:spPr>
              <a:xfrm flipH="1" rot="10800000">
                <a:off x="360525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7" name="Google Shape;11827;p14"/>
              <p:cNvSpPr/>
              <p:nvPr/>
            </p:nvSpPr>
            <p:spPr>
              <a:xfrm flipH="1" rot="10800000">
                <a:off x="382008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8" name="Google Shape;11828;p14"/>
              <p:cNvSpPr/>
              <p:nvPr/>
            </p:nvSpPr>
            <p:spPr>
              <a:xfrm flipH="1" rot="10800000">
                <a:off x="403490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9" name="Google Shape;11829;p14"/>
              <p:cNvSpPr/>
              <p:nvPr/>
            </p:nvSpPr>
            <p:spPr>
              <a:xfrm flipH="1" rot="10800000">
                <a:off x="424972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0" name="Google Shape;11830;p14"/>
              <p:cNvSpPr/>
              <p:nvPr/>
            </p:nvSpPr>
            <p:spPr>
              <a:xfrm flipH="1" rot="10800000">
                <a:off x="446455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1" name="Google Shape;11831;p14"/>
              <p:cNvSpPr/>
              <p:nvPr/>
            </p:nvSpPr>
            <p:spPr>
              <a:xfrm flipH="1" rot="10800000">
                <a:off x="467937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2" name="Google Shape;11832;p14"/>
              <p:cNvSpPr/>
              <p:nvPr/>
            </p:nvSpPr>
            <p:spPr>
              <a:xfrm flipH="1" rot="10800000">
                <a:off x="489419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3" name="Google Shape;11833;p14"/>
              <p:cNvSpPr/>
              <p:nvPr/>
            </p:nvSpPr>
            <p:spPr>
              <a:xfrm flipH="1" rot="10800000">
                <a:off x="510902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4" name="Google Shape;11834;p14"/>
              <p:cNvSpPr/>
              <p:nvPr/>
            </p:nvSpPr>
            <p:spPr>
              <a:xfrm flipH="1" rot="10800000">
                <a:off x="532384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5" name="Google Shape;11835;p14"/>
              <p:cNvSpPr/>
              <p:nvPr/>
            </p:nvSpPr>
            <p:spPr>
              <a:xfrm flipH="1" rot="10800000">
                <a:off x="553866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6" name="Google Shape;11836;p14"/>
              <p:cNvSpPr/>
              <p:nvPr/>
            </p:nvSpPr>
            <p:spPr>
              <a:xfrm flipH="1" rot="10800000">
                <a:off x="575349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7" name="Google Shape;11837;p14"/>
              <p:cNvSpPr/>
              <p:nvPr/>
            </p:nvSpPr>
            <p:spPr>
              <a:xfrm flipH="1" rot="10800000">
                <a:off x="596831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8" name="Google Shape;11838;p14"/>
              <p:cNvSpPr/>
              <p:nvPr/>
            </p:nvSpPr>
            <p:spPr>
              <a:xfrm flipH="1" rot="10800000">
                <a:off x="618313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9" name="Google Shape;11839;p14"/>
              <p:cNvSpPr/>
              <p:nvPr/>
            </p:nvSpPr>
            <p:spPr>
              <a:xfrm flipH="1" rot="10800000">
                <a:off x="639796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0" name="Google Shape;11840;p14"/>
              <p:cNvSpPr/>
              <p:nvPr/>
            </p:nvSpPr>
            <p:spPr>
              <a:xfrm flipH="1" rot="10800000">
                <a:off x="661278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1" name="Google Shape;11841;p14"/>
              <p:cNvSpPr/>
              <p:nvPr/>
            </p:nvSpPr>
            <p:spPr>
              <a:xfrm flipH="1" rot="10800000">
                <a:off x="682760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2" name="Google Shape;11842;p14"/>
              <p:cNvSpPr/>
              <p:nvPr/>
            </p:nvSpPr>
            <p:spPr>
              <a:xfrm flipH="1" rot="10800000">
                <a:off x="704243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3" name="Google Shape;11843;p14"/>
              <p:cNvSpPr/>
              <p:nvPr/>
            </p:nvSpPr>
            <p:spPr>
              <a:xfrm flipH="1" rot="10800000">
                <a:off x="725725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4" name="Google Shape;11844;p14"/>
              <p:cNvSpPr/>
              <p:nvPr/>
            </p:nvSpPr>
            <p:spPr>
              <a:xfrm flipH="1" rot="10800000">
                <a:off x="747207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5" name="Google Shape;11845;p14"/>
              <p:cNvSpPr/>
              <p:nvPr/>
            </p:nvSpPr>
            <p:spPr>
              <a:xfrm flipH="1" rot="10800000">
                <a:off x="768690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6" name="Google Shape;11846;p14"/>
              <p:cNvSpPr/>
              <p:nvPr/>
            </p:nvSpPr>
            <p:spPr>
              <a:xfrm flipH="1" rot="10800000">
                <a:off x="790172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7" name="Google Shape;11847;p14"/>
              <p:cNvSpPr/>
              <p:nvPr/>
            </p:nvSpPr>
            <p:spPr>
              <a:xfrm flipH="1" rot="10800000">
                <a:off x="8116546"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8" name="Google Shape;11848;p14"/>
              <p:cNvSpPr/>
              <p:nvPr/>
            </p:nvSpPr>
            <p:spPr>
              <a:xfrm flipH="1" rot="10800000">
                <a:off x="833137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9" name="Google Shape;11849;p14"/>
              <p:cNvSpPr/>
              <p:nvPr/>
            </p:nvSpPr>
            <p:spPr>
              <a:xfrm flipH="1" rot="10800000">
                <a:off x="854619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0" name="Google Shape;11850;p14"/>
              <p:cNvSpPr/>
              <p:nvPr/>
            </p:nvSpPr>
            <p:spPr>
              <a:xfrm flipH="1" rot="10800000">
                <a:off x="8761016"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1" name="Google Shape;11851;p14"/>
              <p:cNvSpPr/>
              <p:nvPr/>
            </p:nvSpPr>
            <p:spPr>
              <a:xfrm flipH="1" rot="10800000">
                <a:off x="897584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2" name="Google Shape;11852;p14"/>
              <p:cNvSpPr/>
              <p:nvPr/>
            </p:nvSpPr>
            <p:spPr>
              <a:xfrm flipH="1" rot="10800000">
                <a:off x="-46739"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3" name="Google Shape;11853;p14"/>
              <p:cNvSpPr/>
              <p:nvPr/>
            </p:nvSpPr>
            <p:spPr>
              <a:xfrm flipH="1" rot="10800000">
                <a:off x="16808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4" name="Google Shape;11854;p14"/>
              <p:cNvSpPr/>
              <p:nvPr/>
            </p:nvSpPr>
            <p:spPr>
              <a:xfrm flipH="1" rot="10800000">
                <a:off x="38290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5" name="Google Shape;11855;p14"/>
              <p:cNvSpPr/>
              <p:nvPr/>
            </p:nvSpPr>
            <p:spPr>
              <a:xfrm flipH="1" rot="10800000">
                <a:off x="59773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6" name="Google Shape;11856;p14"/>
              <p:cNvSpPr/>
              <p:nvPr/>
            </p:nvSpPr>
            <p:spPr>
              <a:xfrm flipH="1" rot="10800000">
                <a:off x="81255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7" name="Google Shape;11857;p14"/>
              <p:cNvSpPr/>
              <p:nvPr/>
            </p:nvSpPr>
            <p:spPr>
              <a:xfrm flipH="1" rot="10800000">
                <a:off x="102737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8" name="Google Shape;11858;p14"/>
              <p:cNvSpPr/>
              <p:nvPr/>
            </p:nvSpPr>
            <p:spPr>
              <a:xfrm flipH="1" rot="10800000">
                <a:off x="124220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9" name="Google Shape;11859;p14"/>
              <p:cNvSpPr/>
              <p:nvPr/>
            </p:nvSpPr>
            <p:spPr>
              <a:xfrm flipH="1" rot="10800000">
                <a:off x="145702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0" name="Google Shape;11860;p14"/>
              <p:cNvSpPr/>
              <p:nvPr/>
            </p:nvSpPr>
            <p:spPr>
              <a:xfrm flipH="1" rot="10800000">
                <a:off x="167184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1" name="Google Shape;11861;p14"/>
              <p:cNvSpPr/>
              <p:nvPr/>
            </p:nvSpPr>
            <p:spPr>
              <a:xfrm flipH="1" rot="10800000">
                <a:off x="188667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2" name="Google Shape;11862;p14"/>
              <p:cNvSpPr/>
              <p:nvPr/>
            </p:nvSpPr>
            <p:spPr>
              <a:xfrm flipH="1" rot="10800000">
                <a:off x="210149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3" name="Google Shape;11863;p14"/>
              <p:cNvSpPr/>
              <p:nvPr/>
            </p:nvSpPr>
            <p:spPr>
              <a:xfrm flipH="1" rot="10800000">
                <a:off x="231631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4" name="Google Shape;11864;p14"/>
              <p:cNvSpPr/>
              <p:nvPr/>
            </p:nvSpPr>
            <p:spPr>
              <a:xfrm flipH="1" rot="10800000">
                <a:off x="253114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5" name="Google Shape;11865;p14"/>
              <p:cNvSpPr/>
              <p:nvPr/>
            </p:nvSpPr>
            <p:spPr>
              <a:xfrm flipH="1" rot="10800000">
                <a:off x="274596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6" name="Google Shape;11866;p14"/>
              <p:cNvSpPr/>
              <p:nvPr/>
            </p:nvSpPr>
            <p:spPr>
              <a:xfrm flipH="1" rot="10800000">
                <a:off x="296078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7" name="Google Shape;11867;p14"/>
              <p:cNvSpPr/>
              <p:nvPr/>
            </p:nvSpPr>
            <p:spPr>
              <a:xfrm flipH="1" rot="10800000">
                <a:off x="317561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8" name="Google Shape;11868;p14"/>
              <p:cNvSpPr/>
              <p:nvPr/>
            </p:nvSpPr>
            <p:spPr>
              <a:xfrm flipH="1" rot="10800000">
                <a:off x="339043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9" name="Google Shape;11869;p14"/>
              <p:cNvSpPr/>
              <p:nvPr/>
            </p:nvSpPr>
            <p:spPr>
              <a:xfrm flipH="1" rot="10800000">
                <a:off x="360525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0" name="Google Shape;11870;p14"/>
              <p:cNvSpPr/>
              <p:nvPr/>
            </p:nvSpPr>
            <p:spPr>
              <a:xfrm flipH="1" rot="10800000">
                <a:off x="382008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1" name="Google Shape;11871;p14"/>
              <p:cNvSpPr/>
              <p:nvPr/>
            </p:nvSpPr>
            <p:spPr>
              <a:xfrm flipH="1" rot="10800000">
                <a:off x="403490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2" name="Google Shape;11872;p14"/>
              <p:cNvSpPr/>
              <p:nvPr/>
            </p:nvSpPr>
            <p:spPr>
              <a:xfrm flipH="1" rot="10800000">
                <a:off x="424972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3" name="Google Shape;11873;p14"/>
              <p:cNvSpPr/>
              <p:nvPr/>
            </p:nvSpPr>
            <p:spPr>
              <a:xfrm flipH="1" rot="10800000">
                <a:off x="446455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4" name="Google Shape;11874;p14"/>
              <p:cNvSpPr/>
              <p:nvPr/>
            </p:nvSpPr>
            <p:spPr>
              <a:xfrm flipH="1" rot="10800000">
                <a:off x="467937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5" name="Google Shape;11875;p14"/>
              <p:cNvSpPr/>
              <p:nvPr/>
            </p:nvSpPr>
            <p:spPr>
              <a:xfrm flipH="1" rot="10800000">
                <a:off x="489419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6" name="Google Shape;11876;p14"/>
              <p:cNvSpPr/>
              <p:nvPr/>
            </p:nvSpPr>
            <p:spPr>
              <a:xfrm flipH="1" rot="10800000">
                <a:off x="510902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7" name="Google Shape;11877;p14"/>
              <p:cNvSpPr/>
              <p:nvPr/>
            </p:nvSpPr>
            <p:spPr>
              <a:xfrm flipH="1" rot="10800000">
                <a:off x="532384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8" name="Google Shape;11878;p14"/>
              <p:cNvSpPr/>
              <p:nvPr/>
            </p:nvSpPr>
            <p:spPr>
              <a:xfrm flipH="1" rot="10800000">
                <a:off x="553866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9" name="Google Shape;11879;p14"/>
              <p:cNvSpPr/>
              <p:nvPr/>
            </p:nvSpPr>
            <p:spPr>
              <a:xfrm flipH="1" rot="10800000">
                <a:off x="575349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0" name="Google Shape;11880;p14"/>
              <p:cNvSpPr/>
              <p:nvPr/>
            </p:nvSpPr>
            <p:spPr>
              <a:xfrm flipH="1" rot="10800000">
                <a:off x="596831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1" name="Google Shape;11881;p14"/>
              <p:cNvSpPr/>
              <p:nvPr/>
            </p:nvSpPr>
            <p:spPr>
              <a:xfrm flipH="1" rot="10800000">
                <a:off x="618313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2" name="Google Shape;11882;p14"/>
              <p:cNvSpPr/>
              <p:nvPr/>
            </p:nvSpPr>
            <p:spPr>
              <a:xfrm flipH="1" rot="10800000">
                <a:off x="639796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3" name="Google Shape;11883;p14"/>
              <p:cNvSpPr/>
              <p:nvPr/>
            </p:nvSpPr>
            <p:spPr>
              <a:xfrm flipH="1" rot="10800000">
                <a:off x="661278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4" name="Google Shape;11884;p14"/>
              <p:cNvSpPr/>
              <p:nvPr/>
            </p:nvSpPr>
            <p:spPr>
              <a:xfrm flipH="1" rot="10800000">
                <a:off x="682760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5" name="Google Shape;11885;p14"/>
              <p:cNvSpPr/>
              <p:nvPr/>
            </p:nvSpPr>
            <p:spPr>
              <a:xfrm flipH="1" rot="10800000">
                <a:off x="704243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6" name="Google Shape;11886;p14"/>
              <p:cNvSpPr/>
              <p:nvPr/>
            </p:nvSpPr>
            <p:spPr>
              <a:xfrm flipH="1" rot="10800000">
                <a:off x="725725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7" name="Google Shape;11887;p14"/>
              <p:cNvSpPr/>
              <p:nvPr/>
            </p:nvSpPr>
            <p:spPr>
              <a:xfrm flipH="1" rot="10800000">
                <a:off x="747207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8" name="Google Shape;11888;p14"/>
              <p:cNvSpPr/>
              <p:nvPr/>
            </p:nvSpPr>
            <p:spPr>
              <a:xfrm flipH="1" rot="10800000">
                <a:off x="768690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9" name="Google Shape;11889;p14"/>
              <p:cNvSpPr/>
              <p:nvPr/>
            </p:nvSpPr>
            <p:spPr>
              <a:xfrm flipH="1" rot="10800000">
                <a:off x="790172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0" name="Google Shape;11890;p14"/>
              <p:cNvSpPr/>
              <p:nvPr/>
            </p:nvSpPr>
            <p:spPr>
              <a:xfrm flipH="1" rot="10800000">
                <a:off x="8116546"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1" name="Google Shape;11891;p14"/>
              <p:cNvSpPr/>
              <p:nvPr/>
            </p:nvSpPr>
            <p:spPr>
              <a:xfrm flipH="1" rot="10800000">
                <a:off x="833137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2" name="Google Shape;11892;p14"/>
              <p:cNvSpPr/>
              <p:nvPr/>
            </p:nvSpPr>
            <p:spPr>
              <a:xfrm flipH="1" rot="10800000">
                <a:off x="854619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3" name="Google Shape;11893;p14"/>
              <p:cNvSpPr/>
              <p:nvPr/>
            </p:nvSpPr>
            <p:spPr>
              <a:xfrm flipH="1" rot="10800000">
                <a:off x="8761016"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4" name="Google Shape;11894;p14"/>
              <p:cNvSpPr/>
              <p:nvPr/>
            </p:nvSpPr>
            <p:spPr>
              <a:xfrm flipH="1" rot="10800000">
                <a:off x="897584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5" name="Google Shape;11895;p14"/>
              <p:cNvSpPr/>
              <p:nvPr/>
            </p:nvSpPr>
            <p:spPr>
              <a:xfrm flipH="1" rot="10800000">
                <a:off x="-46739"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6" name="Google Shape;11896;p14"/>
              <p:cNvSpPr/>
              <p:nvPr/>
            </p:nvSpPr>
            <p:spPr>
              <a:xfrm flipH="1" rot="10800000">
                <a:off x="16808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7" name="Google Shape;11897;p14"/>
              <p:cNvSpPr/>
              <p:nvPr/>
            </p:nvSpPr>
            <p:spPr>
              <a:xfrm flipH="1" rot="10800000">
                <a:off x="38290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8" name="Google Shape;11898;p14"/>
              <p:cNvSpPr/>
              <p:nvPr/>
            </p:nvSpPr>
            <p:spPr>
              <a:xfrm flipH="1" rot="10800000">
                <a:off x="59773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9" name="Google Shape;11899;p14"/>
              <p:cNvSpPr/>
              <p:nvPr/>
            </p:nvSpPr>
            <p:spPr>
              <a:xfrm flipH="1" rot="10800000">
                <a:off x="81255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0" name="Google Shape;11900;p14"/>
              <p:cNvSpPr/>
              <p:nvPr/>
            </p:nvSpPr>
            <p:spPr>
              <a:xfrm flipH="1" rot="10800000">
                <a:off x="102737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1" name="Google Shape;11901;p14"/>
              <p:cNvSpPr/>
              <p:nvPr/>
            </p:nvSpPr>
            <p:spPr>
              <a:xfrm flipH="1" rot="10800000">
                <a:off x="124220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2" name="Google Shape;11902;p14"/>
              <p:cNvSpPr/>
              <p:nvPr/>
            </p:nvSpPr>
            <p:spPr>
              <a:xfrm flipH="1" rot="10800000">
                <a:off x="145702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3" name="Google Shape;11903;p14"/>
              <p:cNvSpPr/>
              <p:nvPr/>
            </p:nvSpPr>
            <p:spPr>
              <a:xfrm flipH="1" rot="10800000">
                <a:off x="167184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4" name="Google Shape;11904;p14"/>
              <p:cNvSpPr/>
              <p:nvPr/>
            </p:nvSpPr>
            <p:spPr>
              <a:xfrm flipH="1" rot="10800000">
                <a:off x="188667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5" name="Google Shape;11905;p14"/>
              <p:cNvSpPr/>
              <p:nvPr/>
            </p:nvSpPr>
            <p:spPr>
              <a:xfrm flipH="1" rot="10800000">
                <a:off x="210149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6" name="Google Shape;11906;p14"/>
              <p:cNvSpPr/>
              <p:nvPr/>
            </p:nvSpPr>
            <p:spPr>
              <a:xfrm flipH="1" rot="10800000">
                <a:off x="231631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7" name="Google Shape;11907;p14"/>
              <p:cNvSpPr/>
              <p:nvPr/>
            </p:nvSpPr>
            <p:spPr>
              <a:xfrm flipH="1" rot="10800000">
                <a:off x="253114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8" name="Google Shape;11908;p14"/>
              <p:cNvSpPr/>
              <p:nvPr/>
            </p:nvSpPr>
            <p:spPr>
              <a:xfrm flipH="1" rot="10800000">
                <a:off x="274596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9" name="Google Shape;11909;p14"/>
              <p:cNvSpPr/>
              <p:nvPr/>
            </p:nvSpPr>
            <p:spPr>
              <a:xfrm flipH="1" rot="10800000">
                <a:off x="296078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0" name="Google Shape;11910;p14"/>
              <p:cNvSpPr/>
              <p:nvPr/>
            </p:nvSpPr>
            <p:spPr>
              <a:xfrm flipH="1" rot="10800000">
                <a:off x="317561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1" name="Google Shape;11911;p14"/>
              <p:cNvSpPr/>
              <p:nvPr/>
            </p:nvSpPr>
            <p:spPr>
              <a:xfrm flipH="1" rot="10800000">
                <a:off x="339043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2" name="Google Shape;11912;p14"/>
              <p:cNvSpPr/>
              <p:nvPr/>
            </p:nvSpPr>
            <p:spPr>
              <a:xfrm flipH="1" rot="10800000">
                <a:off x="360525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3" name="Google Shape;11913;p14"/>
              <p:cNvSpPr/>
              <p:nvPr/>
            </p:nvSpPr>
            <p:spPr>
              <a:xfrm flipH="1" rot="10800000">
                <a:off x="382008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4" name="Google Shape;11914;p14"/>
              <p:cNvSpPr/>
              <p:nvPr/>
            </p:nvSpPr>
            <p:spPr>
              <a:xfrm flipH="1" rot="10800000">
                <a:off x="403490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5" name="Google Shape;11915;p14"/>
              <p:cNvSpPr/>
              <p:nvPr/>
            </p:nvSpPr>
            <p:spPr>
              <a:xfrm flipH="1" rot="10800000">
                <a:off x="424972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6" name="Google Shape;11916;p14"/>
              <p:cNvSpPr/>
              <p:nvPr/>
            </p:nvSpPr>
            <p:spPr>
              <a:xfrm flipH="1" rot="10800000">
                <a:off x="446455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7" name="Google Shape;11917;p14"/>
              <p:cNvSpPr/>
              <p:nvPr/>
            </p:nvSpPr>
            <p:spPr>
              <a:xfrm flipH="1" rot="10800000">
                <a:off x="467937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8" name="Google Shape;11918;p14"/>
              <p:cNvSpPr/>
              <p:nvPr/>
            </p:nvSpPr>
            <p:spPr>
              <a:xfrm flipH="1" rot="10800000">
                <a:off x="489419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9" name="Google Shape;11919;p14"/>
              <p:cNvSpPr/>
              <p:nvPr/>
            </p:nvSpPr>
            <p:spPr>
              <a:xfrm flipH="1" rot="10800000">
                <a:off x="510902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0" name="Google Shape;11920;p14"/>
              <p:cNvSpPr/>
              <p:nvPr/>
            </p:nvSpPr>
            <p:spPr>
              <a:xfrm flipH="1" rot="10800000">
                <a:off x="532384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1" name="Google Shape;11921;p14"/>
              <p:cNvSpPr/>
              <p:nvPr/>
            </p:nvSpPr>
            <p:spPr>
              <a:xfrm flipH="1" rot="10800000">
                <a:off x="553866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2" name="Google Shape;11922;p14"/>
              <p:cNvSpPr/>
              <p:nvPr/>
            </p:nvSpPr>
            <p:spPr>
              <a:xfrm flipH="1" rot="10800000">
                <a:off x="575349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3" name="Google Shape;11923;p14"/>
              <p:cNvSpPr/>
              <p:nvPr/>
            </p:nvSpPr>
            <p:spPr>
              <a:xfrm flipH="1" rot="10800000">
                <a:off x="596831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4" name="Google Shape;11924;p14"/>
              <p:cNvSpPr/>
              <p:nvPr/>
            </p:nvSpPr>
            <p:spPr>
              <a:xfrm flipH="1" rot="10800000">
                <a:off x="618313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5" name="Google Shape;11925;p14"/>
              <p:cNvSpPr/>
              <p:nvPr/>
            </p:nvSpPr>
            <p:spPr>
              <a:xfrm flipH="1" rot="10800000">
                <a:off x="639796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6" name="Google Shape;11926;p14"/>
              <p:cNvSpPr/>
              <p:nvPr/>
            </p:nvSpPr>
            <p:spPr>
              <a:xfrm flipH="1" rot="10800000">
                <a:off x="661278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7" name="Google Shape;11927;p14"/>
              <p:cNvSpPr/>
              <p:nvPr/>
            </p:nvSpPr>
            <p:spPr>
              <a:xfrm flipH="1" rot="10800000">
                <a:off x="682760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8" name="Google Shape;11928;p14"/>
              <p:cNvSpPr/>
              <p:nvPr/>
            </p:nvSpPr>
            <p:spPr>
              <a:xfrm flipH="1" rot="10800000">
                <a:off x="704243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9" name="Google Shape;11929;p14"/>
              <p:cNvSpPr/>
              <p:nvPr/>
            </p:nvSpPr>
            <p:spPr>
              <a:xfrm flipH="1" rot="10800000">
                <a:off x="725725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0" name="Google Shape;11930;p14"/>
              <p:cNvSpPr/>
              <p:nvPr/>
            </p:nvSpPr>
            <p:spPr>
              <a:xfrm flipH="1" rot="10800000">
                <a:off x="747207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1" name="Google Shape;11931;p14"/>
              <p:cNvSpPr/>
              <p:nvPr/>
            </p:nvSpPr>
            <p:spPr>
              <a:xfrm flipH="1" rot="10800000">
                <a:off x="768690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2" name="Google Shape;11932;p14"/>
              <p:cNvSpPr/>
              <p:nvPr/>
            </p:nvSpPr>
            <p:spPr>
              <a:xfrm flipH="1" rot="10800000">
                <a:off x="790172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3" name="Google Shape;11933;p14"/>
              <p:cNvSpPr/>
              <p:nvPr/>
            </p:nvSpPr>
            <p:spPr>
              <a:xfrm flipH="1" rot="10800000">
                <a:off x="8116546"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4" name="Google Shape;11934;p14"/>
              <p:cNvSpPr/>
              <p:nvPr/>
            </p:nvSpPr>
            <p:spPr>
              <a:xfrm flipH="1" rot="10800000">
                <a:off x="833137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5" name="Google Shape;11935;p14"/>
              <p:cNvSpPr/>
              <p:nvPr/>
            </p:nvSpPr>
            <p:spPr>
              <a:xfrm flipH="1" rot="10800000">
                <a:off x="854619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6" name="Google Shape;11936;p14"/>
              <p:cNvSpPr/>
              <p:nvPr/>
            </p:nvSpPr>
            <p:spPr>
              <a:xfrm flipH="1" rot="10800000">
                <a:off x="8761016"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7" name="Google Shape;11937;p14"/>
              <p:cNvSpPr/>
              <p:nvPr/>
            </p:nvSpPr>
            <p:spPr>
              <a:xfrm flipH="1" rot="10800000">
                <a:off x="897584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8" name="Google Shape;11938;p14"/>
              <p:cNvSpPr/>
              <p:nvPr/>
            </p:nvSpPr>
            <p:spPr>
              <a:xfrm flipH="1" rot="10800000">
                <a:off x="-46739"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9" name="Google Shape;11939;p14"/>
              <p:cNvSpPr/>
              <p:nvPr/>
            </p:nvSpPr>
            <p:spPr>
              <a:xfrm flipH="1" rot="10800000">
                <a:off x="16808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0" name="Google Shape;11940;p14"/>
              <p:cNvSpPr/>
              <p:nvPr/>
            </p:nvSpPr>
            <p:spPr>
              <a:xfrm flipH="1" rot="10800000">
                <a:off x="38290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1" name="Google Shape;11941;p14"/>
              <p:cNvSpPr/>
              <p:nvPr/>
            </p:nvSpPr>
            <p:spPr>
              <a:xfrm flipH="1" rot="10800000">
                <a:off x="59773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2" name="Google Shape;11942;p14"/>
              <p:cNvSpPr/>
              <p:nvPr/>
            </p:nvSpPr>
            <p:spPr>
              <a:xfrm flipH="1" rot="10800000">
                <a:off x="81255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3" name="Google Shape;11943;p14"/>
              <p:cNvSpPr/>
              <p:nvPr/>
            </p:nvSpPr>
            <p:spPr>
              <a:xfrm flipH="1" rot="10800000">
                <a:off x="102737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4" name="Google Shape;11944;p14"/>
              <p:cNvSpPr/>
              <p:nvPr/>
            </p:nvSpPr>
            <p:spPr>
              <a:xfrm flipH="1" rot="10800000">
                <a:off x="124220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5" name="Google Shape;11945;p14"/>
              <p:cNvSpPr/>
              <p:nvPr/>
            </p:nvSpPr>
            <p:spPr>
              <a:xfrm flipH="1" rot="10800000">
                <a:off x="145702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6" name="Google Shape;11946;p14"/>
              <p:cNvSpPr/>
              <p:nvPr/>
            </p:nvSpPr>
            <p:spPr>
              <a:xfrm flipH="1" rot="10800000">
                <a:off x="167184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7" name="Google Shape;11947;p14"/>
              <p:cNvSpPr/>
              <p:nvPr/>
            </p:nvSpPr>
            <p:spPr>
              <a:xfrm flipH="1" rot="10800000">
                <a:off x="188667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8" name="Google Shape;11948;p14"/>
              <p:cNvSpPr/>
              <p:nvPr/>
            </p:nvSpPr>
            <p:spPr>
              <a:xfrm flipH="1" rot="10800000">
                <a:off x="210149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9" name="Google Shape;11949;p14"/>
              <p:cNvSpPr/>
              <p:nvPr/>
            </p:nvSpPr>
            <p:spPr>
              <a:xfrm flipH="1" rot="10800000">
                <a:off x="231631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0" name="Google Shape;11950;p14"/>
              <p:cNvSpPr/>
              <p:nvPr/>
            </p:nvSpPr>
            <p:spPr>
              <a:xfrm flipH="1" rot="10800000">
                <a:off x="253114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1" name="Google Shape;11951;p14"/>
              <p:cNvSpPr/>
              <p:nvPr/>
            </p:nvSpPr>
            <p:spPr>
              <a:xfrm flipH="1" rot="10800000">
                <a:off x="274596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2" name="Google Shape;11952;p14"/>
              <p:cNvSpPr/>
              <p:nvPr/>
            </p:nvSpPr>
            <p:spPr>
              <a:xfrm flipH="1" rot="10800000">
                <a:off x="296078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3" name="Google Shape;11953;p14"/>
              <p:cNvSpPr/>
              <p:nvPr/>
            </p:nvSpPr>
            <p:spPr>
              <a:xfrm flipH="1" rot="10800000">
                <a:off x="317561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4" name="Google Shape;11954;p14"/>
              <p:cNvSpPr/>
              <p:nvPr/>
            </p:nvSpPr>
            <p:spPr>
              <a:xfrm flipH="1" rot="10800000">
                <a:off x="339043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5" name="Google Shape;11955;p14"/>
              <p:cNvSpPr/>
              <p:nvPr/>
            </p:nvSpPr>
            <p:spPr>
              <a:xfrm flipH="1" rot="10800000">
                <a:off x="360525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6" name="Google Shape;11956;p14"/>
              <p:cNvSpPr/>
              <p:nvPr/>
            </p:nvSpPr>
            <p:spPr>
              <a:xfrm flipH="1" rot="10800000">
                <a:off x="382008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7" name="Google Shape;11957;p14"/>
              <p:cNvSpPr/>
              <p:nvPr/>
            </p:nvSpPr>
            <p:spPr>
              <a:xfrm flipH="1" rot="10800000">
                <a:off x="403490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8" name="Google Shape;11958;p14"/>
              <p:cNvSpPr/>
              <p:nvPr/>
            </p:nvSpPr>
            <p:spPr>
              <a:xfrm flipH="1" rot="10800000">
                <a:off x="424972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9" name="Google Shape;11959;p14"/>
              <p:cNvSpPr/>
              <p:nvPr/>
            </p:nvSpPr>
            <p:spPr>
              <a:xfrm flipH="1" rot="10800000">
                <a:off x="446455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0" name="Google Shape;11960;p14"/>
              <p:cNvSpPr/>
              <p:nvPr/>
            </p:nvSpPr>
            <p:spPr>
              <a:xfrm flipH="1" rot="10800000">
                <a:off x="467937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1" name="Google Shape;11961;p14"/>
              <p:cNvSpPr/>
              <p:nvPr/>
            </p:nvSpPr>
            <p:spPr>
              <a:xfrm flipH="1" rot="10800000">
                <a:off x="489419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2" name="Google Shape;11962;p14"/>
              <p:cNvSpPr/>
              <p:nvPr/>
            </p:nvSpPr>
            <p:spPr>
              <a:xfrm flipH="1" rot="10800000">
                <a:off x="510902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3" name="Google Shape;11963;p14"/>
              <p:cNvSpPr/>
              <p:nvPr/>
            </p:nvSpPr>
            <p:spPr>
              <a:xfrm flipH="1" rot="10800000">
                <a:off x="532384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4" name="Google Shape;11964;p14"/>
              <p:cNvSpPr/>
              <p:nvPr/>
            </p:nvSpPr>
            <p:spPr>
              <a:xfrm flipH="1" rot="10800000">
                <a:off x="553866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5" name="Google Shape;11965;p14"/>
              <p:cNvSpPr/>
              <p:nvPr/>
            </p:nvSpPr>
            <p:spPr>
              <a:xfrm flipH="1" rot="10800000">
                <a:off x="575349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6" name="Google Shape;11966;p14"/>
              <p:cNvSpPr/>
              <p:nvPr/>
            </p:nvSpPr>
            <p:spPr>
              <a:xfrm flipH="1" rot="10800000">
                <a:off x="596831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7" name="Google Shape;11967;p14"/>
              <p:cNvSpPr/>
              <p:nvPr/>
            </p:nvSpPr>
            <p:spPr>
              <a:xfrm flipH="1" rot="10800000">
                <a:off x="618313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8" name="Google Shape;11968;p14"/>
              <p:cNvSpPr/>
              <p:nvPr/>
            </p:nvSpPr>
            <p:spPr>
              <a:xfrm flipH="1" rot="10800000">
                <a:off x="639796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9" name="Google Shape;11969;p14"/>
              <p:cNvSpPr/>
              <p:nvPr/>
            </p:nvSpPr>
            <p:spPr>
              <a:xfrm flipH="1" rot="10800000">
                <a:off x="661278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0" name="Google Shape;11970;p14"/>
              <p:cNvSpPr/>
              <p:nvPr/>
            </p:nvSpPr>
            <p:spPr>
              <a:xfrm flipH="1" rot="10800000">
                <a:off x="682760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1" name="Google Shape;11971;p14"/>
              <p:cNvSpPr/>
              <p:nvPr/>
            </p:nvSpPr>
            <p:spPr>
              <a:xfrm flipH="1" rot="10800000">
                <a:off x="704243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2" name="Google Shape;11972;p14"/>
              <p:cNvSpPr/>
              <p:nvPr/>
            </p:nvSpPr>
            <p:spPr>
              <a:xfrm flipH="1" rot="10800000">
                <a:off x="725725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3" name="Google Shape;11973;p14"/>
              <p:cNvSpPr/>
              <p:nvPr/>
            </p:nvSpPr>
            <p:spPr>
              <a:xfrm flipH="1" rot="10800000">
                <a:off x="747207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4" name="Google Shape;11974;p14"/>
              <p:cNvSpPr/>
              <p:nvPr/>
            </p:nvSpPr>
            <p:spPr>
              <a:xfrm flipH="1" rot="10800000">
                <a:off x="768690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5" name="Google Shape;11975;p14"/>
              <p:cNvSpPr/>
              <p:nvPr/>
            </p:nvSpPr>
            <p:spPr>
              <a:xfrm flipH="1" rot="10800000">
                <a:off x="790172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6" name="Google Shape;11976;p14"/>
              <p:cNvSpPr/>
              <p:nvPr/>
            </p:nvSpPr>
            <p:spPr>
              <a:xfrm flipH="1" rot="10800000">
                <a:off x="8116546"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7" name="Google Shape;11977;p14"/>
              <p:cNvSpPr/>
              <p:nvPr/>
            </p:nvSpPr>
            <p:spPr>
              <a:xfrm flipH="1" rot="10800000">
                <a:off x="833137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8" name="Google Shape;11978;p14"/>
              <p:cNvSpPr/>
              <p:nvPr/>
            </p:nvSpPr>
            <p:spPr>
              <a:xfrm flipH="1" rot="10800000">
                <a:off x="854619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9" name="Google Shape;11979;p14"/>
              <p:cNvSpPr/>
              <p:nvPr/>
            </p:nvSpPr>
            <p:spPr>
              <a:xfrm flipH="1" rot="10800000">
                <a:off x="8761016"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0" name="Google Shape;11980;p14"/>
              <p:cNvSpPr/>
              <p:nvPr/>
            </p:nvSpPr>
            <p:spPr>
              <a:xfrm flipH="1" rot="10800000">
                <a:off x="897584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81" name="Google Shape;11981;p14"/>
            <p:cNvSpPr/>
            <p:nvPr/>
          </p:nvSpPr>
          <p:spPr>
            <a:xfrm>
              <a:off x="50" y="-6025"/>
              <a:ext cx="9144000" cy="207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2" name="Google Shape;11982;p14"/>
            <p:cNvSpPr/>
            <p:nvPr/>
          </p:nvSpPr>
          <p:spPr>
            <a:xfrm>
              <a:off x="50" y="4941625"/>
              <a:ext cx="9144000" cy="207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3" name="Google Shape;11983;p14"/>
            <p:cNvSpPr/>
            <p:nvPr/>
          </p:nvSpPr>
          <p:spPr>
            <a:xfrm>
              <a:off x="8934575" y="-6025"/>
              <a:ext cx="209400" cy="5155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4" name="Google Shape;11984;p14"/>
            <p:cNvSpPr/>
            <p:nvPr/>
          </p:nvSpPr>
          <p:spPr>
            <a:xfrm>
              <a:off x="150" y="-6025"/>
              <a:ext cx="209400" cy="5155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85" name="Google Shape;11985;p14"/>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986" name="Google Shape;11986;p14"/>
          <p:cNvSpPr/>
          <p:nvPr/>
        </p:nvSpPr>
        <p:spPr>
          <a:xfrm>
            <a:off x="284987" y="550562"/>
            <a:ext cx="327404" cy="322181"/>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11987" name="Google Shape;11987;p14"/>
          <p:cNvSpPr/>
          <p:nvPr/>
        </p:nvSpPr>
        <p:spPr>
          <a:xfrm flipH="1">
            <a:off x="8244790" y="4594552"/>
            <a:ext cx="299044" cy="294279"/>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11988" name="Google Shape;11988;p14"/>
          <p:cNvSpPr/>
          <p:nvPr/>
        </p:nvSpPr>
        <p:spPr>
          <a:xfrm flipH="1">
            <a:off x="8474062" y="4191738"/>
            <a:ext cx="384951" cy="378800"/>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11989" name="Google Shape;11989;p14"/>
          <p:cNvSpPr/>
          <p:nvPr/>
        </p:nvSpPr>
        <p:spPr>
          <a:xfrm>
            <a:off x="516191" y="330869"/>
            <a:ext cx="163051" cy="160421"/>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11990" name="Google Shape;11990;p14"/>
          <p:cNvSpPr/>
          <p:nvPr/>
        </p:nvSpPr>
        <p:spPr>
          <a:xfrm rot="1895591">
            <a:off x="8479465" y="4230663"/>
            <a:ext cx="311585" cy="560165"/>
          </a:xfrm>
          <a:custGeom>
            <a:rect b="b" l="l" r="r" t="t"/>
            <a:pathLst>
              <a:path extrusionOk="0" h="14483" w="8056">
                <a:moveTo>
                  <a:pt x="2884" y="1"/>
                </a:moveTo>
                <a:cubicBezTo>
                  <a:pt x="2613" y="1"/>
                  <a:pt x="2354" y="37"/>
                  <a:pt x="2128" y="110"/>
                </a:cubicBezTo>
                <a:cubicBezTo>
                  <a:pt x="1186" y="414"/>
                  <a:pt x="1" y="1660"/>
                  <a:pt x="365" y="2724"/>
                </a:cubicBezTo>
                <a:lnTo>
                  <a:pt x="3922" y="13453"/>
                </a:lnTo>
                <a:cubicBezTo>
                  <a:pt x="4043" y="13818"/>
                  <a:pt x="4378" y="14092"/>
                  <a:pt x="4742" y="14274"/>
                </a:cubicBezTo>
                <a:cubicBezTo>
                  <a:pt x="5090" y="14413"/>
                  <a:pt x="5487" y="14483"/>
                  <a:pt x="5860" y="14483"/>
                </a:cubicBezTo>
                <a:cubicBezTo>
                  <a:pt x="6139" y="14483"/>
                  <a:pt x="6405" y="14444"/>
                  <a:pt x="6627" y="14365"/>
                </a:cubicBezTo>
                <a:cubicBezTo>
                  <a:pt x="7508" y="14092"/>
                  <a:pt x="8056" y="13028"/>
                  <a:pt x="7752" y="12146"/>
                </a:cubicBezTo>
                <a:lnTo>
                  <a:pt x="4864" y="3666"/>
                </a:lnTo>
                <a:cubicBezTo>
                  <a:pt x="4645" y="3032"/>
                  <a:pt x="4073" y="2653"/>
                  <a:pt x="3463" y="2653"/>
                </a:cubicBezTo>
                <a:cubicBezTo>
                  <a:pt x="3313" y="2653"/>
                  <a:pt x="3160" y="2676"/>
                  <a:pt x="3010" y="2724"/>
                </a:cubicBezTo>
                <a:cubicBezTo>
                  <a:pt x="2250" y="2967"/>
                  <a:pt x="1824" y="3818"/>
                  <a:pt x="2068" y="4578"/>
                </a:cubicBezTo>
                <a:lnTo>
                  <a:pt x="3679" y="9715"/>
                </a:lnTo>
                <a:lnTo>
                  <a:pt x="4134" y="9563"/>
                </a:lnTo>
                <a:lnTo>
                  <a:pt x="2554" y="4426"/>
                </a:lnTo>
                <a:cubicBezTo>
                  <a:pt x="2372" y="3909"/>
                  <a:pt x="2645" y="3362"/>
                  <a:pt x="3162" y="3180"/>
                </a:cubicBezTo>
                <a:cubicBezTo>
                  <a:pt x="3258" y="3152"/>
                  <a:pt x="3355" y="3138"/>
                  <a:pt x="3451" y="3138"/>
                </a:cubicBezTo>
                <a:cubicBezTo>
                  <a:pt x="3868" y="3138"/>
                  <a:pt x="4254" y="3397"/>
                  <a:pt x="4378" y="3818"/>
                </a:cubicBezTo>
                <a:lnTo>
                  <a:pt x="7265" y="12298"/>
                </a:lnTo>
                <a:cubicBezTo>
                  <a:pt x="7478" y="12937"/>
                  <a:pt x="7083" y="13697"/>
                  <a:pt x="6475" y="13909"/>
                </a:cubicBezTo>
                <a:cubicBezTo>
                  <a:pt x="6306" y="13961"/>
                  <a:pt x="6110" y="13985"/>
                  <a:pt x="5905" y="13985"/>
                </a:cubicBezTo>
                <a:cubicBezTo>
                  <a:pt x="5263" y="13985"/>
                  <a:pt x="4546" y="13740"/>
                  <a:pt x="4408" y="13301"/>
                </a:cubicBezTo>
                <a:lnTo>
                  <a:pt x="852" y="2572"/>
                </a:lnTo>
                <a:cubicBezTo>
                  <a:pt x="578" y="1812"/>
                  <a:pt x="1551" y="839"/>
                  <a:pt x="2280" y="596"/>
                </a:cubicBezTo>
                <a:cubicBezTo>
                  <a:pt x="2474" y="526"/>
                  <a:pt x="2700" y="492"/>
                  <a:pt x="2937" y="492"/>
                </a:cubicBezTo>
                <a:cubicBezTo>
                  <a:pt x="3627" y="492"/>
                  <a:pt x="4411" y="782"/>
                  <a:pt x="4773" y="1326"/>
                </a:cubicBezTo>
                <a:lnTo>
                  <a:pt x="7144" y="8438"/>
                </a:lnTo>
                <a:lnTo>
                  <a:pt x="7630" y="8286"/>
                </a:lnTo>
                <a:lnTo>
                  <a:pt x="5229" y="1143"/>
                </a:lnTo>
                <a:lnTo>
                  <a:pt x="5229" y="1113"/>
                </a:lnTo>
                <a:lnTo>
                  <a:pt x="5198" y="1082"/>
                </a:lnTo>
                <a:cubicBezTo>
                  <a:pt x="4736" y="366"/>
                  <a:pt x="3746" y="1"/>
                  <a:pt x="2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1" name="Google Shape;11991;p14"/>
          <p:cNvSpPr/>
          <p:nvPr/>
        </p:nvSpPr>
        <p:spPr>
          <a:xfrm flipH="1" rot="1939495">
            <a:off x="435668" y="285332"/>
            <a:ext cx="311599" cy="560190"/>
          </a:xfrm>
          <a:custGeom>
            <a:rect b="b" l="l" r="r" t="t"/>
            <a:pathLst>
              <a:path extrusionOk="0" h="14483" w="8056">
                <a:moveTo>
                  <a:pt x="2884" y="1"/>
                </a:moveTo>
                <a:cubicBezTo>
                  <a:pt x="2613" y="1"/>
                  <a:pt x="2354" y="37"/>
                  <a:pt x="2128" y="110"/>
                </a:cubicBezTo>
                <a:cubicBezTo>
                  <a:pt x="1186" y="414"/>
                  <a:pt x="1" y="1660"/>
                  <a:pt x="365" y="2724"/>
                </a:cubicBezTo>
                <a:lnTo>
                  <a:pt x="3922" y="13453"/>
                </a:lnTo>
                <a:cubicBezTo>
                  <a:pt x="4043" y="13818"/>
                  <a:pt x="4378" y="14092"/>
                  <a:pt x="4742" y="14274"/>
                </a:cubicBezTo>
                <a:cubicBezTo>
                  <a:pt x="5090" y="14413"/>
                  <a:pt x="5487" y="14483"/>
                  <a:pt x="5860" y="14483"/>
                </a:cubicBezTo>
                <a:cubicBezTo>
                  <a:pt x="6139" y="14483"/>
                  <a:pt x="6405" y="14444"/>
                  <a:pt x="6627" y="14365"/>
                </a:cubicBezTo>
                <a:cubicBezTo>
                  <a:pt x="7508" y="14092"/>
                  <a:pt x="8056" y="13028"/>
                  <a:pt x="7752" y="12146"/>
                </a:cubicBezTo>
                <a:lnTo>
                  <a:pt x="4864" y="3666"/>
                </a:lnTo>
                <a:cubicBezTo>
                  <a:pt x="4645" y="3032"/>
                  <a:pt x="4073" y="2653"/>
                  <a:pt x="3463" y="2653"/>
                </a:cubicBezTo>
                <a:cubicBezTo>
                  <a:pt x="3313" y="2653"/>
                  <a:pt x="3160" y="2676"/>
                  <a:pt x="3010" y="2724"/>
                </a:cubicBezTo>
                <a:cubicBezTo>
                  <a:pt x="2250" y="2967"/>
                  <a:pt x="1824" y="3818"/>
                  <a:pt x="2068" y="4578"/>
                </a:cubicBezTo>
                <a:lnTo>
                  <a:pt x="3679" y="9715"/>
                </a:lnTo>
                <a:lnTo>
                  <a:pt x="4134" y="9563"/>
                </a:lnTo>
                <a:lnTo>
                  <a:pt x="2554" y="4426"/>
                </a:lnTo>
                <a:cubicBezTo>
                  <a:pt x="2372" y="3909"/>
                  <a:pt x="2645" y="3362"/>
                  <a:pt x="3162" y="3180"/>
                </a:cubicBezTo>
                <a:cubicBezTo>
                  <a:pt x="3258" y="3152"/>
                  <a:pt x="3355" y="3138"/>
                  <a:pt x="3451" y="3138"/>
                </a:cubicBezTo>
                <a:cubicBezTo>
                  <a:pt x="3868" y="3138"/>
                  <a:pt x="4254" y="3397"/>
                  <a:pt x="4378" y="3818"/>
                </a:cubicBezTo>
                <a:lnTo>
                  <a:pt x="7265" y="12298"/>
                </a:lnTo>
                <a:cubicBezTo>
                  <a:pt x="7478" y="12937"/>
                  <a:pt x="7083" y="13697"/>
                  <a:pt x="6475" y="13909"/>
                </a:cubicBezTo>
                <a:cubicBezTo>
                  <a:pt x="6306" y="13961"/>
                  <a:pt x="6110" y="13985"/>
                  <a:pt x="5905" y="13985"/>
                </a:cubicBezTo>
                <a:cubicBezTo>
                  <a:pt x="5263" y="13985"/>
                  <a:pt x="4546" y="13740"/>
                  <a:pt x="4408" y="13301"/>
                </a:cubicBezTo>
                <a:lnTo>
                  <a:pt x="852" y="2572"/>
                </a:lnTo>
                <a:cubicBezTo>
                  <a:pt x="578" y="1812"/>
                  <a:pt x="1551" y="839"/>
                  <a:pt x="2280" y="596"/>
                </a:cubicBezTo>
                <a:cubicBezTo>
                  <a:pt x="2474" y="526"/>
                  <a:pt x="2700" y="492"/>
                  <a:pt x="2937" y="492"/>
                </a:cubicBezTo>
                <a:cubicBezTo>
                  <a:pt x="3627" y="492"/>
                  <a:pt x="4411" y="782"/>
                  <a:pt x="4773" y="1326"/>
                </a:cubicBezTo>
                <a:lnTo>
                  <a:pt x="7144" y="8438"/>
                </a:lnTo>
                <a:lnTo>
                  <a:pt x="7630" y="8286"/>
                </a:lnTo>
                <a:lnTo>
                  <a:pt x="5229" y="1143"/>
                </a:lnTo>
                <a:lnTo>
                  <a:pt x="5229" y="1113"/>
                </a:lnTo>
                <a:lnTo>
                  <a:pt x="5198" y="1082"/>
                </a:lnTo>
                <a:cubicBezTo>
                  <a:pt x="4736" y="366"/>
                  <a:pt x="3746" y="1"/>
                  <a:pt x="2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_1">
    <p:spTree>
      <p:nvGrpSpPr>
        <p:cNvPr id="11992" name="Shape 11992"/>
        <p:cNvGrpSpPr/>
        <p:nvPr/>
      </p:nvGrpSpPr>
      <p:grpSpPr>
        <a:xfrm>
          <a:off x="0" y="0"/>
          <a:ext cx="0" cy="0"/>
          <a:chOff x="0" y="0"/>
          <a:chExt cx="0" cy="0"/>
        </a:xfrm>
      </p:grpSpPr>
      <p:grpSp>
        <p:nvGrpSpPr>
          <p:cNvPr id="11993" name="Google Shape;11993;p15"/>
          <p:cNvGrpSpPr/>
          <p:nvPr/>
        </p:nvGrpSpPr>
        <p:grpSpPr>
          <a:xfrm>
            <a:off x="50" y="-6025"/>
            <a:ext cx="9144181" cy="5155550"/>
            <a:chOff x="50" y="-6025"/>
            <a:chExt cx="9144181" cy="5155550"/>
          </a:xfrm>
        </p:grpSpPr>
        <p:grpSp>
          <p:nvGrpSpPr>
            <p:cNvPr id="11994" name="Google Shape;11994;p15"/>
            <p:cNvGrpSpPr/>
            <p:nvPr/>
          </p:nvGrpSpPr>
          <p:grpSpPr>
            <a:xfrm>
              <a:off x="150" y="126"/>
              <a:ext cx="9144081" cy="5143543"/>
              <a:chOff x="-46739" y="-18"/>
              <a:chExt cx="9237379" cy="5143543"/>
            </a:xfrm>
          </p:grpSpPr>
          <p:sp>
            <p:nvSpPr>
              <p:cNvPr id="11995" name="Google Shape;11995;p15"/>
              <p:cNvSpPr/>
              <p:nvPr/>
            </p:nvSpPr>
            <p:spPr>
              <a:xfrm flipH="1" rot="10800000">
                <a:off x="-46739"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6" name="Google Shape;11996;p15"/>
              <p:cNvSpPr/>
              <p:nvPr/>
            </p:nvSpPr>
            <p:spPr>
              <a:xfrm flipH="1" rot="10800000">
                <a:off x="16808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7" name="Google Shape;11997;p15"/>
              <p:cNvSpPr/>
              <p:nvPr/>
            </p:nvSpPr>
            <p:spPr>
              <a:xfrm flipH="1" rot="10800000">
                <a:off x="38290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8" name="Google Shape;11998;p15"/>
              <p:cNvSpPr/>
              <p:nvPr/>
            </p:nvSpPr>
            <p:spPr>
              <a:xfrm flipH="1" rot="10800000">
                <a:off x="59773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9" name="Google Shape;11999;p15"/>
              <p:cNvSpPr/>
              <p:nvPr/>
            </p:nvSpPr>
            <p:spPr>
              <a:xfrm flipH="1" rot="10800000">
                <a:off x="81255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0" name="Google Shape;12000;p15"/>
              <p:cNvSpPr/>
              <p:nvPr/>
            </p:nvSpPr>
            <p:spPr>
              <a:xfrm flipH="1" rot="10800000">
                <a:off x="102737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1" name="Google Shape;12001;p15"/>
              <p:cNvSpPr/>
              <p:nvPr/>
            </p:nvSpPr>
            <p:spPr>
              <a:xfrm flipH="1" rot="10800000">
                <a:off x="124220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2" name="Google Shape;12002;p15"/>
              <p:cNvSpPr/>
              <p:nvPr/>
            </p:nvSpPr>
            <p:spPr>
              <a:xfrm flipH="1" rot="10800000">
                <a:off x="145702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3" name="Google Shape;12003;p15"/>
              <p:cNvSpPr/>
              <p:nvPr/>
            </p:nvSpPr>
            <p:spPr>
              <a:xfrm flipH="1" rot="10800000">
                <a:off x="167184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4" name="Google Shape;12004;p15"/>
              <p:cNvSpPr/>
              <p:nvPr/>
            </p:nvSpPr>
            <p:spPr>
              <a:xfrm flipH="1" rot="10800000">
                <a:off x="188667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5" name="Google Shape;12005;p15"/>
              <p:cNvSpPr/>
              <p:nvPr/>
            </p:nvSpPr>
            <p:spPr>
              <a:xfrm flipH="1" rot="10800000">
                <a:off x="210149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6" name="Google Shape;12006;p15"/>
              <p:cNvSpPr/>
              <p:nvPr/>
            </p:nvSpPr>
            <p:spPr>
              <a:xfrm flipH="1" rot="10800000">
                <a:off x="231631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7" name="Google Shape;12007;p15"/>
              <p:cNvSpPr/>
              <p:nvPr/>
            </p:nvSpPr>
            <p:spPr>
              <a:xfrm flipH="1" rot="10800000">
                <a:off x="253114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8" name="Google Shape;12008;p15"/>
              <p:cNvSpPr/>
              <p:nvPr/>
            </p:nvSpPr>
            <p:spPr>
              <a:xfrm flipH="1" rot="10800000">
                <a:off x="274596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9" name="Google Shape;12009;p15"/>
              <p:cNvSpPr/>
              <p:nvPr/>
            </p:nvSpPr>
            <p:spPr>
              <a:xfrm flipH="1" rot="10800000">
                <a:off x="296078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0" name="Google Shape;12010;p15"/>
              <p:cNvSpPr/>
              <p:nvPr/>
            </p:nvSpPr>
            <p:spPr>
              <a:xfrm flipH="1" rot="10800000">
                <a:off x="317561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1" name="Google Shape;12011;p15"/>
              <p:cNvSpPr/>
              <p:nvPr/>
            </p:nvSpPr>
            <p:spPr>
              <a:xfrm flipH="1" rot="10800000">
                <a:off x="339043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2" name="Google Shape;12012;p15"/>
              <p:cNvSpPr/>
              <p:nvPr/>
            </p:nvSpPr>
            <p:spPr>
              <a:xfrm flipH="1" rot="10800000">
                <a:off x="360525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3" name="Google Shape;12013;p15"/>
              <p:cNvSpPr/>
              <p:nvPr/>
            </p:nvSpPr>
            <p:spPr>
              <a:xfrm flipH="1" rot="10800000">
                <a:off x="382008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4" name="Google Shape;12014;p15"/>
              <p:cNvSpPr/>
              <p:nvPr/>
            </p:nvSpPr>
            <p:spPr>
              <a:xfrm flipH="1" rot="10800000">
                <a:off x="403490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5" name="Google Shape;12015;p15"/>
              <p:cNvSpPr/>
              <p:nvPr/>
            </p:nvSpPr>
            <p:spPr>
              <a:xfrm flipH="1" rot="10800000">
                <a:off x="424972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6" name="Google Shape;12016;p15"/>
              <p:cNvSpPr/>
              <p:nvPr/>
            </p:nvSpPr>
            <p:spPr>
              <a:xfrm flipH="1" rot="10800000">
                <a:off x="446455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7" name="Google Shape;12017;p15"/>
              <p:cNvSpPr/>
              <p:nvPr/>
            </p:nvSpPr>
            <p:spPr>
              <a:xfrm flipH="1" rot="10800000">
                <a:off x="467937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8" name="Google Shape;12018;p15"/>
              <p:cNvSpPr/>
              <p:nvPr/>
            </p:nvSpPr>
            <p:spPr>
              <a:xfrm flipH="1" rot="10800000">
                <a:off x="489419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9" name="Google Shape;12019;p15"/>
              <p:cNvSpPr/>
              <p:nvPr/>
            </p:nvSpPr>
            <p:spPr>
              <a:xfrm flipH="1" rot="10800000">
                <a:off x="510902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0" name="Google Shape;12020;p15"/>
              <p:cNvSpPr/>
              <p:nvPr/>
            </p:nvSpPr>
            <p:spPr>
              <a:xfrm flipH="1" rot="10800000">
                <a:off x="532384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1" name="Google Shape;12021;p15"/>
              <p:cNvSpPr/>
              <p:nvPr/>
            </p:nvSpPr>
            <p:spPr>
              <a:xfrm flipH="1" rot="10800000">
                <a:off x="553866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2" name="Google Shape;12022;p15"/>
              <p:cNvSpPr/>
              <p:nvPr/>
            </p:nvSpPr>
            <p:spPr>
              <a:xfrm flipH="1" rot="10800000">
                <a:off x="575349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3" name="Google Shape;12023;p15"/>
              <p:cNvSpPr/>
              <p:nvPr/>
            </p:nvSpPr>
            <p:spPr>
              <a:xfrm flipH="1" rot="10800000">
                <a:off x="596831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4" name="Google Shape;12024;p15"/>
              <p:cNvSpPr/>
              <p:nvPr/>
            </p:nvSpPr>
            <p:spPr>
              <a:xfrm flipH="1" rot="10800000">
                <a:off x="618313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5" name="Google Shape;12025;p15"/>
              <p:cNvSpPr/>
              <p:nvPr/>
            </p:nvSpPr>
            <p:spPr>
              <a:xfrm flipH="1" rot="10800000">
                <a:off x="639796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6" name="Google Shape;12026;p15"/>
              <p:cNvSpPr/>
              <p:nvPr/>
            </p:nvSpPr>
            <p:spPr>
              <a:xfrm flipH="1" rot="10800000">
                <a:off x="661278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7" name="Google Shape;12027;p15"/>
              <p:cNvSpPr/>
              <p:nvPr/>
            </p:nvSpPr>
            <p:spPr>
              <a:xfrm flipH="1" rot="10800000">
                <a:off x="682760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8" name="Google Shape;12028;p15"/>
              <p:cNvSpPr/>
              <p:nvPr/>
            </p:nvSpPr>
            <p:spPr>
              <a:xfrm flipH="1" rot="10800000">
                <a:off x="704243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9" name="Google Shape;12029;p15"/>
              <p:cNvSpPr/>
              <p:nvPr/>
            </p:nvSpPr>
            <p:spPr>
              <a:xfrm flipH="1" rot="10800000">
                <a:off x="725725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0" name="Google Shape;12030;p15"/>
              <p:cNvSpPr/>
              <p:nvPr/>
            </p:nvSpPr>
            <p:spPr>
              <a:xfrm flipH="1" rot="10800000">
                <a:off x="747207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1" name="Google Shape;12031;p15"/>
              <p:cNvSpPr/>
              <p:nvPr/>
            </p:nvSpPr>
            <p:spPr>
              <a:xfrm flipH="1" rot="10800000">
                <a:off x="768690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2" name="Google Shape;12032;p15"/>
              <p:cNvSpPr/>
              <p:nvPr/>
            </p:nvSpPr>
            <p:spPr>
              <a:xfrm flipH="1" rot="10800000">
                <a:off x="790172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3" name="Google Shape;12033;p15"/>
              <p:cNvSpPr/>
              <p:nvPr/>
            </p:nvSpPr>
            <p:spPr>
              <a:xfrm flipH="1" rot="10800000">
                <a:off x="8116546"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4" name="Google Shape;12034;p15"/>
              <p:cNvSpPr/>
              <p:nvPr/>
            </p:nvSpPr>
            <p:spPr>
              <a:xfrm flipH="1" rot="10800000">
                <a:off x="833137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5" name="Google Shape;12035;p15"/>
              <p:cNvSpPr/>
              <p:nvPr/>
            </p:nvSpPr>
            <p:spPr>
              <a:xfrm flipH="1" rot="10800000">
                <a:off x="854619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6" name="Google Shape;12036;p15"/>
              <p:cNvSpPr/>
              <p:nvPr/>
            </p:nvSpPr>
            <p:spPr>
              <a:xfrm flipH="1" rot="10800000">
                <a:off x="8761016"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7" name="Google Shape;12037;p15"/>
              <p:cNvSpPr/>
              <p:nvPr/>
            </p:nvSpPr>
            <p:spPr>
              <a:xfrm flipH="1" rot="10800000">
                <a:off x="897584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8" name="Google Shape;12038;p15"/>
              <p:cNvSpPr/>
              <p:nvPr/>
            </p:nvSpPr>
            <p:spPr>
              <a:xfrm flipH="1" rot="10800000">
                <a:off x="-46739"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9" name="Google Shape;12039;p15"/>
              <p:cNvSpPr/>
              <p:nvPr/>
            </p:nvSpPr>
            <p:spPr>
              <a:xfrm flipH="1" rot="10800000">
                <a:off x="16808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0" name="Google Shape;12040;p15"/>
              <p:cNvSpPr/>
              <p:nvPr/>
            </p:nvSpPr>
            <p:spPr>
              <a:xfrm flipH="1" rot="10800000">
                <a:off x="38290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1" name="Google Shape;12041;p15"/>
              <p:cNvSpPr/>
              <p:nvPr/>
            </p:nvSpPr>
            <p:spPr>
              <a:xfrm flipH="1" rot="10800000">
                <a:off x="59773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2" name="Google Shape;12042;p15"/>
              <p:cNvSpPr/>
              <p:nvPr/>
            </p:nvSpPr>
            <p:spPr>
              <a:xfrm flipH="1" rot="10800000">
                <a:off x="81255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3" name="Google Shape;12043;p15"/>
              <p:cNvSpPr/>
              <p:nvPr/>
            </p:nvSpPr>
            <p:spPr>
              <a:xfrm flipH="1" rot="10800000">
                <a:off x="102737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4" name="Google Shape;12044;p15"/>
              <p:cNvSpPr/>
              <p:nvPr/>
            </p:nvSpPr>
            <p:spPr>
              <a:xfrm flipH="1" rot="10800000">
                <a:off x="124220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5" name="Google Shape;12045;p15"/>
              <p:cNvSpPr/>
              <p:nvPr/>
            </p:nvSpPr>
            <p:spPr>
              <a:xfrm flipH="1" rot="10800000">
                <a:off x="145702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6" name="Google Shape;12046;p15"/>
              <p:cNvSpPr/>
              <p:nvPr/>
            </p:nvSpPr>
            <p:spPr>
              <a:xfrm flipH="1" rot="10800000">
                <a:off x="167184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7" name="Google Shape;12047;p15"/>
              <p:cNvSpPr/>
              <p:nvPr/>
            </p:nvSpPr>
            <p:spPr>
              <a:xfrm flipH="1" rot="10800000">
                <a:off x="188667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8" name="Google Shape;12048;p15"/>
              <p:cNvSpPr/>
              <p:nvPr/>
            </p:nvSpPr>
            <p:spPr>
              <a:xfrm flipH="1" rot="10800000">
                <a:off x="210149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9" name="Google Shape;12049;p15"/>
              <p:cNvSpPr/>
              <p:nvPr/>
            </p:nvSpPr>
            <p:spPr>
              <a:xfrm flipH="1" rot="10800000">
                <a:off x="231631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0" name="Google Shape;12050;p15"/>
              <p:cNvSpPr/>
              <p:nvPr/>
            </p:nvSpPr>
            <p:spPr>
              <a:xfrm flipH="1" rot="10800000">
                <a:off x="253114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1" name="Google Shape;12051;p15"/>
              <p:cNvSpPr/>
              <p:nvPr/>
            </p:nvSpPr>
            <p:spPr>
              <a:xfrm flipH="1" rot="10800000">
                <a:off x="274596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2" name="Google Shape;12052;p15"/>
              <p:cNvSpPr/>
              <p:nvPr/>
            </p:nvSpPr>
            <p:spPr>
              <a:xfrm flipH="1" rot="10800000">
                <a:off x="296078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3" name="Google Shape;12053;p15"/>
              <p:cNvSpPr/>
              <p:nvPr/>
            </p:nvSpPr>
            <p:spPr>
              <a:xfrm flipH="1" rot="10800000">
                <a:off x="317561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4" name="Google Shape;12054;p15"/>
              <p:cNvSpPr/>
              <p:nvPr/>
            </p:nvSpPr>
            <p:spPr>
              <a:xfrm flipH="1" rot="10800000">
                <a:off x="339043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5" name="Google Shape;12055;p15"/>
              <p:cNvSpPr/>
              <p:nvPr/>
            </p:nvSpPr>
            <p:spPr>
              <a:xfrm flipH="1" rot="10800000">
                <a:off x="360525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6" name="Google Shape;12056;p15"/>
              <p:cNvSpPr/>
              <p:nvPr/>
            </p:nvSpPr>
            <p:spPr>
              <a:xfrm flipH="1" rot="10800000">
                <a:off x="382008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7" name="Google Shape;12057;p15"/>
              <p:cNvSpPr/>
              <p:nvPr/>
            </p:nvSpPr>
            <p:spPr>
              <a:xfrm flipH="1" rot="10800000">
                <a:off x="403490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8" name="Google Shape;12058;p15"/>
              <p:cNvSpPr/>
              <p:nvPr/>
            </p:nvSpPr>
            <p:spPr>
              <a:xfrm flipH="1" rot="10800000">
                <a:off x="424972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9" name="Google Shape;12059;p15"/>
              <p:cNvSpPr/>
              <p:nvPr/>
            </p:nvSpPr>
            <p:spPr>
              <a:xfrm flipH="1" rot="10800000">
                <a:off x="446455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0" name="Google Shape;12060;p15"/>
              <p:cNvSpPr/>
              <p:nvPr/>
            </p:nvSpPr>
            <p:spPr>
              <a:xfrm flipH="1" rot="10800000">
                <a:off x="467937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1" name="Google Shape;12061;p15"/>
              <p:cNvSpPr/>
              <p:nvPr/>
            </p:nvSpPr>
            <p:spPr>
              <a:xfrm flipH="1" rot="10800000">
                <a:off x="489419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2" name="Google Shape;12062;p15"/>
              <p:cNvSpPr/>
              <p:nvPr/>
            </p:nvSpPr>
            <p:spPr>
              <a:xfrm flipH="1" rot="10800000">
                <a:off x="510902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3" name="Google Shape;12063;p15"/>
              <p:cNvSpPr/>
              <p:nvPr/>
            </p:nvSpPr>
            <p:spPr>
              <a:xfrm flipH="1" rot="10800000">
                <a:off x="532384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4" name="Google Shape;12064;p15"/>
              <p:cNvSpPr/>
              <p:nvPr/>
            </p:nvSpPr>
            <p:spPr>
              <a:xfrm flipH="1" rot="10800000">
                <a:off x="553866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5" name="Google Shape;12065;p15"/>
              <p:cNvSpPr/>
              <p:nvPr/>
            </p:nvSpPr>
            <p:spPr>
              <a:xfrm flipH="1" rot="10800000">
                <a:off x="575349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6" name="Google Shape;12066;p15"/>
              <p:cNvSpPr/>
              <p:nvPr/>
            </p:nvSpPr>
            <p:spPr>
              <a:xfrm flipH="1" rot="10800000">
                <a:off x="596831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7" name="Google Shape;12067;p15"/>
              <p:cNvSpPr/>
              <p:nvPr/>
            </p:nvSpPr>
            <p:spPr>
              <a:xfrm flipH="1" rot="10800000">
                <a:off x="618313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8" name="Google Shape;12068;p15"/>
              <p:cNvSpPr/>
              <p:nvPr/>
            </p:nvSpPr>
            <p:spPr>
              <a:xfrm flipH="1" rot="10800000">
                <a:off x="639796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9" name="Google Shape;12069;p15"/>
              <p:cNvSpPr/>
              <p:nvPr/>
            </p:nvSpPr>
            <p:spPr>
              <a:xfrm flipH="1" rot="10800000">
                <a:off x="661278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0" name="Google Shape;12070;p15"/>
              <p:cNvSpPr/>
              <p:nvPr/>
            </p:nvSpPr>
            <p:spPr>
              <a:xfrm flipH="1" rot="10800000">
                <a:off x="682760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1" name="Google Shape;12071;p15"/>
              <p:cNvSpPr/>
              <p:nvPr/>
            </p:nvSpPr>
            <p:spPr>
              <a:xfrm flipH="1" rot="10800000">
                <a:off x="704243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2" name="Google Shape;12072;p15"/>
              <p:cNvSpPr/>
              <p:nvPr/>
            </p:nvSpPr>
            <p:spPr>
              <a:xfrm flipH="1" rot="10800000">
                <a:off x="725725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3" name="Google Shape;12073;p15"/>
              <p:cNvSpPr/>
              <p:nvPr/>
            </p:nvSpPr>
            <p:spPr>
              <a:xfrm flipH="1" rot="10800000">
                <a:off x="747207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4" name="Google Shape;12074;p15"/>
              <p:cNvSpPr/>
              <p:nvPr/>
            </p:nvSpPr>
            <p:spPr>
              <a:xfrm flipH="1" rot="10800000">
                <a:off x="768690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5" name="Google Shape;12075;p15"/>
              <p:cNvSpPr/>
              <p:nvPr/>
            </p:nvSpPr>
            <p:spPr>
              <a:xfrm flipH="1" rot="10800000">
                <a:off x="790172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6" name="Google Shape;12076;p15"/>
              <p:cNvSpPr/>
              <p:nvPr/>
            </p:nvSpPr>
            <p:spPr>
              <a:xfrm flipH="1" rot="10800000">
                <a:off x="8116546"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7" name="Google Shape;12077;p15"/>
              <p:cNvSpPr/>
              <p:nvPr/>
            </p:nvSpPr>
            <p:spPr>
              <a:xfrm flipH="1" rot="10800000">
                <a:off x="833137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8" name="Google Shape;12078;p15"/>
              <p:cNvSpPr/>
              <p:nvPr/>
            </p:nvSpPr>
            <p:spPr>
              <a:xfrm flipH="1" rot="10800000">
                <a:off x="854619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9" name="Google Shape;12079;p15"/>
              <p:cNvSpPr/>
              <p:nvPr/>
            </p:nvSpPr>
            <p:spPr>
              <a:xfrm flipH="1" rot="10800000">
                <a:off x="8761016"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0" name="Google Shape;12080;p15"/>
              <p:cNvSpPr/>
              <p:nvPr/>
            </p:nvSpPr>
            <p:spPr>
              <a:xfrm flipH="1" rot="10800000">
                <a:off x="897584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1" name="Google Shape;12081;p15"/>
              <p:cNvSpPr/>
              <p:nvPr/>
            </p:nvSpPr>
            <p:spPr>
              <a:xfrm flipH="1" rot="10800000">
                <a:off x="-46739"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2" name="Google Shape;12082;p15"/>
              <p:cNvSpPr/>
              <p:nvPr/>
            </p:nvSpPr>
            <p:spPr>
              <a:xfrm flipH="1" rot="10800000">
                <a:off x="16808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3" name="Google Shape;12083;p15"/>
              <p:cNvSpPr/>
              <p:nvPr/>
            </p:nvSpPr>
            <p:spPr>
              <a:xfrm flipH="1" rot="10800000">
                <a:off x="38290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4" name="Google Shape;12084;p15"/>
              <p:cNvSpPr/>
              <p:nvPr/>
            </p:nvSpPr>
            <p:spPr>
              <a:xfrm flipH="1" rot="10800000">
                <a:off x="59773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5" name="Google Shape;12085;p15"/>
              <p:cNvSpPr/>
              <p:nvPr/>
            </p:nvSpPr>
            <p:spPr>
              <a:xfrm flipH="1" rot="10800000">
                <a:off x="81255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6" name="Google Shape;12086;p15"/>
              <p:cNvSpPr/>
              <p:nvPr/>
            </p:nvSpPr>
            <p:spPr>
              <a:xfrm flipH="1" rot="10800000">
                <a:off x="102737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7" name="Google Shape;12087;p15"/>
              <p:cNvSpPr/>
              <p:nvPr/>
            </p:nvSpPr>
            <p:spPr>
              <a:xfrm flipH="1" rot="10800000">
                <a:off x="124220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8" name="Google Shape;12088;p15"/>
              <p:cNvSpPr/>
              <p:nvPr/>
            </p:nvSpPr>
            <p:spPr>
              <a:xfrm flipH="1" rot="10800000">
                <a:off x="145702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9" name="Google Shape;12089;p15"/>
              <p:cNvSpPr/>
              <p:nvPr/>
            </p:nvSpPr>
            <p:spPr>
              <a:xfrm flipH="1" rot="10800000">
                <a:off x="167184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0" name="Google Shape;12090;p15"/>
              <p:cNvSpPr/>
              <p:nvPr/>
            </p:nvSpPr>
            <p:spPr>
              <a:xfrm flipH="1" rot="10800000">
                <a:off x="188667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1" name="Google Shape;12091;p15"/>
              <p:cNvSpPr/>
              <p:nvPr/>
            </p:nvSpPr>
            <p:spPr>
              <a:xfrm flipH="1" rot="10800000">
                <a:off x="210149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2" name="Google Shape;12092;p15"/>
              <p:cNvSpPr/>
              <p:nvPr/>
            </p:nvSpPr>
            <p:spPr>
              <a:xfrm flipH="1" rot="10800000">
                <a:off x="231631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3" name="Google Shape;12093;p15"/>
              <p:cNvSpPr/>
              <p:nvPr/>
            </p:nvSpPr>
            <p:spPr>
              <a:xfrm flipH="1" rot="10800000">
                <a:off x="253114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4" name="Google Shape;12094;p15"/>
              <p:cNvSpPr/>
              <p:nvPr/>
            </p:nvSpPr>
            <p:spPr>
              <a:xfrm flipH="1" rot="10800000">
                <a:off x="274596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5" name="Google Shape;12095;p15"/>
              <p:cNvSpPr/>
              <p:nvPr/>
            </p:nvSpPr>
            <p:spPr>
              <a:xfrm flipH="1" rot="10800000">
                <a:off x="296078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6" name="Google Shape;12096;p15"/>
              <p:cNvSpPr/>
              <p:nvPr/>
            </p:nvSpPr>
            <p:spPr>
              <a:xfrm flipH="1" rot="10800000">
                <a:off x="317561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7" name="Google Shape;12097;p15"/>
              <p:cNvSpPr/>
              <p:nvPr/>
            </p:nvSpPr>
            <p:spPr>
              <a:xfrm flipH="1" rot="10800000">
                <a:off x="339043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8" name="Google Shape;12098;p15"/>
              <p:cNvSpPr/>
              <p:nvPr/>
            </p:nvSpPr>
            <p:spPr>
              <a:xfrm flipH="1" rot="10800000">
                <a:off x="360525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9" name="Google Shape;12099;p15"/>
              <p:cNvSpPr/>
              <p:nvPr/>
            </p:nvSpPr>
            <p:spPr>
              <a:xfrm flipH="1" rot="10800000">
                <a:off x="382008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0" name="Google Shape;12100;p15"/>
              <p:cNvSpPr/>
              <p:nvPr/>
            </p:nvSpPr>
            <p:spPr>
              <a:xfrm flipH="1" rot="10800000">
                <a:off x="403490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1" name="Google Shape;12101;p15"/>
              <p:cNvSpPr/>
              <p:nvPr/>
            </p:nvSpPr>
            <p:spPr>
              <a:xfrm flipH="1" rot="10800000">
                <a:off x="424972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2" name="Google Shape;12102;p15"/>
              <p:cNvSpPr/>
              <p:nvPr/>
            </p:nvSpPr>
            <p:spPr>
              <a:xfrm flipH="1" rot="10800000">
                <a:off x="446455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3" name="Google Shape;12103;p15"/>
              <p:cNvSpPr/>
              <p:nvPr/>
            </p:nvSpPr>
            <p:spPr>
              <a:xfrm flipH="1" rot="10800000">
                <a:off x="467937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4" name="Google Shape;12104;p15"/>
              <p:cNvSpPr/>
              <p:nvPr/>
            </p:nvSpPr>
            <p:spPr>
              <a:xfrm flipH="1" rot="10800000">
                <a:off x="489419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5" name="Google Shape;12105;p15"/>
              <p:cNvSpPr/>
              <p:nvPr/>
            </p:nvSpPr>
            <p:spPr>
              <a:xfrm flipH="1" rot="10800000">
                <a:off x="510902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6" name="Google Shape;12106;p15"/>
              <p:cNvSpPr/>
              <p:nvPr/>
            </p:nvSpPr>
            <p:spPr>
              <a:xfrm flipH="1" rot="10800000">
                <a:off x="532384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7" name="Google Shape;12107;p15"/>
              <p:cNvSpPr/>
              <p:nvPr/>
            </p:nvSpPr>
            <p:spPr>
              <a:xfrm flipH="1" rot="10800000">
                <a:off x="553866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8" name="Google Shape;12108;p15"/>
              <p:cNvSpPr/>
              <p:nvPr/>
            </p:nvSpPr>
            <p:spPr>
              <a:xfrm flipH="1" rot="10800000">
                <a:off x="575349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9" name="Google Shape;12109;p15"/>
              <p:cNvSpPr/>
              <p:nvPr/>
            </p:nvSpPr>
            <p:spPr>
              <a:xfrm flipH="1" rot="10800000">
                <a:off x="596831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0" name="Google Shape;12110;p15"/>
              <p:cNvSpPr/>
              <p:nvPr/>
            </p:nvSpPr>
            <p:spPr>
              <a:xfrm flipH="1" rot="10800000">
                <a:off x="618313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1" name="Google Shape;12111;p15"/>
              <p:cNvSpPr/>
              <p:nvPr/>
            </p:nvSpPr>
            <p:spPr>
              <a:xfrm flipH="1" rot="10800000">
                <a:off x="639796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2" name="Google Shape;12112;p15"/>
              <p:cNvSpPr/>
              <p:nvPr/>
            </p:nvSpPr>
            <p:spPr>
              <a:xfrm flipH="1" rot="10800000">
                <a:off x="661278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3" name="Google Shape;12113;p15"/>
              <p:cNvSpPr/>
              <p:nvPr/>
            </p:nvSpPr>
            <p:spPr>
              <a:xfrm flipH="1" rot="10800000">
                <a:off x="682760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4" name="Google Shape;12114;p15"/>
              <p:cNvSpPr/>
              <p:nvPr/>
            </p:nvSpPr>
            <p:spPr>
              <a:xfrm flipH="1" rot="10800000">
                <a:off x="704243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5" name="Google Shape;12115;p15"/>
              <p:cNvSpPr/>
              <p:nvPr/>
            </p:nvSpPr>
            <p:spPr>
              <a:xfrm flipH="1" rot="10800000">
                <a:off x="725725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6" name="Google Shape;12116;p15"/>
              <p:cNvSpPr/>
              <p:nvPr/>
            </p:nvSpPr>
            <p:spPr>
              <a:xfrm flipH="1" rot="10800000">
                <a:off x="747207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7" name="Google Shape;12117;p15"/>
              <p:cNvSpPr/>
              <p:nvPr/>
            </p:nvSpPr>
            <p:spPr>
              <a:xfrm flipH="1" rot="10800000">
                <a:off x="768690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8" name="Google Shape;12118;p15"/>
              <p:cNvSpPr/>
              <p:nvPr/>
            </p:nvSpPr>
            <p:spPr>
              <a:xfrm flipH="1" rot="10800000">
                <a:off x="790172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9" name="Google Shape;12119;p15"/>
              <p:cNvSpPr/>
              <p:nvPr/>
            </p:nvSpPr>
            <p:spPr>
              <a:xfrm flipH="1" rot="10800000">
                <a:off x="8116546"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0" name="Google Shape;12120;p15"/>
              <p:cNvSpPr/>
              <p:nvPr/>
            </p:nvSpPr>
            <p:spPr>
              <a:xfrm flipH="1" rot="10800000">
                <a:off x="833137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1" name="Google Shape;12121;p15"/>
              <p:cNvSpPr/>
              <p:nvPr/>
            </p:nvSpPr>
            <p:spPr>
              <a:xfrm flipH="1" rot="10800000">
                <a:off x="854619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2" name="Google Shape;12122;p15"/>
              <p:cNvSpPr/>
              <p:nvPr/>
            </p:nvSpPr>
            <p:spPr>
              <a:xfrm flipH="1" rot="10800000">
                <a:off x="8761016"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3" name="Google Shape;12123;p15"/>
              <p:cNvSpPr/>
              <p:nvPr/>
            </p:nvSpPr>
            <p:spPr>
              <a:xfrm flipH="1" rot="10800000">
                <a:off x="897584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4" name="Google Shape;12124;p15"/>
              <p:cNvSpPr/>
              <p:nvPr/>
            </p:nvSpPr>
            <p:spPr>
              <a:xfrm flipH="1" rot="10800000">
                <a:off x="-46739"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5" name="Google Shape;12125;p15"/>
              <p:cNvSpPr/>
              <p:nvPr/>
            </p:nvSpPr>
            <p:spPr>
              <a:xfrm flipH="1" rot="10800000">
                <a:off x="16808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6" name="Google Shape;12126;p15"/>
              <p:cNvSpPr/>
              <p:nvPr/>
            </p:nvSpPr>
            <p:spPr>
              <a:xfrm flipH="1" rot="10800000">
                <a:off x="38290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7" name="Google Shape;12127;p15"/>
              <p:cNvSpPr/>
              <p:nvPr/>
            </p:nvSpPr>
            <p:spPr>
              <a:xfrm flipH="1" rot="10800000">
                <a:off x="59773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8" name="Google Shape;12128;p15"/>
              <p:cNvSpPr/>
              <p:nvPr/>
            </p:nvSpPr>
            <p:spPr>
              <a:xfrm flipH="1" rot="10800000">
                <a:off x="81255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9" name="Google Shape;12129;p15"/>
              <p:cNvSpPr/>
              <p:nvPr/>
            </p:nvSpPr>
            <p:spPr>
              <a:xfrm flipH="1" rot="10800000">
                <a:off x="102737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0" name="Google Shape;12130;p15"/>
              <p:cNvSpPr/>
              <p:nvPr/>
            </p:nvSpPr>
            <p:spPr>
              <a:xfrm flipH="1" rot="10800000">
                <a:off x="124220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1" name="Google Shape;12131;p15"/>
              <p:cNvSpPr/>
              <p:nvPr/>
            </p:nvSpPr>
            <p:spPr>
              <a:xfrm flipH="1" rot="10800000">
                <a:off x="145702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2" name="Google Shape;12132;p15"/>
              <p:cNvSpPr/>
              <p:nvPr/>
            </p:nvSpPr>
            <p:spPr>
              <a:xfrm flipH="1" rot="10800000">
                <a:off x="167184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3" name="Google Shape;12133;p15"/>
              <p:cNvSpPr/>
              <p:nvPr/>
            </p:nvSpPr>
            <p:spPr>
              <a:xfrm flipH="1" rot="10800000">
                <a:off x="188667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4" name="Google Shape;12134;p15"/>
              <p:cNvSpPr/>
              <p:nvPr/>
            </p:nvSpPr>
            <p:spPr>
              <a:xfrm flipH="1" rot="10800000">
                <a:off x="210149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5" name="Google Shape;12135;p15"/>
              <p:cNvSpPr/>
              <p:nvPr/>
            </p:nvSpPr>
            <p:spPr>
              <a:xfrm flipH="1" rot="10800000">
                <a:off x="231631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6" name="Google Shape;12136;p15"/>
              <p:cNvSpPr/>
              <p:nvPr/>
            </p:nvSpPr>
            <p:spPr>
              <a:xfrm flipH="1" rot="10800000">
                <a:off x="253114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7" name="Google Shape;12137;p15"/>
              <p:cNvSpPr/>
              <p:nvPr/>
            </p:nvSpPr>
            <p:spPr>
              <a:xfrm flipH="1" rot="10800000">
                <a:off x="274596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8" name="Google Shape;12138;p15"/>
              <p:cNvSpPr/>
              <p:nvPr/>
            </p:nvSpPr>
            <p:spPr>
              <a:xfrm flipH="1" rot="10800000">
                <a:off x="296078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9" name="Google Shape;12139;p15"/>
              <p:cNvSpPr/>
              <p:nvPr/>
            </p:nvSpPr>
            <p:spPr>
              <a:xfrm flipH="1" rot="10800000">
                <a:off x="317561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0" name="Google Shape;12140;p15"/>
              <p:cNvSpPr/>
              <p:nvPr/>
            </p:nvSpPr>
            <p:spPr>
              <a:xfrm flipH="1" rot="10800000">
                <a:off x="339043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1" name="Google Shape;12141;p15"/>
              <p:cNvSpPr/>
              <p:nvPr/>
            </p:nvSpPr>
            <p:spPr>
              <a:xfrm flipH="1" rot="10800000">
                <a:off x="360525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2" name="Google Shape;12142;p15"/>
              <p:cNvSpPr/>
              <p:nvPr/>
            </p:nvSpPr>
            <p:spPr>
              <a:xfrm flipH="1" rot="10800000">
                <a:off x="382008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3" name="Google Shape;12143;p15"/>
              <p:cNvSpPr/>
              <p:nvPr/>
            </p:nvSpPr>
            <p:spPr>
              <a:xfrm flipH="1" rot="10800000">
                <a:off x="403490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4" name="Google Shape;12144;p15"/>
              <p:cNvSpPr/>
              <p:nvPr/>
            </p:nvSpPr>
            <p:spPr>
              <a:xfrm flipH="1" rot="10800000">
                <a:off x="424972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5" name="Google Shape;12145;p15"/>
              <p:cNvSpPr/>
              <p:nvPr/>
            </p:nvSpPr>
            <p:spPr>
              <a:xfrm flipH="1" rot="10800000">
                <a:off x="446455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6" name="Google Shape;12146;p15"/>
              <p:cNvSpPr/>
              <p:nvPr/>
            </p:nvSpPr>
            <p:spPr>
              <a:xfrm flipH="1" rot="10800000">
                <a:off x="467937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7" name="Google Shape;12147;p15"/>
              <p:cNvSpPr/>
              <p:nvPr/>
            </p:nvSpPr>
            <p:spPr>
              <a:xfrm flipH="1" rot="10800000">
                <a:off x="489419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8" name="Google Shape;12148;p15"/>
              <p:cNvSpPr/>
              <p:nvPr/>
            </p:nvSpPr>
            <p:spPr>
              <a:xfrm flipH="1" rot="10800000">
                <a:off x="510902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9" name="Google Shape;12149;p15"/>
              <p:cNvSpPr/>
              <p:nvPr/>
            </p:nvSpPr>
            <p:spPr>
              <a:xfrm flipH="1" rot="10800000">
                <a:off x="532384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0" name="Google Shape;12150;p15"/>
              <p:cNvSpPr/>
              <p:nvPr/>
            </p:nvSpPr>
            <p:spPr>
              <a:xfrm flipH="1" rot="10800000">
                <a:off x="553866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1" name="Google Shape;12151;p15"/>
              <p:cNvSpPr/>
              <p:nvPr/>
            </p:nvSpPr>
            <p:spPr>
              <a:xfrm flipH="1" rot="10800000">
                <a:off x="575349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2" name="Google Shape;12152;p15"/>
              <p:cNvSpPr/>
              <p:nvPr/>
            </p:nvSpPr>
            <p:spPr>
              <a:xfrm flipH="1" rot="10800000">
                <a:off x="596831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3" name="Google Shape;12153;p15"/>
              <p:cNvSpPr/>
              <p:nvPr/>
            </p:nvSpPr>
            <p:spPr>
              <a:xfrm flipH="1" rot="10800000">
                <a:off x="618313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4" name="Google Shape;12154;p15"/>
              <p:cNvSpPr/>
              <p:nvPr/>
            </p:nvSpPr>
            <p:spPr>
              <a:xfrm flipH="1" rot="10800000">
                <a:off x="639796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5" name="Google Shape;12155;p15"/>
              <p:cNvSpPr/>
              <p:nvPr/>
            </p:nvSpPr>
            <p:spPr>
              <a:xfrm flipH="1" rot="10800000">
                <a:off x="661278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6" name="Google Shape;12156;p15"/>
              <p:cNvSpPr/>
              <p:nvPr/>
            </p:nvSpPr>
            <p:spPr>
              <a:xfrm flipH="1" rot="10800000">
                <a:off x="682760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7" name="Google Shape;12157;p15"/>
              <p:cNvSpPr/>
              <p:nvPr/>
            </p:nvSpPr>
            <p:spPr>
              <a:xfrm flipH="1" rot="10800000">
                <a:off x="704243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8" name="Google Shape;12158;p15"/>
              <p:cNvSpPr/>
              <p:nvPr/>
            </p:nvSpPr>
            <p:spPr>
              <a:xfrm flipH="1" rot="10800000">
                <a:off x="725725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9" name="Google Shape;12159;p15"/>
              <p:cNvSpPr/>
              <p:nvPr/>
            </p:nvSpPr>
            <p:spPr>
              <a:xfrm flipH="1" rot="10800000">
                <a:off x="747207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0" name="Google Shape;12160;p15"/>
              <p:cNvSpPr/>
              <p:nvPr/>
            </p:nvSpPr>
            <p:spPr>
              <a:xfrm flipH="1" rot="10800000">
                <a:off x="768690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1" name="Google Shape;12161;p15"/>
              <p:cNvSpPr/>
              <p:nvPr/>
            </p:nvSpPr>
            <p:spPr>
              <a:xfrm flipH="1" rot="10800000">
                <a:off x="790172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2" name="Google Shape;12162;p15"/>
              <p:cNvSpPr/>
              <p:nvPr/>
            </p:nvSpPr>
            <p:spPr>
              <a:xfrm flipH="1" rot="10800000">
                <a:off x="8116546"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3" name="Google Shape;12163;p15"/>
              <p:cNvSpPr/>
              <p:nvPr/>
            </p:nvSpPr>
            <p:spPr>
              <a:xfrm flipH="1" rot="10800000">
                <a:off x="833137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4" name="Google Shape;12164;p15"/>
              <p:cNvSpPr/>
              <p:nvPr/>
            </p:nvSpPr>
            <p:spPr>
              <a:xfrm flipH="1" rot="10800000">
                <a:off x="854619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5" name="Google Shape;12165;p15"/>
              <p:cNvSpPr/>
              <p:nvPr/>
            </p:nvSpPr>
            <p:spPr>
              <a:xfrm flipH="1" rot="10800000">
                <a:off x="8761016"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6" name="Google Shape;12166;p15"/>
              <p:cNvSpPr/>
              <p:nvPr/>
            </p:nvSpPr>
            <p:spPr>
              <a:xfrm flipH="1" rot="10800000">
                <a:off x="897584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7" name="Google Shape;12167;p15"/>
              <p:cNvSpPr/>
              <p:nvPr/>
            </p:nvSpPr>
            <p:spPr>
              <a:xfrm flipH="1" rot="10800000">
                <a:off x="-46739"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8" name="Google Shape;12168;p15"/>
              <p:cNvSpPr/>
              <p:nvPr/>
            </p:nvSpPr>
            <p:spPr>
              <a:xfrm flipH="1" rot="10800000">
                <a:off x="16808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9" name="Google Shape;12169;p15"/>
              <p:cNvSpPr/>
              <p:nvPr/>
            </p:nvSpPr>
            <p:spPr>
              <a:xfrm flipH="1" rot="10800000">
                <a:off x="38290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0" name="Google Shape;12170;p15"/>
              <p:cNvSpPr/>
              <p:nvPr/>
            </p:nvSpPr>
            <p:spPr>
              <a:xfrm flipH="1" rot="10800000">
                <a:off x="59773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1" name="Google Shape;12171;p15"/>
              <p:cNvSpPr/>
              <p:nvPr/>
            </p:nvSpPr>
            <p:spPr>
              <a:xfrm flipH="1" rot="10800000">
                <a:off x="81255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2" name="Google Shape;12172;p15"/>
              <p:cNvSpPr/>
              <p:nvPr/>
            </p:nvSpPr>
            <p:spPr>
              <a:xfrm flipH="1" rot="10800000">
                <a:off x="102737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3" name="Google Shape;12173;p15"/>
              <p:cNvSpPr/>
              <p:nvPr/>
            </p:nvSpPr>
            <p:spPr>
              <a:xfrm flipH="1" rot="10800000">
                <a:off x="124220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4" name="Google Shape;12174;p15"/>
              <p:cNvSpPr/>
              <p:nvPr/>
            </p:nvSpPr>
            <p:spPr>
              <a:xfrm flipH="1" rot="10800000">
                <a:off x="145702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5" name="Google Shape;12175;p15"/>
              <p:cNvSpPr/>
              <p:nvPr/>
            </p:nvSpPr>
            <p:spPr>
              <a:xfrm flipH="1" rot="10800000">
                <a:off x="167184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6" name="Google Shape;12176;p15"/>
              <p:cNvSpPr/>
              <p:nvPr/>
            </p:nvSpPr>
            <p:spPr>
              <a:xfrm flipH="1" rot="10800000">
                <a:off x="188667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7" name="Google Shape;12177;p15"/>
              <p:cNvSpPr/>
              <p:nvPr/>
            </p:nvSpPr>
            <p:spPr>
              <a:xfrm flipH="1" rot="10800000">
                <a:off x="210149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8" name="Google Shape;12178;p15"/>
              <p:cNvSpPr/>
              <p:nvPr/>
            </p:nvSpPr>
            <p:spPr>
              <a:xfrm flipH="1" rot="10800000">
                <a:off x="231631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9" name="Google Shape;12179;p15"/>
              <p:cNvSpPr/>
              <p:nvPr/>
            </p:nvSpPr>
            <p:spPr>
              <a:xfrm flipH="1" rot="10800000">
                <a:off x="253114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0" name="Google Shape;12180;p15"/>
              <p:cNvSpPr/>
              <p:nvPr/>
            </p:nvSpPr>
            <p:spPr>
              <a:xfrm flipH="1" rot="10800000">
                <a:off x="274596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1" name="Google Shape;12181;p15"/>
              <p:cNvSpPr/>
              <p:nvPr/>
            </p:nvSpPr>
            <p:spPr>
              <a:xfrm flipH="1" rot="10800000">
                <a:off x="296078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2" name="Google Shape;12182;p15"/>
              <p:cNvSpPr/>
              <p:nvPr/>
            </p:nvSpPr>
            <p:spPr>
              <a:xfrm flipH="1" rot="10800000">
                <a:off x="317561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3" name="Google Shape;12183;p15"/>
              <p:cNvSpPr/>
              <p:nvPr/>
            </p:nvSpPr>
            <p:spPr>
              <a:xfrm flipH="1" rot="10800000">
                <a:off x="339043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4" name="Google Shape;12184;p15"/>
              <p:cNvSpPr/>
              <p:nvPr/>
            </p:nvSpPr>
            <p:spPr>
              <a:xfrm flipH="1" rot="10800000">
                <a:off x="360525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5" name="Google Shape;12185;p15"/>
              <p:cNvSpPr/>
              <p:nvPr/>
            </p:nvSpPr>
            <p:spPr>
              <a:xfrm flipH="1" rot="10800000">
                <a:off x="382008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6" name="Google Shape;12186;p15"/>
              <p:cNvSpPr/>
              <p:nvPr/>
            </p:nvSpPr>
            <p:spPr>
              <a:xfrm flipH="1" rot="10800000">
                <a:off x="403490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7" name="Google Shape;12187;p15"/>
              <p:cNvSpPr/>
              <p:nvPr/>
            </p:nvSpPr>
            <p:spPr>
              <a:xfrm flipH="1" rot="10800000">
                <a:off x="424972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8" name="Google Shape;12188;p15"/>
              <p:cNvSpPr/>
              <p:nvPr/>
            </p:nvSpPr>
            <p:spPr>
              <a:xfrm flipH="1" rot="10800000">
                <a:off x="446455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9" name="Google Shape;12189;p15"/>
              <p:cNvSpPr/>
              <p:nvPr/>
            </p:nvSpPr>
            <p:spPr>
              <a:xfrm flipH="1" rot="10800000">
                <a:off x="467937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0" name="Google Shape;12190;p15"/>
              <p:cNvSpPr/>
              <p:nvPr/>
            </p:nvSpPr>
            <p:spPr>
              <a:xfrm flipH="1" rot="10800000">
                <a:off x="489419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1" name="Google Shape;12191;p15"/>
              <p:cNvSpPr/>
              <p:nvPr/>
            </p:nvSpPr>
            <p:spPr>
              <a:xfrm flipH="1" rot="10800000">
                <a:off x="510902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2" name="Google Shape;12192;p15"/>
              <p:cNvSpPr/>
              <p:nvPr/>
            </p:nvSpPr>
            <p:spPr>
              <a:xfrm flipH="1" rot="10800000">
                <a:off x="532384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3" name="Google Shape;12193;p15"/>
              <p:cNvSpPr/>
              <p:nvPr/>
            </p:nvSpPr>
            <p:spPr>
              <a:xfrm flipH="1" rot="10800000">
                <a:off x="553866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4" name="Google Shape;12194;p15"/>
              <p:cNvSpPr/>
              <p:nvPr/>
            </p:nvSpPr>
            <p:spPr>
              <a:xfrm flipH="1" rot="10800000">
                <a:off x="575349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5" name="Google Shape;12195;p15"/>
              <p:cNvSpPr/>
              <p:nvPr/>
            </p:nvSpPr>
            <p:spPr>
              <a:xfrm flipH="1" rot="10800000">
                <a:off x="596831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6" name="Google Shape;12196;p15"/>
              <p:cNvSpPr/>
              <p:nvPr/>
            </p:nvSpPr>
            <p:spPr>
              <a:xfrm flipH="1" rot="10800000">
                <a:off x="618313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7" name="Google Shape;12197;p15"/>
              <p:cNvSpPr/>
              <p:nvPr/>
            </p:nvSpPr>
            <p:spPr>
              <a:xfrm flipH="1" rot="10800000">
                <a:off x="639796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8" name="Google Shape;12198;p15"/>
              <p:cNvSpPr/>
              <p:nvPr/>
            </p:nvSpPr>
            <p:spPr>
              <a:xfrm flipH="1" rot="10800000">
                <a:off x="661278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9" name="Google Shape;12199;p15"/>
              <p:cNvSpPr/>
              <p:nvPr/>
            </p:nvSpPr>
            <p:spPr>
              <a:xfrm flipH="1" rot="10800000">
                <a:off x="682760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0" name="Google Shape;12200;p15"/>
              <p:cNvSpPr/>
              <p:nvPr/>
            </p:nvSpPr>
            <p:spPr>
              <a:xfrm flipH="1" rot="10800000">
                <a:off x="704243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1" name="Google Shape;12201;p15"/>
              <p:cNvSpPr/>
              <p:nvPr/>
            </p:nvSpPr>
            <p:spPr>
              <a:xfrm flipH="1" rot="10800000">
                <a:off x="725725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2" name="Google Shape;12202;p15"/>
              <p:cNvSpPr/>
              <p:nvPr/>
            </p:nvSpPr>
            <p:spPr>
              <a:xfrm flipH="1" rot="10800000">
                <a:off x="747207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3" name="Google Shape;12203;p15"/>
              <p:cNvSpPr/>
              <p:nvPr/>
            </p:nvSpPr>
            <p:spPr>
              <a:xfrm flipH="1" rot="10800000">
                <a:off x="768690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4" name="Google Shape;12204;p15"/>
              <p:cNvSpPr/>
              <p:nvPr/>
            </p:nvSpPr>
            <p:spPr>
              <a:xfrm flipH="1" rot="10800000">
                <a:off x="790172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5" name="Google Shape;12205;p15"/>
              <p:cNvSpPr/>
              <p:nvPr/>
            </p:nvSpPr>
            <p:spPr>
              <a:xfrm flipH="1" rot="10800000">
                <a:off x="8116546"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6" name="Google Shape;12206;p15"/>
              <p:cNvSpPr/>
              <p:nvPr/>
            </p:nvSpPr>
            <p:spPr>
              <a:xfrm flipH="1" rot="10800000">
                <a:off x="833137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7" name="Google Shape;12207;p15"/>
              <p:cNvSpPr/>
              <p:nvPr/>
            </p:nvSpPr>
            <p:spPr>
              <a:xfrm flipH="1" rot="10800000">
                <a:off x="854619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8" name="Google Shape;12208;p15"/>
              <p:cNvSpPr/>
              <p:nvPr/>
            </p:nvSpPr>
            <p:spPr>
              <a:xfrm flipH="1" rot="10800000">
                <a:off x="8761016"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9" name="Google Shape;12209;p15"/>
              <p:cNvSpPr/>
              <p:nvPr/>
            </p:nvSpPr>
            <p:spPr>
              <a:xfrm flipH="1" rot="10800000">
                <a:off x="897584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0" name="Google Shape;12210;p15"/>
              <p:cNvSpPr/>
              <p:nvPr/>
            </p:nvSpPr>
            <p:spPr>
              <a:xfrm flipH="1" rot="10800000">
                <a:off x="-46739"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1" name="Google Shape;12211;p15"/>
              <p:cNvSpPr/>
              <p:nvPr/>
            </p:nvSpPr>
            <p:spPr>
              <a:xfrm flipH="1" rot="10800000">
                <a:off x="16808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2" name="Google Shape;12212;p15"/>
              <p:cNvSpPr/>
              <p:nvPr/>
            </p:nvSpPr>
            <p:spPr>
              <a:xfrm flipH="1" rot="10800000">
                <a:off x="38290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3" name="Google Shape;12213;p15"/>
              <p:cNvSpPr/>
              <p:nvPr/>
            </p:nvSpPr>
            <p:spPr>
              <a:xfrm flipH="1" rot="10800000">
                <a:off x="59773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4" name="Google Shape;12214;p15"/>
              <p:cNvSpPr/>
              <p:nvPr/>
            </p:nvSpPr>
            <p:spPr>
              <a:xfrm flipH="1" rot="10800000">
                <a:off x="81255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5" name="Google Shape;12215;p15"/>
              <p:cNvSpPr/>
              <p:nvPr/>
            </p:nvSpPr>
            <p:spPr>
              <a:xfrm flipH="1" rot="10800000">
                <a:off x="102737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6" name="Google Shape;12216;p15"/>
              <p:cNvSpPr/>
              <p:nvPr/>
            </p:nvSpPr>
            <p:spPr>
              <a:xfrm flipH="1" rot="10800000">
                <a:off x="124220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7" name="Google Shape;12217;p15"/>
              <p:cNvSpPr/>
              <p:nvPr/>
            </p:nvSpPr>
            <p:spPr>
              <a:xfrm flipH="1" rot="10800000">
                <a:off x="145702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8" name="Google Shape;12218;p15"/>
              <p:cNvSpPr/>
              <p:nvPr/>
            </p:nvSpPr>
            <p:spPr>
              <a:xfrm flipH="1" rot="10800000">
                <a:off x="167184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9" name="Google Shape;12219;p15"/>
              <p:cNvSpPr/>
              <p:nvPr/>
            </p:nvSpPr>
            <p:spPr>
              <a:xfrm flipH="1" rot="10800000">
                <a:off x="188667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0" name="Google Shape;12220;p15"/>
              <p:cNvSpPr/>
              <p:nvPr/>
            </p:nvSpPr>
            <p:spPr>
              <a:xfrm flipH="1" rot="10800000">
                <a:off x="210149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1" name="Google Shape;12221;p15"/>
              <p:cNvSpPr/>
              <p:nvPr/>
            </p:nvSpPr>
            <p:spPr>
              <a:xfrm flipH="1" rot="10800000">
                <a:off x="231631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2" name="Google Shape;12222;p15"/>
              <p:cNvSpPr/>
              <p:nvPr/>
            </p:nvSpPr>
            <p:spPr>
              <a:xfrm flipH="1" rot="10800000">
                <a:off x="253114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3" name="Google Shape;12223;p15"/>
              <p:cNvSpPr/>
              <p:nvPr/>
            </p:nvSpPr>
            <p:spPr>
              <a:xfrm flipH="1" rot="10800000">
                <a:off x="274596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4" name="Google Shape;12224;p15"/>
              <p:cNvSpPr/>
              <p:nvPr/>
            </p:nvSpPr>
            <p:spPr>
              <a:xfrm flipH="1" rot="10800000">
                <a:off x="296078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5" name="Google Shape;12225;p15"/>
              <p:cNvSpPr/>
              <p:nvPr/>
            </p:nvSpPr>
            <p:spPr>
              <a:xfrm flipH="1" rot="10800000">
                <a:off x="317561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6" name="Google Shape;12226;p15"/>
              <p:cNvSpPr/>
              <p:nvPr/>
            </p:nvSpPr>
            <p:spPr>
              <a:xfrm flipH="1" rot="10800000">
                <a:off x="339043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7" name="Google Shape;12227;p15"/>
              <p:cNvSpPr/>
              <p:nvPr/>
            </p:nvSpPr>
            <p:spPr>
              <a:xfrm flipH="1" rot="10800000">
                <a:off x="360525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8" name="Google Shape;12228;p15"/>
              <p:cNvSpPr/>
              <p:nvPr/>
            </p:nvSpPr>
            <p:spPr>
              <a:xfrm flipH="1" rot="10800000">
                <a:off x="382008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9" name="Google Shape;12229;p15"/>
              <p:cNvSpPr/>
              <p:nvPr/>
            </p:nvSpPr>
            <p:spPr>
              <a:xfrm flipH="1" rot="10800000">
                <a:off x="403490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0" name="Google Shape;12230;p15"/>
              <p:cNvSpPr/>
              <p:nvPr/>
            </p:nvSpPr>
            <p:spPr>
              <a:xfrm flipH="1" rot="10800000">
                <a:off x="424972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1" name="Google Shape;12231;p15"/>
              <p:cNvSpPr/>
              <p:nvPr/>
            </p:nvSpPr>
            <p:spPr>
              <a:xfrm flipH="1" rot="10800000">
                <a:off x="446455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2" name="Google Shape;12232;p15"/>
              <p:cNvSpPr/>
              <p:nvPr/>
            </p:nvSpPr>
            <p:spPr>
              <a:xfrm flipH="1" rot="10800000">
                <a:off x="467937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3" name="Google Shape;12233;p15"/>
              <p:cNvSpPr/>
              <p:nvPr/>
            </p:nvSpPr>
            <p:spPr>
              <a:xfrm flipH="1" rot="10800000">
                <a:off x="489419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4" name="Google Shape;12234;p15"/>
              <p:cNvSpPr/>
              <p:nvPr/>
            </p:nvSpPr>
            <p:spPr>
              <a:xfrm flipH="1" rot="10800000">
                <a:off x="510902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5" name="Google Shape;12235;p15"/>
              <p:cNvSpPr/>
              <p:nvPr/>
            </p:nvSpPr>
            <p:spPr>
              <a:xfrm flipH="1" rot="10800000">
                <a:off x="532384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6" name="Google Shape;12236;p15"/>
              <p:cNvSpPr/>
              <p:nvPr/>
            </p:nvSpPr>
            <p:spPr>
              <a:xfrm flipH="1" rot="10800000">
                <a:off x="553866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7" name="Google Shape;12237;p15"/>
              <p:cNvSpPr/>
              <p:nvPr/>
            </p:nvSpPr>
            <p:spPr>
              <a:xfrm flipH="1" rot="10800000">
                <a:off x="575349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8" name="Google Shape;12238;p15"/>
              <p:cNvSpPr/>
              <p:nvPr/>
            </p:nvSpPr>
            <p:spPr>
              <a:xfrm flipH="1" rot="10800000">
                <a:off x="596831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9" name="Google Shape;12239;p15"/>
              <p:cNvSpPr/>
              <p:nvPr/>
            </p:nvSpPr>
            <p:spPr>
              <a:xfrm flipH="1" rot="10800000">
                <a:off x="618313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0" name="Google Shape;12240;p15"/>
              <p:cNvSpPr/>
              <p:nvPr/>
            </p:nvSpPr>
            <p:spPr>
              <a:xfrm flipH="1" rot="10800000">
                <a:off x="639796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1" name="Google Shape;12241;p15"/>
              <p:cNvSpPr/>
              <p:nvPr/>
            </p:nvSpPr>
            <p:spPr>
              <a:xfrm flipH="1" rot="10800000">
                <a:off x="661278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2" name="Google Shape;12242;p15"/>
              <p:cNvSpPr/>
              <p:nvPr/>
            </p:nvSpPr>
            <p:spPr>
              <a:xfrm flipH="1" rot="10800000">
                <a:off x="682760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3" name="Google Shape;12243;p15"/>
              <p:cNvSpPr/>
              <p:nvPr/>
            </p:nvSpPr>
            <p:spPr>
              <a:xfrm flipH="1" rot="10800000">
                <a:off x="704243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4" name="Google Shape;12244;p15"/>
              <p:cNvSpPr/>
              <p:nvPr/>
            </p:nvSpPr>
            <p:spPr>
              <a:xfrm flipH="1" rot="10800000">
                <a:off x="725725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5" name="Google Shape;12245;p15"/>
              <p:cNvSpPr/>
              <p:nvPr/>
            </p:nvSpPr>
            <p:spPr>
              <a:xfrm flipH="1" rot="10800000">
                <a:off x="747207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6" name="Google Shape;12246;p15"/>
              <p:cNvSpPr/>
              <p:nvPr/>
            </p:nvSpPr>
            <p:spPr>
              <a:xfrm flipH="1" rot="10800000">
                <a:off x="768690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7" name="Google Shape;12247;p15"/>
              <p:cNvSpPr/>
              <p:nvPr/>
            </p:nvSpPr>
            <p:spPr>
              <a:xfrm flipH="1" rot="10800000">
                <a:off x="790172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8" name="Google Shape;12248;p15"/>
              <p:cNvSpPr/>
              <p:nvPr/>
            </p:nvSpPr>
            <p:spPr>
              <a:xfrm flipH="1" rot="10800000">
                <a:off x="8116546"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9" name="Google Shape;12249;p15"/>
              <p:cNvSpPr/>
              <p:nvPr/>
            </p:nvSpPr>
            <p:spPr>
              <a:xfrm flipH="1" rot="10800000">
                <a:off x="833137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0" name="Google Shape;12250;p15"/>
              <p:cNvSpPr/>
              <p:nvPr/>
            </p:nvSpPr>
            <p:spPr>
              <a:xfrm flipH="1" rot="10800000">
                <a:off x="854619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1" name="Google Shape;12251;p15"/>
              <p:cNvSpPr/>
              <p:nvPr/>
            </p:nvSpPr>
            <p:spPr>
              <a:xfrm flipH="1" rot="10800000">
                <a:off x="8761016"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2" name="Google Shape;12252;p15"/>
              <p:cNvSpPr/>
              <p:nvPr/>
            </p:nvSpPr>
            <p:spPr>
              <a:xfrm flipH="1" rot="10800000">
                <a:off x="897584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3" name="Google Shape;12253;p15"/>
              <p:cNvSpPr/>
              <p:nvPr/>
            </p:nvSpPr>
            <p:spPr>
              <a:xfrm flipH="1" rot="10800000">
                <a:off x="-46739"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4" name="Google Shape;12254;p15"/>
              <p:cNvSpPr/>
              <p:nvPr/>
            </p:nvSpPr>
            <p:spPr>
              <a:xfrm flipH="1" rot="10800000">
                <a:off x="16808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5" name="Google Shape;12255;p15"/>
              <p:cNvSpPr/>
              <p:nvPr/>
            </p:nvSpPr>
            <p:spPr>
              <a:xfrm flipH="1" rot="10800000">
                <a:off x="38290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6" name="Google Shape;12256;p15"/>
              <p:cNvSpPr/>
              <p:nvPr/>
            </p:nvSpPr>
            <p:spPr>
              <a:xfrm flipH="1" rot="10800000">
                <a:off x="59773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7" name="Google Shape;12257;p15"/>
              <p:cNvSpPr/>
              <p:nvPr/>
            </p:nvSpPr>
            <p:spPr>
              <a:xfrm flipH="1" rot="10800000">
                <a:off x="81255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8" name="Google Shape;12258;p15"/>
              <p:cNvSpPr/>
              <p:nvPr/>
            </p:nvSpPr>
            <p:spPr>
              <a:xfrm flipH="1" rot="10800000">
                <a:off x="102737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9" name="Google Shape;12259;p15"/>
              <p:cNvSpPr/>
              <p:nvPr/>
            </p:nvSpPr>
            <p:spPr>
              <a:xfrm flipH="1" rot="10800000">
                <a:off x="124220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0" name="Google Shape;12260;p15"/>
              <p:cNvSpPr/>
              <p:nvPr/>
            </p:nvSpPr>
            <p:spPr>
              <a:xfrm flipH="1" rot="10800000">
                <a:off x="145702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1" name="Google Shape;12261;p15"/>
              <p:cNvSpPr/>
              <p:nvPr/>
            </p:nvSpPr>
            <p:spPr>
              <a:xfrm flipH="1" rot="10800000">
                <a:off x="167184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2" name="Google Shape;12262;p15"/>
              <p:cNvSpPr/>
              <p:nvPr/>
            </p:nvSpPr>
            <p:spPr>
              <a:xfrm flipH="1" rot="10800000">
                <a:off x="188667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3" name="Google Shape;12263;p15"/>
              <p:cNvSpPr/>
              <p:nvPr/>
            </p:nvSpPr>
            <p:spPr>
              <a:xfrm flipH="1" rot="10800000">
                <a:off x="210149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4" name="Google Shape;12264;p15"/>
              <p:cNvSpPr/>
              <p:nvPr/>
            </p:nvSpPr>
            <p:spPr>
              <a:xfrm flipH="1" rot="10800000">
                <a:off x="231631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5" name="Google Shape;12265;p15"/>
              <p:cNvSpPr/>
              <p:nvPr/>
            </p:nvSpPr>
            <p:spPr>
              <a:xfrm flipH="1" rot="10800000">
                <a:off x="253114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6" name="Google Shape;12266;p15"/>
              <p:cNvSpPr/>
              <p:nvPr/>
            </p:nvSpPr>
            <p:spPr>
              <a:xfrm flipH="1" rot="10800000">
                <a:off x="274596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7" name="Google Shape;12267;p15"/>
              <p:cNvSpPr/>
              <p:nvPr/>
            </p:nvSpPr>
            <p:spPr>
              <a:xfrm flipH="1" rot="10800000">
                <a:off x="296078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8" name="Google Shape;12268;p15"/>
              <p:cNvSpPr/>
              <p:nvPr/>
            </p:nvSpPr>
            <p:spPr>
              <a:xfrm flipH="1" rot="10800000">
                <a:off x="317561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9" name="Google Shape;12269;p15"/>
              <p:cNvSpPr/>
              <p:nvPr/>
            </p:nvSpPr>
            <p:spPr>
              <a:xfrm flipH="1" rot="10800000">
                <a:off x="339043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0" name="Google Shape;12270;p15"/>
              <p:cNvSpPr/>
              <p:nvPr/>
            </p:nvSpPr>
            <p:spPr>
              <a:xfrm flipH="1" rot="10800000">
                <a:off x="360525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1" name="Google Shape;12271;p15"/>
              <p:cNvSpPr/>
              <p:nvPr/>
            </p:nvSpPr>
            <p:spPr>
              <a:xfrm flipH="1" rot="10800000">
                <a:off x="382008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2" name="Google Shape;12272;p15"/>
              <p:cNvSpPr/>
              <p:nvPr/>
            </p:nvSpPr>
            <p:spPr>
              <a:xfrm flipH="1" rot="10800000">
                <a:off x="403490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3" name="Google Shape;12273;p15"/>
              <p:cNvSpPr/>
              <p:nvPr/>
            </p:nvSpPr>
            <p:spPr>
              <a:xfrm flipH="1" rot="10800000">
                <a:off x="424972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4" name="Google Shape;12274;p15"/>
              <p:cNvSpPr/>
              <p:nvPr/>
            </p:nvSpPr>
            <p:spPr>
              <a:xfrm flipH="1" rot="10800000">
                <a:off x="446455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5" name="Google Shape;12275;p15"/>
              <p:cNvSpPr/>
              <p:nvPr/>
            </p:nvSpPr>
            <p:spPr>
              <a:xfrm flipH="1" rot="10800000">
                <a:off x="467937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6" name="Google Shape;12276;p15"/>
              <p:cNvSpPr/>
              <p:nvPr/>
            </p:nvSpPr>
            <p:spPr>
              <a:xfrm flipH="1" rot="10800000">
                <a:off x="489419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7" name="Google Shape;12277;p15"/>
              <p:cNvSpPr/>
              <p:nvPr/>
            </p:nvSpPr>
            <p:spPr>
              <a:xfrm flipH="1" rot="10800000">
                <a:off x="510902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8" name="Google Shape;12278;p15"/>
              <p:cNvSpPr/>
              <p:nvPr/>
            </p:nvSpPr>
            <p:spPr>
              <a:xfrm flipH="1" rot="10800000">
                <a:off x="532384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9" name="Google Shape;12279;p15"/>
              <p:cNvSpPr/>
              <p:nvPr/>
            </p:nvSpPr>
            <p:spPr>
              <a:xfrm flipH="1" rot="10800000">
                <a:off x="553866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0" name="Google Shape;12280;p15"/>
              <p:cNvSpPr/>
              <p:nvPr/>
            </p:nvSpPr>
            <p:spPr>
              <a:xfrm flipH="1" rot="10800000">
                <a:off x="575349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1" name="Google Shape;12281;p15"/>
              <p:cNvSpPr/>
              <p:nvPr/>
            </p:nvSpPr>
            <p:spPr>
              <a:xfrm flipH="1" rot="10800000">
                <a:off x="596831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2" name="Google Shape;12282;p15"/>
              <p:cNvSpPr/>
              <p:nvPr/>
            </p:nvSpPr>
            <p:spPr>
              <a:xfrm flipH="1" rot="10800000">
                <a:off x="618313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3" name="Google Shape;12283;p15"/>
              <p:cNvSpPr/>
              <p:nvPr/>
            </p:nvSpPr>
            <p:spPr>
              <a:xfrm flipH="1" rot="10800000">
                <a:off x="639796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4" name="Google Shape;12284;p15"/>
              <p:cNvSpPr/>
              <p:nvPr/>
            </p:nvSpPr>
            <p:spPr>
              <a:xfrm flipH="1" rot="10800000">
                <a:off x="661278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5" name="Google Shape;12285;p15"/>
              <p:cNvSpPr/>
              <p:nvPr/>
            </p:nvSpPr>
            <p:spPr>
              <a:xfrm flipH="1" rot="10800000">
                <a:off x="682760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6" name="Google Shape;12286;p15"/>
              <p:cNvSpPr/>
              <p:nvPr/>
            </p:nvSpPr>
            <p:spPr>
              <a:xfrm flipH="1" rot="10800000">
                <a:off x="704243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7" name="Google Shape;12287;p15"/>
              <p:cNvSpPr/>
              <p:nvPr/>
            </p:nvSpPr>
            <p:spPr>
              <a:xfrm flipH="1" rot="10800000">
                <a:off x="725725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8" name="Google Shape;12288;p15"/>
              <p:cNvSpPr/>
              <p:nvPr/>
            </p:nvSpPr>
            <p:spPr>
              <a:xfrm flipH="1" rot="10800000">
                <a:off x="747207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9" name="Google Shape;12289;p15"/>
              <p:cNvSpPr/>
              <p:nvPr/>
            </p:nvSpPr>
            <p:spPr>
              <a:xfrm flipH="1" rot="10800000">
                <a:off x="768690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0" name="Google Shape;12290;p15"/>
              <p:cNvSpPr/>
              <p:nvPr/>
            </p:nvSpPr>
            <p:spPr>
              <a:xfrm flipH="1" rot="10800000">
                <a:off x="790172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1" name="Google Shape;12291;p15"/>
              <p:cNvSpPr/>
              <p:nvPr/>
            </p:nvSpPr>
            <p:spPr>
              <a:xfrm flipH="1" rot="10800000">
                <a:off x="8116546"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2" name="Google Shape;12292;p15"/>
              <p:cNvSpPr/>
              <p:nvPr/>
            </p:nvSpPr>
            <p:spPr>
              <a:xfrm flipH="1" rot="10800000">
                <a:off x="833137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3" name="Google Shape;12293;p15"/>
              <p:cNvSpPr/>
              <p:nvPr/>
            </p:nvSpPr>
            <p:spPr>
              <a:xfrm flipH="1" rot="10800000">
                <a:off x="854619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4" name="Google Shape;12294;p15"/>
              <p:cNvSpPr/>
              <p:nvPr/>
            </p:nvSpPr>
            <p:spPr>
              <a:xfrm flipH="1" rot="10800000">
                <a:off x="8761016"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5" name="Google Shape;12295;p15"/>
              <p:cNvSpPr/>
              <p:nvPr/>
            </p:nvSpPr>
            <p:spPr>
              <a:xfrm flipH="1" rot="10800000">
                <a:off x="897584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6" name="Google Shape;12296;p15"/>
              <p:cNvSpPr/>
              <p:nvPr/>
            </p:nvSpPr>
            <p:spPr>
              <a:xfrm flipH="1" rot="10800000">
                <a:off x="-46739"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7" name="Google Shape;12297;p15"/>
              <p:cNvSpPr/>
              <p:nvPr/>
            </p:nvSpPr>
            <p:spPr>
              <a:xfrm flipH="1" rot="10800000">
                <a:off x="16808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8" name="Google Shape;12298;p15"/>
              <p:cNvSpPr/>
              <p:nvPr/>
            </p:nvSpPr>
            <p:spPr>
              <a:xfrm flipH="1" rot="10800000">
                <a:off x="38290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9" name="Google Shape;12299;p15"/>
              <p:cNvSpPr/>
              <p:nvPr/>
            </p:nvSpPr>
            <p:spPr>
              <a:xfrm flipH="1" rot="10800000">
                <a:off x="59773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0" name="Google Shape;12300;p15"/>
              <p:cNvSpPr/>
              <p:nvPr/>
            </p:nvSpPr>
            <p:spPr>
              <a:xfrm flipH="1" rot="10800000">
                <a:off x="81255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1" name="Google Shape;12301;p15"/>
              <p:cNvSpPr/>
              <p:nvPr/>
            </p:nvSpPr>
            <p:spPr>
              <a:xfrm flipH="1" rot="10800000">
                <a:off x="102737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2" name="Google Shape;12302;p15"/>
              <p:cNvSpPr/>
              <p:nvPr/>
            </p:nvSpPr>
            <p:spPr>
              <a:xfrm flipH="1" rot="10800000">
                <a:off x="124220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3" name="Google Shape;12303;p15"/>
              <p:cNvSpPr/>
              <p:nvPr/>
            </p:nvSpPr>
            <p:spPr>
              <a:xfrm flipH="1" rot="10800000">
                <a:off x="145702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4" name="Google Shape;12304;p15"/>
              <p:cNvSpPr/>
              <p:nvPr/>
            </p:nvSpPr>
            <p:spPr>
              <a:xfrm flipH="1" rot="10800000">
                <a:off x="167184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5" name="Google Shape;12305;p15"/>
              <p:cNvSpPr/>
              <p:nvPr/>
            </p:nvSpPr>
            <p:spPr>
              <a:xfrm flipH="1" rot="10800000">
                <a:off x="188667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6" name="Google Shape;12306;p15"/>
              <p:cNvSpPr/>
              <p:nvPr/>
            </p:nvSpPr>
            <p:spPr>
              <a:xfrm flipH="1" rot="10800000">
                <a:off x="210149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7" name="Google Shape;12307;p15"/>
              <p:cNvSpPr/>
              <p:nvPr/>
            </p:nvSpPr>
            <p:spPr>
              <a:xfrm flipH="1" rot="10800000">
                <a:off x="231631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8" name="Google Shape;12308;p15"/>
              <p:cNvSpPr/>
              <p:nvPr/>
            </p:nvSpPr>
            <p:spPr>
              <a:xfrm flipH="1" rot="10800000">
                <a:off x="253114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9" name="Google Shape;12309;p15"/>
              <p:cNvSpPr/>
              <p:nvPr/>
            </p:nvSpPr>
            <p:spPr>
              <a:xfrm flipH="1" rot="10800000">
                <a:off x="274596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0" name="Google Shape;12310;p15"/>
              <p:cNvSpPr/>
              <p:nvPr/>
            </p:nvSpPr>
            <p:spPr>
              <a:xfrm flipH="1" rot="10800000">
                <a:off x="296078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1" name="Google Shape;12311;p15"/>
              <p:cNvSpPr/>
              <p:nvPr/>
            </p:nvSpPr>
            <p:spPr>
              <a:xfrm flipH="1" rot="10800000">
                <a:off x="317561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2" name="Google Shape;12312;p15"/>
              <p:cNvSpPr/>
              <p:nvPr/>
            </p:nvSpPr>
            <p:spPr>
              <a:xfrm flipH="1" rot="10800000">
                <a:off x="339043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3" name="Google Shape;12313;p15"/>
              <p:cNvSpPr/>
              <p:nvPr/>
            </p:nvSpPr>
            <p:spPr>
              <a:xfrm flipH="1" rot="10800000">
                <a:off x="360525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4" name="Google Shape;12314;p15"/>
              <p:cNvSpPr/>
              <p:nvPr/>
            </p:nvSpPr>
            <p:spPr>
              <a:xfrm flipH="1" rot="10800000">
                <a:off x="382008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5" name="Google Shape;12315;p15"/>
              <p:cNvSpPr/>
              <p:nvPr/>
            </p:nvSpPr>
            <p:spPr>
              <a:xfrm flipH="1" rot="10800000">
                <a:off x="403490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6" name="Google Shape;12316;p15"/>
              <p:cNvSpPr/>
              <p:nvPr/>
            </p:nvSpPr>
            <p:spPr>
              <a:xfrm flipH="1" rot="10800000">
                <a:off x="424972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7" name="Google Shape;12317;p15"/>
              <p:cNvSpPr/>
              <p:nvPr/>
            </p:nvSpPr>
            <p:spPr>
              <a:xfrm flipH="1" rot="10800000">
                <a:off x="446455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8" name="Google Shape;12318;p15"/>
              <p:cNvSpPr/>
              <p:nvPr/>
            </p:nvSpPr>
            <p:spPr>
              <a:xfrm flipH="1" rot="10800000">
                <a:off x="467937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9" name="Google Shape;12319;p15"/>
              <p:cNvSpPr/>
              <p:nvPr/>
            </p:nvSpPr>
            <p:spPr>
              <a:xfrm flipH="1" rot="10800000">
                <a:off x="489419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0" name="Google Shape;12320;p15"/>
              <p:cNvSpPr/>
              <p:nvPr/>
            </p:nvSpPr>
            <p:spPr>
              <a:xfrm flipH="1" rot="10800000">
                <a:off x="510902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1" name="Google Shape;12321;p15"/>
              <p:cNvSpPr/>
              <p:nvPr/>
            </p:nvSpPr>
            <p:spPr>
              <a:xfrm flipH="1" rot="10800000">
                <a:off x="532384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2" name="Google Shape;12322;p15"/>
              <p:cNvSpPr/>
              <p:nvPr/>
            </p:nvSpPr>
            <p:spPr>
              <a:xfrm flipH="1" rot="10800000">
                <a:off x="553866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3" name="Google Shape;12323;p15"/>
              <p:cNvSpPr/>
              <p:nvPr/>
            </p:nvSpPr>
            <p:spPr>
              <a:xfrm flipH="1" rot="10800000">
                <a:off x="575349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4" name="Google Shape;12324;p15"/>
              <p:cNvSpPr/>
              <p:nvPr/>
            </p:nvSpPr>
            <p:spPr>
              <a:xfrm flipH="1" rot="10800000">
                <a:off x="596831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5" name="Google Shape;12325;p15"/>
              <p:cNvSpPr/>
              <p:nvPr/>
            </p:nvSpPr>
            <p:spPr>
              <a:xfrm flipH="1" rot="10800000">
                <a:off x="618313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6" name="Google Shape;12326;p15"/>
              <p:cNvSpPr/>
              <p:nvPr/>
            </p:nvSpPr>
            <p:spPr>
              <a:xfrm flipH="1" rot="10800000">
                <a:off x="639796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7" name="Google Shape;12327;p15"/>
              <p:cNvSpPr/>
              <p:nvPr/>
            </p:nvSpPr>
            <p:spPr>
              <a:xfrm flipH="1" rot="10800000">
                <a:off x="661278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8" name="Google Shape;12328;p15"/>
              <p:cNvSpPr/>
              <p:nvPr/>
            </p:nvSpPr>
            <p:spPr>
              <a:xfrm flipH="1" rot="10800000">
                <a:off x="682760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9" name="Google Shape;12329;p15"/>
              <p:cNvSpPr/>
              <p:nvPr/>
            </p:nvSpPr>
            <p:spPr>
              <a:xfrm flipH="1" rot="10800000">
                <a:off x="704243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0" name="Google Shape;12330;p15"/>
              <p:cNvSpPr/>
              <p:nvPr/>
            </p:nvSpPr>
            <p:spPr>
              <a:xfrm flipH="1" rot="10800000">
                <a:off x="725725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1" name="Google Shape;12331;p15"/>
              <p:cNvSpPr/>
              <p:nvPr/>
            </p:nvSpPr>
            <p:spPr>
              <a:xfrm flipH="1" rot="10800000">
                <a:off x="747207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2" name="Google Shape;12332;p15"/>
              <p:cNvSpPr/>
              <p:nvPr/>
            </p:nvSpPr>
            <p:spPr>
              <a:xfrm flipH="1" rot="10800000">
                <a:off x="768690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3" name="Google Shape;12333;p15"/>
              <p:cNvSpPr/>
              <p:nvPr/>
            </p:nvSpPr>
            <p:spPr>
              <a:xfrm flipH="1" rot="10800000">
                <a:off x="790172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4" name="Google Shape;12334;p15"/>
              <p:cNvSpPr/>
              <p:nvPr/>
            </p:nvSpPr>
            <p:spPr>
              <a:xfrm flipH="1" rot="10800000">
                <a:off x="8116546"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5" name="Google Shape;12335;p15"/>
              <p:cNvSpPr/>
              <p:nvPr/>
            </p:nvSpPr>
            <p:spPr>
              <a:xfrm flipH="1" rot="10800000">
                <a:off x="833137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6" name="Google Shape;12336;p15"/>
              <p:cNvSpPr/>
              <p:nvPr/>
            </p:nvSpPr>
            <p:spPr>
              <a:xfrm flipH="1" rot="10800000">
                <a:off x="854619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7" name="Google Shape;12337;p15"/>
              <p:cNvSpPr/>
              <p:nvPr/>
            </p:nvSpPr>
            <p:spPr>
              <a:xfrm flipH="1" rot="10800000">
                <a:off x="8761016"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8" name="Google Shape;12338;p15"/>
              <p:cNvSpPr/>
              <p:nvPr/>
            </p:nvSpPr>
            <p:spPr>
              <a:xfrm flipH="1" rot="10800000">
                <a:off x="897584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9" name="Google Shape;12339;p15"/>
              <p:cNvSpPr/>
              <p:nvPr/>
            </p:nvSpPr>
            <p:spPr>
              <a:xfrm flipH="1" rot="10800000">
                <a:off x="-46739"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0" name="Google Shape;12340;p15"/>
              <p:cNvSpPr/>
              <p:nvPr/>
            </p:nvSpPr>
            <p:spPr>
              <a:xfrm flipH="1" rot="10800000">
                <a:off x="16808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1" name="Google Shape;12341;p15"/>
              <p:cNvSpPr/>
              <p:nvPr/>
            </p:nvSpPr>
            <p:spPr>
              <a:xfrm flipH="1" rot="10800000">
                <a:off x="38290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2" name="Google Shape;12342;p15"/>
              <p:cNvSpPr/>
              <p:nvPr/>
            </p:nvSpPr>
            <p:spPr>
              <a:xfrm flipH="1" rot="10800000">
                <a:off x="59773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3" name="Google Shape;12343;p15"/>
              <p:cNvSpPr/>
              <p:nvPr/>
            </p:nvSpPr>
            <p:spPr>
              <a:xfrm flipH="1" rot="10800000">
                <a:off x="81255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4" name="Google Shape;12344;p15"/>
              <p:cNvSpPr/>
              <p:nvPr/>
            </p:nvSpPr>
            <p:spPr>
              <a:xfrm flipH="1" rot="10800000">
                <a:off x="102737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5" name="Google Shape;12345;p15"/>
              <p:cNvSpPr/>
              <p:nvPr/>
            </p:nvSpPr>
            <p:spPr>
              <a:xfrm flipH="1" rot="10800000">
                <a:off x="124220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6" name="Google Shape;12346;p15"/>
              <p:cNvSpPr/>
              <p:nvPr/>
            </p:nvSpPr>
            <p:spPr>
              <a:xfrm flipH="1" rot="10800000">
                <a:off x="145702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7" name="Google Shape;12347;p15"/>
              <p:cNvSpPr/>
              <p:nvPr/>
            </p:nvSpPr>
            <p:spPr>
              <a:xfrm flipH="1" rot="10800000">
                <a:off x="167184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8" name="Google Shape;12348;p15"/>
              <p:cNvSpPr/>
              <p:nvPr/>
            </p:nvSpPr>
            <p:spPr>
              <a:xfrm flipH="1" rot="10800000">
                <a:off x="188667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9" name="Google Shape;12349;p15"/>
              <p:cNvSpPr/>
              <p:nvPr/>
            </p:nvSpPr>
            <p:spPr>
              <a:xfrm flipH="1" rot="10800000">
                <a:off x="210149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0" name="Google Shape;12350;p15"/>
              <p:cNvSpPr/>
              <p:nvPr/>
            </p:nvSpPr>
            <p:spPr>
              <a:xfrm flipH="1" rot="10800000">
                <a:off x="231631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1" name="Google Shape;12351;p15"/>
              <p:cNvSpPr/>
              <p:nvPr/>
            </p:nvSpPr>
            <p:spPr>
              <a:xfrm flipH="1" rot="10800000">
                <a:off x="253114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2" name="Google Shape;12352;p15"/>
              <p:cNvSpPr/>
              <p:nvPr/>
            </p:nvSpPr>
            <p:spPr>
              <a:xfrm flipH="1" rot="10800000">
                <a:off x="274596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3" name="Google Shape;12353;p15"/>
              <p:cNvSpPr/>
              <p:nvPr/>
            </p:nvSpPr>
            <p:spPr>
              <a:xfrm flipH="1" rot="10800000">
                <a:off x="296078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4" name="Google Shape;12354;p15"/>
              <p:cNvSpPr/>
              <p:nvPr/>
            </p:nvSpPr>
            <p:spPr>
              <a:xfrm flipH="1" rot="10800000">
                <a:off x="317561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5" name="Google Shape;12355;p15"/>
              <p:cNvSpPr/>
              <p:nvPr/>
            </p:nvSpPr>
            <p:spPr>
              <a:xfrm flipH="1" rot="10800000">
                <a:off x="339043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6" name="Google Shape;12356;p15"/>
              <p:cNvSpPr/>
              <p:nvPr/>
            </p:nvSpPr>
            <p:spPr>
              <a:xfrm flipH="1" rot="10800000">
                <a:off x="360525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7" name="Google Shape;12357;p15"/>
              <p:cNvSpPr/>
              <p:nvPr/>
            </p:nvSpPr>
            <p:spPr>
              <a:xfrm flipH="1" rot="10800000">
                <a:off x="382008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8" name="Google Shape;12358;p15"/>
              <p:cNvSpPr/>
              <p:nvPr/>
            </p:nvSpPr>
            <p:spPr>
              <a:xfrm flipH="1" rot="10800000">
                <a:off x="403490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9" name="Google Shape;12359;p15"/>
              <p:cNvSpPr/>
              <p:nvPr/>
            </p:nvSpPr>
            <p:spPr>
              <a:xfrm flipH="1" rot="10800000">
                <a:off x="424972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0" name="Google Shape;12360;p15"/>
              <p:cNvSpPr/>
              <p:nvPr/>
            </p:nvSpPr>
            <p:spPr>
              <a:xfrm flipH="1" rot="10800000">
                <a:off x="446455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1" name="Google Shape;12361;p15"/>
              <p:cNvSpPr/>
              <p:nvPr/>
            </p:nvSpPr>
            <p:spPr>
              <a:xfrm flipH="1" rot="10800000">
                <a:off x="467937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2" name="Google Shape;12362;p15"/>
              <p:cNvSpPr/>
              <p:nvPr/>
            </p:nvSpPr>
            <p:spPr>
              <a:xfrm flipH="1" rot="10800000">
                <a:off x="489419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3" name="Google Shape;12363;p15"/>
              <p:cNvSpPr/>
              <p:nvPr/>
            </p:nvSpPr>
            <p:spPr>
              <a:xfrm flipH="1" rot="10800000">
                <a:off x="510902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4" name="Google Shape;12364;p15"/>
              <p:cNvSpPr/>
              <p:nvPr/>
            </p:nvSpPr>
            <p:spPr>
              <a:xfrm flipH="1" rot="10800000">
                <a:off x="532384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5" name="Google Shape;12365;p15"/>
              <p:cNvSpPr/>
              <p:nvPr/>
            </p:nvSpPr>
            <p:spPr>
              <a:xfrm flipH="1" rot="10800000">
                <a:off x="553866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6" name="Google Shape;12366;p15"/>
              <p:cNvSpPr/>
              <p:nvPr/>
            </p:nvSpPr>
            <p:spPr>
              <a:xfrm flipH="1" rot="10800000">
                <a:off x="575349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7" name="Google Shape;12367;p15"/>
              <p:cNvSpPr/>
              <p:nvPr/>
            </p:nvSpPr>
            <p:spPr>
              <a:xfrm flipH="1" rot="10800000">
                <a:off x="596831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8" name="Google Shape;12368;p15"/>
              <p:cNvSpPr/>
              <p:nvPr/>
            </p:nvSpPr>
            <p:spPr>
              <a:xfrm flipH="1" rot="10800000">
                <a:off x="618313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9" name="Google Shape;12369;p15"/>
              <p:cNvSpPr/>
              <p:nvPr/>
            </p:nvSpPr>
            <p:spPr>
              <a:xfrm flipH="1" rot="10800000">
                <a:off x="639796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0" name="Google Shape;12370;p15"/>
              <p:cNvSpPr/>
              <p:nvPr/>
            </p:nvSpPr>
            <p:spPr>
              <a:xfrm flipH="1" rot="10800000">
                <a:off x="661278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1" name="Google Shape;12371;p15"/>
              <p:cNvSpPr/>
              <p:nvPr/>
            </p:nvSpPr>
            <p:spPr>
              <a:xfrm flipH="1" rot="10800000">
                <a:off x="682760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2" name="Google Shape;12372;p15"/>
              <p:cNvSpPr/>
              <p:nvPr/>
            </p:nvSpPr>
            <p:spPr>
              <a:xfrm flipH="1" rot="10800000">
                <a:off x="704243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3" name="Google Shape;12373;p15"/>
              <p:cNvSpPr/>
              <p:nvPr/>
            </p:nvSpPr>
            <p:spPr>
              <a:xfrm flipH="1" rot="10800000">
                <a:off x="725725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4" name="Google Shape;12374;p15"/>
              <p:cNvSpPr/>
              <p:nvPr/>
            </p:nvSpPr>
            <p:spPr>
              <a:xfrm flipH="1" rot="10800000">
                <a:off x="747207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5" name="Google Shape;12375;p15"/>
              <p:cNvSpPr/>
              <p:nvPr/>
            </p:nvSpPr>
            <p:spPr>
              <a:xfrm flipH="1" rot="10800000">
                <a:off x="768690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6" name="Google Shape;12376;p15"/>
              <p:cNvSpPr/>
              <p:nvPr/>
            </p:nvSpPr>
            <p:spPr>
              <a:xfrm flipH="1" rot="10800000">
                <a:off x="790172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7" name="Google Shape;12377;p15"/>
              <p:cNvSpPr/>
              <p:nvPr/>
            </p:nvSpPr>
            <p:spPr>
              <a:xfrm flipH="1" rot="10800000">
                <a:off x="8116546"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8" name="Google Shape;12378;p15"/>
              <p:cNvSpPr/>
              <p:nvPr/>
            </p:nvSpPr>
            <p:spPr>
              <a:xfrm flipH="1" rot="10800000">
                <a:off x="833137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9" name="Google Shape;12379;p15"/>
              <p:cNvSpPr/>
              <p:nvPr/>
            </p:nvSpPr>
            <p:spPr>
              <a:xfrm flipH="1" rot="10800000">
                <a:off x="854619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0" name="Google Shape;12380;p15"/>
              <p:cNvSpPr/>
              <p:nvPr/>
            </p:nvSpPr>
            <p:spPr>
              <a:xfrm flipH="1" rot="10800000">
                <a:off x="8761016"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1" name="Google Shape;12381;p15"/>
              <p:cNvSpPr/>
              <p:nvPr/>
            </p:nvSpPr>
            <p:spPr>
              <a:xfrm flipH="1" rot="10800000">
                <a:off x="897584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2" name="Google Shape;12382;p15"/>
              <p:cNvSpPr/>
              <p:nvPr/>
            </p:nvSpPr>
            <p:spPr>
              <a:xfrm flipH="1" rot="10800000">
                <a:off x="-46739"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3" name="Google Shape;12383;p15"/>
              <p:cNvSpPr/>
              <p:nvPr/>
            </p:nvSpPr>
            <p:spPr>
              <a:xfrm flipH="1" rot="10800000">
                <a:off x="16808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4" name="Google Shape;12384;p15"/>
              <p:cNvSpPr/>
              <p:nvPr/>
            </p:nvSpPr>
            <p:spPr>
              <a:xfrm flipH="1" rot="10800000">
                <a:off x="38290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5" name="Google Shape;12385;p15"/>
              <p:cNvSpPr/>
              <p:nvPr/>
            </p:nvSpPr>
            <p:spPr>
              <a:xfrm flipH="1" rot="10800000">
                <a:off x="59773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6" name="Google Shape;12386;p15"/>
              <p:cNvSpPr/>
              <p:nvPr/>
            </p:nvSpPr>
            <p:spPr>
              <a:xfrm flipH="1" rot="10800000">
                <a:off x="81255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7" name="Google Shape;12387;p15"/>
              <p:cNvSpPr/>
              <p:nvPr/>
            </p:nvSpPr>
            <p:spPr>
              <a:xfrm flipH="1" rot="10800000">
                <a:off x="102737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8" name="Google Shape;12388;p15"/>
              <p:cNvSpPr/>
              <p:nvPr/>
            </p:nvSpPr>
            <p:spPr>
              <a:xfrm flipH="1" rot="10800000">
                <a:off x="124220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9" name="Google Shape;12389;p15"/>
              <p:cNvSpPr/>
              <p:nvPr/>
            </p:nvSpPr>
            <p:spPr>
              <a:xfrm flipH="1" rot="10800000">
                <a:off x="145702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0" name="Google Shape;12390;p15"/>
              <p:cNvSpPr/>
              <p:nvPr/>
            </p:nvSpPr>
            <p:spPr>
              <a:xfrm flipH="1" rot="10800000">
                <a:off x="167184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1" name="Google Shape;12391;p15"/>
              <p:cNvSpPr/>
              <p:nvPr/>
            </p:nvSpPr>
            <p:spPr>
              <a:xfrm flipH="1" rot="10800000">
                <a:off x="188667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2" name="Google Shape;12392;p15"/>
              <p:cNvSpPr/>
              <p:nvPr/>
            </p:nvSpPr>
            <p:spPr>
              <a:xfrm flipH="1" rot="10800000">
                <a:off x="210149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3" name="Google Shape;12393;p15"/>
              <p:cNvSpPr/>
              <p:nvPr/>
            </p:nvSpPr>
            <p:spPr>
              <a:xfrm flipH="1" rot="10800000">
                <a:off x="231631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4" name="Google Shape;12394;p15"/>
              <p:cNvSpPr/>
              <p:nvPr/>
            </p:nvSpPr>
            <p:spPr>
              <a:xfrm flipH="1" rot="10800000">
                <a:off x="253114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5" name="Google Shape;12395;p15"/>
              <p:cNvSpPr/>
              <p:nvPr/>
            </p:nvSpPr>
            <p:spPr>
              <a:xfrm flipH="1" rot="10800000">
                <a:off x="274596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6" name="Google Shape;12396;p15"/>
              <p:cNvSpPr/>
              <p:nvPr/>
            </p:nvSpPr>
            <p:spPr>
              <a:xfrm flipH="1" rot="10800000">
                <a:off x="296078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7" name="Google Shape;12397;p15"/>
              <p:cNvSpPr/>
              <p:nvPr/>
            </p:nvSpPr>
            <p:spPr>
              <a:xfrm flipH="1" rot="10800000">
                <a:off x="317561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8" name="Google Shape;12398;p15"/>
              <p:cNvSpPr/>
              <p:nvPr/>
            </p:nvSpPr>
            <p:spPr>
              <a:xfrm flipH="1" rot="10800000">
                <a:off x="339043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9" name="Google Shape;12399;p15"/>
              <p:cNvSpPr/>
              <p:nvPr/>
            </p:nvSpPr>
            <p:spPr>
              <a:xfrm flipH="1" rot="10800000">
                <a:off x="360525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0" name="Google Shape;12400;p15"/>
              <p:cNvSpPr/>
              <p:nvPr/>
            </p:nvSpPr>
            <p:spPr>
              <a:xfrm flipH="1" rot="10800000">
                <a:off x="382008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1" name="Google Shape;12401;p15"/>
              <p:cNvSpPr/>
              <p:nvPr/>
            </p:nvSpPr>
            <p:spPr>
              <a:xfrm flipH="1" rot="10800000">
                <a:off x="403490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2" name="Google Shape;12402;p15"/>
              <p:cNvSpPr/>
              <p:nvPr/>
            </p:nvSpPr>
            <p:spPr>
              <a:xfrm flipH="1" rot="10800000">
                <a:off x="424972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3" name="Google Shape;12403;p15"/>
              <p:cNvSpPr/>
              <p:nvPr/>
            </p:nvSpPr>
            <p:spPr>
              <a:xfrm flipH="1" rot="10800000">
                <a:off x="446455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4" name="Google Shape;12404;p15"/>
              <p:cNvSpPr/>
              <p:nvPr/>
            </p:nvSpPr>
            <p:spPr>
              <a:xfrm flipH="1" rot="10800000">
                <a:off x="467937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5" name="Google Shape;12405;p15"/>
              <p:cNvSpPr/>
              <p:nvPr/>
            </p:nvSpPr>
            <p:spPr>
              <a:xfrm flipH="1" rot="10800000">
                <a:off x="489419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6" name="Google Shape;12406;p15"/>
              <p:cNvSpPr/>
              <p:nvPr/>
            </p:nvSpPr>
            <p:spPr>
              <a:xfrm flipH="1" rot="10800000">
                <a:off x="510902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7" name="Google Shape;12407;p15"/>
              <p:cNvSpPr/>
              <p:nvPr/>
            </p:nvSpPr>
            <p:spPr>
              <a:xfrm flipH="1" rot="10800000">
                <a:off x="532384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8" name="Google Shape;12408;p15"/>
              <p:cNvSpPr/>
              <p:nvPr/>
            </p:nvSpPr>
            <p:spPr>
              <a:xfrm flipH="1" rot="10800000">
                <a:off x="553866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9" name="Google Shape;12409;p15"/>
              <p:cNvSpPr/>
              <p:nvPr/>
            </p:nvSpPr>
            <p:spPr>
              <a:xfrm flipH="1" rot="10800000">
                <a:off x="575349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0" name="Google Shape;12410;p15"/>
              <p:cNvSpPr/>
              <p:nvPr/>
            </p:nvSpPr>
            <p:spPr>
              <a:xfrm flipH="1" rot="10800000">
                <a:off x="596831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1" name="Google Shape;12411;p15"/>
              <p:cNvSpPr/>
              <p:nvPr/>
            </p:nvSpPr>
            <p:spPr>
              <a:xfrm flipH="1" rot="10800000">
                <a:off x="618313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2" name="Google Shape;12412;p15"/>
              <p:cNvSpPr/>
              <p:nvPr/>
            </p:nvSpPr>
            <p:spPr>
              <a:xfrm flipH="1" rot="10800000">
                <a:off x="639796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3" name="Google Shape;12413;p15"/>
              <p:cNvSpPr/>
              <p:nvPr/>
            </p:nvSpPr>
            <p:spPr>
              <a:xfrm flipH="1" rot="10800000">
                <a:off x="661278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4" name="Google Shape;12414;p15"/>
              <p:cNvSpPr/>
              <p:nvPr/>
            </p:nvSpPr>
            <p:spPr>
              <a:xfrm flipH="1" rot="10800000">
                <a:off x="682760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5" name="Google Shape;12415;p15"/>
              <p:cNvSpPr/>
              <p:nvPr/>
            </p:nvSpPr>
            <p:spPr>
              <a:xfrm flipH="1" rot="10800000">
                <a:off x="704243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6" name="Google Shape;12416;p15"/>
              <p:cNvSpPr/>
              <p:nvPr/>
            </p:nvSpPr>
            <p:spPr>
              <a:xfrm flipH="1" rot="10800000">
                <a:off x="725725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7" name="Google Shape;12417;p15"/>
              <p:cNvSpPr/>
              <p:nvPr/>
            </p:nvSpPr>
            <p:spPr>
              <a:xfrm flipH="1" rot="10800000">
                <a:off x="747207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8" name="Google Shape;12418;p15"/>
              <p:cNvSpPr/>
              <p:nvPr/>
            </p:nvSpPr>
            <p:spPr>
              <a:xfrm flipH="1" rot="10800000">
                <a:off x="768690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9" name="Google Shape;12419;p15"/>
              <p:cNvSpPr/>
              <p:nvPr/>
            </p:nvSpPr>
            <p:spPr>
              <a:xfrm flipH="1" rot="10800000">
                <a:off x="790172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0" name="Google Shape;12420;p15"/>
              <p:cNvSpPr/>
              <p:nvPr/>
            </p:nvSpPr>
            <p:spPr>
              <a:xfrm flipH="1" rot="10800000">
                <a:off x="8116546"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1" name="Google Shape;12421;p15"/>
              <p:cNvSpPr/>
              <p:nvPr/>
            </p:nvSpPr>
            <p:spPr>
              <a:xfrm flipH="1" rot="10800000">
                <a:off x="833137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2" name="Google Shape;12422;p15"/>
              <p:cNvSpPr/>
              <p:nvPr/>
            </p:nvSpPr>
            <p:spPr>
              <a:xfrm flipH="1" rot="10800000">
                <a:off x="854619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3" name="Google Shape;12423;p15"/>
              <p:cNvSpPr/>
              <p:nvPr/>
            </p:nvSpPr>
            <p:spPr>
              <a:xfrm flipH="1" rot="10800000">
                <a:off x="8761016"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4" name="Google Shape;12424;p15"/>
              <p:cNvSpPr/>
              <p:nvPr/>
            </p:nvSpPr>
            <p:spPr>
              <a:xfrm flipH="1" rot="10800000">
                <a:off x="897584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5" name="Google Shape;12425;p15"/>
              <p:cNvSpPr/>
              <p:nvPr/>
            </p:nvSpPr>
            <p:spPr>
              <a:xfrm flipH="1" rot="10800000">
                <a:off x="-46739"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6" name="Google Shape;12426;p15"/>
              <p:cNvSpPr/>
              <p:nvPr/>
            </p:nvSpPr>
            <p:spPr>
              <a:xfrm flipH="1" rot="10800000">
                <a:off x="16808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7" name="Google Shape;12427;p15"/>
              <p:cNvSpPr/>
              <p:nvPr/>
            </p:nvSpPr>
            <p:spPr>
              <a:xfrm flipH="1" rot="10800000">
                <a:off x="38290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8" name="Google Shape;12428;p15"/>
              <p:cNvSpPr/>
              <p:nvPr/>
            </p:nvSpPr>
            <p:spPr>
              <a:xfrm flipH="1" rot="10800000">
                <a:off x="59773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9" name="Google Shape;12429;p15"/>
              <p:cNvSpPr/>
              <p:nvPr/>
            </p:nvSpPr>
            <p:spPr>
              <a:xfrm flipH="1" rot="10800000">
                <a:off x="81255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0" name="Google Shape;12430;p15"/>
              <p:cNvSpPr/>
              <p:nvPr/>
            </p:nvSpPr>
            <p:spPr>
              <a:xfrm flipH="1" rot="10800000">
                <a:off x="102737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1" name="Google Shape;12431;p15"/>
              <p:cNvSpPr/>
              <p:nvPr/>
            </p:nvSpPr>
            <p:spPr>
              <a:xfrm flipH="1" rot="10800000">
                <a:off x="124220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2" name="Google Shape;12432;p15"/>
              <p:cNvSpPr/>
              <p:nvPr/>
            </p:nvSpPr>
            <p:spPr>
              <a:xfrm flipH="1" rot="10800000">
                <a:off x="145702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3" name="Google Shape;12433;p15"/>
              <p:cNvSpPr/>
              <p:nvPr/>
            </p:nvSpPr>
            <p:spPr>
              <a:xfrm flipH="1" rot="10800000">
                <a:off x="167184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4" name="Google Shape;12434;p15"/>
              <p:cNvSpPr/>
              <p:nvPr/>
            </p:nvSpPr>
            <p:spPr>
              <a:xfrm flipH="1" rot="10800000">
                <a:off x="188667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5" name="Google Shape;12435;p15"/>
              <p:cNvSpPr/>
              <p:nvPr/>
            </p:nvSpPr>
            <p:spPr>
              <a:xfrm flipH="1" rot="10800000">
                <a:off x="210149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6" name="Google Shape;12436;p15"/>
              <p:cNvSpPr/>
              <p:nvPr/>
            </p:nvSpPr>
            <p:spPr>
              <a:xfrm flipH="1" rot="10800000">
                <a:off x="231631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7" name="Google Shape;12437;p15"/>
              <p:cNvSpPr/>
              <p:nvPr/>
            </p:nvSpPr>
            <p:spPr>
              <a:xfrm flipH="1" rot="10800000">
                <a:off x="253114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8" name="Google Shape;12438;p15"/>
              <p:cNvSpPr/>
              <p:nvPr/>
            </p:nvSpPr>
            <p:spPr>
              <a:xfrm flipH="1" rot="10800000">
                <a:off x="274596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9" name="Google Shape;12439;p15"/>
              <p:cNvSpPr/>
              <p:nvPr/>
            </p:nvSpPr>
            <p:spPr>
              <a:xfrm flipH="1" rot="10800000">
                <a:off x="296078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0" name="Google Shape;12440;p15"/>
              <p:cNvSpPr/>
              <p:nvPr/>
            </p:nvSpPr>
            <p:spPr>
              <a:xfrm flipH="1" rot="10800000">
                <a:off x="317561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1" name="Google Shape;12441;p15"/>
              <p:cNvSpPr/>
              <p:nvPr/>
            </p:nvSpPr>
            <p:spPr>
              <a:xfrm flipH="1" rot="10800000">
                <a:off x="339043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2" name="Google Shape;12442;p15"/>
              <p:cNvSpPr/>
              <p:nvPr/>
            </p:nvSpPr>
            <p:spPr>
              <a:xfrm flipH="1" rot="10800000">
                <a:off x="360525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3" name="Google Shape;12443;p15"/>
              <p:cNvSpPr/>
              <p:nvPr/>
            </p:nvSpPr>
            <p:spPr>
              <a:xfrm flipH="1" rot="10800000">
                <a:off x="382008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4" name="Google Shape;12444;p15"/>
              <p:cNvSpPr/>
              <p:nvPr/>
            </p:nvSpPr>
            <p:spPr>
              <a:xfrm flipH="1" rot="10800000">
                <a:off x="403490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5" name="Google Shape;12445;p15"/>
              <p:cNvSpPr/>
              <p:nvPr/>
            </p:nvSpPr>
            <p:spPr>
              <a:xfrm flipH="1" rot="10800000">
                <a:off x="424972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6" name="Google Shape;12446;p15"/>
              <p:cNvSpPr/>
              <p:nvPr/>
            </p:nvSpPr>
            <p:spPr>
              <a:xfrm flipH="1" rot="10800000">
                <a:off x="446455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7" name="Google Shape;12447;p15"/>
              <p:cNvSpPr/>
              <p:nvPr/>
            </p:nvSpPr>
            <p:spPr>
              <a:xfrm flipH="1" rot="10800000">
                <a:off x="467937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8" name="Google Shape;12448;p15"/>
              <p:cNvSpPr/>
              <p:nvPr/>
            </p:nvSpPr>
            <p:spPr>
              <a:xfrm flipH="1" rot="10800000">
                <a:off x="489419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9" name="Google Shape;12449;p15"/>
              <p:cNvSpPr/>
              <p:nvPr/>
            </p:nvSpPr>
            <p:spPr>
              <a:xfrm flipH="1" rot="10800000">
                <a:off x="510902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0" name="Google Shape;12450;p15"/>
              <p:cNvSpPr/>
              <p:nvPr/>
            </p:nvSpPr>
            <p:spPr>
              <a:xfrm flipH="1" rot="10800000">
                <a:off x="532384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1" name="Google Shape;12451;p15"/>
              <p:cNvSpPr/>
              <p:nvPr/>
            </p:nvSpPr>
            <p:spPr>
              <a:xfrm flipH="1" rot="10800000">
                <a:off x="553866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2" name="Google Shape;12452;p15"/>
              <p:cNvSpPr/>
              <p:nvPr/>
            </p:nvSpPr>
            <p:spPr>
              <a:xfrm flipH="1" rot="10800000">
                <a:off x="575349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3" name="Google Shape;12453;p15"/>
              <p:cNvSpPr/>
              <p:nvPr/>
            </p:nvSpPr>
            <p:spPr>
              <a:xfrm flipH="1" rot="10800000">
                <a:off x="596831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4" name="Google Shape;12454;p15"/>
              <p:cNvSpPr/>
              <p:nvPr/>
            </p:nvSpPr>
            <p:spPr>
              <a:xfrm flipH="1" rot="10800000">
                <a:off x="618313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5" name="Google Shape;12455;p15"/>
              <p:cNvSpPr/>
              <p:nvPr/>
            </p:nvSpPr>
            <p:spPr>
              <a:xfrm flipH="1" rot="10800000">
                <a:off x="639796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6" name="Google Shape;12456;p15"/>
              <p:cNvSpPr/>
              <p:nvPr/>
            </p:nvSpPr>
            <p:spPr>
              <a:xfrm flipH="1" rot="10800000">
                <a:off x="661278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7" name="Google Shape;12457;p15"/>
              <p:cNvSpPr/>
              <p:nvPr/>
            </p:nvSpPr>
            <p:spPr>
              <a:xfrm flipH="1" rot="10800000">
                <a:off x="682760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8" name="Google Shape;12458;p15"/>
              <p:cNvSpPr/>
              <p:nvPr/>
            </p:nvSpPr>
            <p:spPr>
              <a:xfrm flipH="1" rot="10800000">
                <a:off x="704243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9" name="Google Shape;12459;p15"/>
              <p:cNvSpPr/>
              <p:nvPr/>
            </p:nvSpPr>
            <p:spPr>
              <a:xfrm flipH="1" rot="10800000">
                <a:off x="725725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0" name="Google Shape;12460;p15"/>
              <p:cNvSpPr/>
              <p:nvPr/>
            </p:nvSpPr>
            <p:spPr>
              <a:xfrm flipH="1" rot="10800000">
                <a:off x="747207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1" name="Google Shape;12461;p15"/>
              <p:cNvSpPr/>
              <p:nvPr/>
            </p:nvSpPr>
            <p:spPr>
              <a:xfrm flipH="1" rot="10800000">
                <a:off x="768690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2" name="Google Shape;12462;p15"/>
              <p:cNvSpPr/>
              <p:nvPr/>
            </p:nvSpPr>
            <p:spPr>
              <a:xfrm flipH="1" rot="10800000">
                <a:off x="790172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3" name="Google Shape;12463;p15"/>
              <p:cNvSpPr/>
              <p:nvPr/>
            </p:nvSpPr>
            <p:spPr>
              <a:xfrm flipH="1" rot="10800000">
                <a:off x="8116546"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4" name="Google Shape;12464;p15"/>
              <p:cNvSpPr/>
              <p:nvPr/>
            </p:nvSpPr>
            <p:spPr>
              <a:xfrm flipH="1" rot="10800000">
                <a:off x="833137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5" name="Google Shape;12465;p15"/>
              <p:cNvSpPr/>
              <p:nvPr/>
            </p:nvSpPr>
            <p:spPr>
              <a:xfrm flipH="1" rot="10800000">
                <a:off x="854619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6" name="Google Shape;12466;p15"/>
              <p:cNvSpPr/>
              <p:nvPr/>
            </p:nvSpPr>
            <p:spPr>
              <a:xfrm flipH="1" rot="10800000">
                <a:off x="8761016"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7" name="Google Shape;12467;p15"/>
              <p:cNvSpPr/>
              <p:nvPr/>
            </p:nvSpPr>
            <p:spPr>
              <a:xfrm flipH="1" rot="10800000">
                <a:off x="897584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8" name="Google Shape;12468;p15"/>
              <p:cNvSpPr/>
              <p:nvPr/>
            </p:nvSpPr>
            <p:spPr>
              <a:xfrm flipH="1" rot="10800000">
                <a:off x="-46739"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9" name="Google Shape;12469;p15"/>
              <p:cNvSpPr/>
              <p:nvPr/>
            </p:nvSpPr>
            <p:spPr>
              <a:xfrm flipH="1" rot="10800000">
                <a:off x="16808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0" name="Google Shape;12470;p15"/>
              <p:cNvSpPr/>
              <p:nvPr/>
            </p:nvSpPr>
            <p:spPr>
              <a:xfrm flipH="1" rot="10800000">
                <a:off x="38290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1" name="Google Shape;12471;p15"/>
              <p:cNvSpPr/>
              <p:nvPr/>
            </p:nvSpPr>
            <p:spPr>
              <a:xfrm flipH="1" rot="10800000">
                <a:off x="59773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2" name="Google Shape;12472;p15"/>
              <p:cNvSpPr/>
              <p:nvPr/>
            </p:nvSpPr>
            <p:spPr>
              <a:xfrm flipH="1" rot="10800000">
                <a:off x="81255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3" name="Google Shape;12473;p15"/>
              <p:cNvSpPr/>
              <p:nvPr/>
            </p:nvSpPr>
            <p:spPr>
              <a:xfrm flipH="1" rot="10800000">
                <a:off x="102737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4" name="Google Shape;12474;p15"/>
              <p:cNvSpPr/>
              <p:nvPr/>
            </p:nvSpPr>
            <p:spPr>
              <a:xfrm flipH="1" rot="10800000">
                <a:off x="124220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5" name="Google Shape;12475;p15"/>
              <p:cNvSpPr/>
              <p:nvPr/>
            </p:nvSpPr>
            <p:spPr>
              <a:xfrm flipH="1" rot="10800000">
                <a:off x="145702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6" name="Google Shape;12476;p15"/>
              <p:cNvSpPr/>
              <p:nvPr/>
            </p:nvSpPr>
            <p:spPr>
              <a:xfrm flipH="1" rot="10800000">
                <a:off x="167184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7" name="Google Shape;12477;p15"/>
              <p:cNvSpPr/>
              <p:nvPr/>
            </p:nvSpPr>
            <p:spPr>
              <a:xfrm flipH="1" rot="10800000">
                <a:off x="188667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8" name="Google Shape;12478;p15"/>
              <p:cNvSpPr/>
              <p:nvPr/>
            </p:nvSpPr>
            <p:spPr>
              <a:xfrm flipH="1" rot="10800000">
                <a:off x="210149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9" name="Google Shape;12479;p15"/>
              <p:cNvSpPr/>
              <p:nvPr/>
            </p:nvSpPr>
            <p:spPr>
              <a:xfrm flipH="1" rot="10800000">
                <a:off x="231631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0" name="Google Shape;12480;p15"/>
              <p:cNvSpPr/>
              <p:nvPr/>
            </p:nvSpPr>
            <p:spPr>
              <a:xfrm flipH="1" rot="10800000">
                <a:off x="253114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1" name="Google Shape;12481;p15"/>
              <p:cNvSpPr/>
              <p:nvPr/>
            </p:nvSpPr>
            <p:spPr>
              <a:xfrm flipH="1" rot="10800000">
                <a:off x="274596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2" name="Google Shape;12482;p15"/>
              <p:cNvSpPr/>
              <p:nvPr/>
            </p:nvSpPr>
            <p:spPr>
              <a:xfrm flipH="1" rot="10800000">
                <a:off x="296078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3" name="Google Shape;12483;p15"/>
              <p:cNvSpPr/>
              <p:nvPr/>
            </p:nvSpPr>
            <p:spPr>
              <a:xfrm flipH="1" rot="10800000">
                <a:off x="317561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4" name="Google Shape;12484;p15"/>
              <p:cNvSpPr/>
              <p:nvPr/>
            </p:nvSpPr>
            <p:spPr>
              <a:xfrm flipH="1" rot="10800000">
                <a:off x="339043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5" name="Google Shape;12485;p15"/>
              <p:cNvSpPr/>
              <p:nvPr/>
            </p:nvSpPr>
            <p:spPr>
              <a:xfrm flipH="1" rot="10800000">
                <a:off x="360525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6" name="Google Shape;12486;p15"/>
              <p:cNvSpPr/>
              <p:nvPr/>
            </p:nvSpPr>
            <p:spPr>
              <a:xfrm flipH="1" rot="10800000">
                <a:off x="382008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7" name="Google Shape;12487;p15"/>
              <p:cNvSpPr/>
              <p:nvPr/>
            </p:nvSpPr>
            <p:spPr>
              <a:xfrm flipH="1" rot="10800000">
                <a:off x="403490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8" name="Google Shape;12488;p15"/>
              <p:cNvSpPr/>
              <p:nvPr/>
            </p:nvSpPr>
            <p:spPr>
              <a:xfrm flipH="1" rot="10800000">
                <a:off x="424972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9" name="Google Shape;12489;p15"/>
              <p:cNvSpPr/>
              <p:nvPr/>
            </p:nvSpPr>
            <p:spPr>
              <a:xfrm flipH="1" rot="10800000">
                <a:off x="446455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0" name="Google Shape;12490;p15"/>
              <p:cNvSpPr/>
              <p:nvPr/>
            </p:nvSpPr>
            <p:spPr>
              <a:xfrm flipH="1" rot="10800000">
                <a:off x="467937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1" name="Google Shape;12491;p15"/>
              <p:cNvSpPr/>
              <p:nvPr/>
            </p:nvSpPr>
            <p:spPr>
              <a:xfrm flipH="1" rot="10800000">
                <a:off x="489419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2" name="Google Shape;12492;p15"/>
              <p:cNvSpPr/>
              <p:nvPr/>
            </p:nvSpPr>
            <p:spPr>
              <a:xfrm flipH="1" rot="10800000">
                <a:off x="510902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3" name="Google Shape;12493;p15"/>
              <p:cNvSpPr/>
              <p:nvPr/>
            </p:nvSpPr>
            <p:spPr>
              <a:xfrm flipH="1" rot="10800000">
                <a:off x="532384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4" name="Google Shape;12494;p15"/>
              <p:cNvSpPr/>
              <p:nvPr/>
            </p:nvSpPr>
            <p:spPr>
              <a:xfrm flipH="1" rot="10800000">
                <a:off x="553866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5" name="Google Shape;12495;p15"/>
              <p:cNvSpPr/>
              <p:nvPr/>
            </p:nvSpPr>
            <p:spPr>
              <a:xfrm flipH="1" rot="10800000">
                <a:off x="575349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6" name="Google Shape;12496;p15"/>
              <p:cNvSpPr/>
              <p:nvPr/>
            </p:nvSpPr>
            <p:spPr>
              <a:xfrm flipH="1" rot="10800000">
                <a:off x="596831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7" name="Google Shape;12497;p15"/>
              <p:cNvSpPr/>
              <p:nvPr/>
            </p:nvSpPr>
            <p:spPr>
              <a:xfrm flipH="1" rot="10800000">
                <a:off x="618313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8" name="Google Shape;12498;p15"/>
              <p:cNvSpPr/>
              <p:nvPr/>
            </p:nvSpPr>
            <p:spPr>
              <a:xfrm flipH="1" rot="10800000">
                <a:off x="639796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9" name="Google Shape;12499;p15"/>
              <p:cNvSpPr/>
              <p:nvPr/>
            </p:nvSpPr>
            <p:spPr>
              <a:xfrm flipH="1" rot="10800000">
                <a:off x="661278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0" name="Google Shape;12500;p15"/>
              <p:cNvSpPr/>
              <p:nvPr/>
            </p:nvSpPr>
            <p:spPr>
              <a:xfrm flipH="1" rot="10800000">
                <a:off x="682760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1" name="Google Shape;12501;p15"/>
              <p:cNvSpPr/>
              <p:nvPr/>
            </p:nvSpPr>
            <p:spPr>
              <a:xfrm flipH="1" rot="10800000">
                <a:off x="704243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2" name="Google Shape;12502;p15"/>
              <p:cNvSpPr/>
              <p:nvPr/>
            </p:nvSpPr>
            <p:spPr>
              <a:xfrm flipH="1" rot="10800000">
                <a:off x="725725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3" name="Google Shape;12503;p15"/>
              <p:cNvSpPr/>
              <p:nvPr/>
            </p:nvSpPr>
            <p:spPr>
              <a:xfrm flipH="1" rot="10800000">
                <a:off x="747207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4" name="Google Shape;12504;p15"/>
              <p:cNvSpPr/>
              <p:nvPr/>
            </p:nvSpPr>
            <p:spPr>
              <a:xfrm flipH="1" rot="10800000">
                <a:off x="768690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5" name="Google Shape;12505;p15"/>
              <p:cNvSpPr/>
              <p:nvPr/>
            </p:nvSpPr>
            <p:spPr>
              <a:xfrm flipH="1" rot="10800000">
                <a:off x="790172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6" name="Google Shape;12506;p15"/>
              <p:cNvSpPr/>
              <p:nvPr/>
            </p:nvSpPr>
            <p:spPr>
              <a:xfrm flipH="1" rot="10800000">
                <a:off x="8116546"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7" name="Google Shape;12507;p15"/>
              <p:cNvSpPr/>
              <p:nvPr/>
            </p:nvSpPr>
            <p:spPr>
              <a:xfrm flipH="1" rot="10800000">
                <a:off x="833137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8" name="Google Shape;12508;p15"/>
              <p:cNvSpPr/>
              <p:nvPr/>
            </p:nvSpPr>
            <p:spPr>
              <a:xfrm flipH="1" rot="10800000">
                <a:off x="854619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9" name="Google Shape;12509;p15"/>
              <p:cNvSpPr/>
              <p:nvPr/>
            </p:nvSpPr>
            <p:spPr>
              <a:xfrm flipH="1" rot="10800000">
                <a:off x="8761016"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0" name="Google Shape;12510;p15"/>
              <p:cNvSpPr/>
              <p:nvPr/>
            </p:nvSpPr>
            <p:spPr>
              <a:xfrm flipH="1" rot="10800000">
                <a:off x="897584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1" name="Google Shape;12511;p15"/>
              <p:cNvSpPr/>
              <p:nvPr/>
            </p:nvSpPr>
            <p:spPr>
              <a:xfrm flipH="1" rot="10800000">
                <a:off x="-46739"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2" name="Google Shape;12512;p15"/>
              <p:cNvSpPr/>
              <p:nvPr/>
            </p:nvSpPr>
            <p:spPr>
              <a:xfrm flipH="1" rot="10800000">
                <a:off x="16808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3" name="Google Shape;12513;p15"/>
              <p:cNvSpPr/>
              <p:nvPr/>
            </p:nvSpPr>
            <p:spPr>
              <a:xfrm flipH="1" rot="10800000">
                <a:off x="38290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4" name="Google Shape;12514;p15"/>
              <p:cNvSpPr/>
              <p:nvPr/>
            </p:nvSpPr>
            <p:spPr>
              <a:xfrm flipH="1" rot="10800000">
                <a:off x="59773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5" name="Google Shape;12515;p15"/>
              <p:cNvSpPr/>
              <p:nvPr/>
            </p:nvSpPr>
            <p:spPr>
              <a:xfrm flipH="1" rot="10800000">
                <a:off x="81255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6" name="Google Shape;12516;p15"/>
              <p:cNvSpPr/>
              <p:nvPr/>
            </p:nvSpPr>
            <p:spPr>
              <a:xfrm flipH="1" rot="10800000">
                <a:off x="102737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7" name="Google Shape;12517;p15"/>
              <p:cNvSpPr/>
              <p:nvPr/>
            </p:nvSpPr>
            <p:spPr>
              <a:xfrm flipH="1" rot="10800000">
                <a:off x="124220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8" name="Google Shape;12518;p15"/>
              <p:cNvSpPr/>
              <p:nvPr/>
            </p:nvSpPr>
            <p:spPr>
              <a:xfrm flipH="1" rot="10800000">
                <a:off x="145702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9" name="Google Shape;12519;p15"/>
              <p:cNvSpPr/>
              <p:nvPr/>
            </p:nvSpPr>
            <p:spPr>
              <a:xfrm flipH="1" rot="10800000">
                <a:off x="167184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0" name="Google Shape;12520;p15"/>
              <p:cNvSpPr/>
              <p:nvPr/>
            </p:nvSpPr>
            <p:spPr>
              <a:xfrm flipH="1" rot="10800000">
                <a:off x="188667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1" name="Google Shape;12521;p15"/>
              <p:cNvSpPr/>
              <p:nvPr/>
            </p:nvSpPr>
            <p:spPr>
              <a:xfrm flipH="1" rot="10800000">
                <a:off x="210149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2" name="Google Shape;12522;p15"/>
              <p:cNvSpPr/>
              <p:nvPr/>
            </p:nvSpPr>
            <p:spPr>
              <a:xfrm flipH="1" rot="10800000">
                <a:off x="231631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3" name="Google Shape;12523;p15"/>
              <p:cNvSpPr/>
              <p:nvPr/>
            </p:nvSpPr>
            <p:spPr>
              <a:xfrm flipH="1" rot="10800000">
                <a:off x="253114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4" name="Google Shape;12524;p15"/>
              <p:cNvSpPr/>
              <p:nvPr/>
            </p:nvSpPr>
            <p:spPr>
              <a:xfrm flipH="1" rot="10800000">
                <a:off x="274596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5" name="Google Shape;12525;p15"/>
              <p:cNvSpPr/>
              <p:nvPr/>
            </p:nvSpPr>
            <p:spPr>
              <a:xfrm flipH="1" rot="10800000">
                <a:off x="296078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6" name="Google Shape;12526;p15"/>
              <p:cNvSpPr/>
              <p:nvPr/>
            </p:nvSpPr>
            <p:spPr>
              <a:xfrm flipH="1" rot="10800000">
                <a:off x="317561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7" name="Google Shape;12527;p15"/>
              <p:cNvSpPr/>
              <p:nvPr/>
            </p:nvSpPr>
            <p:spPr>
              <a:xfrm flipH="1" rot="10800000">
                <a:off x="339043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8" name="Google Shape;12528;p15"/>
              <p:cNvSpPr/>
              <p:nvPr/>
            </p:nvSpPr>
            <p:spPr>
              <a:xfrm flipH="1" rot="10800000">
                <a:off x="360525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9" name="Google Shape;12529;p15"/>
              <p:cNvSpPr/>
              <p:nvPr/>
            </p:nvSpPr>
            <p:spPr>
              <a:xfrm flipH="1" rot="10800000">
                <a:off x="382008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0" name="Google Shape;12530;p15"/>
              <p:cNvSpPr/>
              <p:nvPr/>
            </p:nvSpPr>
            <p:spPr>
              <a:xfrm flipH="1" rot="10800000">
                <a:off x="403490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1" name="Google Shape;12531;p15"/>
              <p:cNvSpPr/>
              <p:nvPr/>
            </p:nvSpPr>
            <p:spPr>
              <a:xfrm flipH="1" rot="10800000">
                <a:off x="424972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2" name="Google Shape;12532;p15"/>
              <p:cNvSpPr/>
              <p:nvPr/>
            </p:nvSpPr>
            <p:spPr>
              <a:xfrm flipH="1" rot="10800000">
                <a:off x="446455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3" name="Google Shape;12533;p15"/>
              <p:cNvSpPr/>
              <p:nvPr/>
            </p:nvSpPr>
            <p:spPr>
              <a:xfrm flipH="1" rot="10800000">
                <a:off x="467937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4" name="Google Shape;12534;p15"/>
              <p:cNvSpPr/>
              <p:nvPr/>
            </p:nvSpPr>
            <p:spPr>
              <a:xfrm flipH="1" rot="10800000">
                <a:off x="489419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5" name="Google Shape;12535;p15"/>
              <p:cNvSpPr/>
              <p:nvPr/>
            </p:nvSpPr>
            <p:spPr>
              <a:xfrm flipH="1" rot="10800000">
                <a:off x="510902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6" name="Google Shape;12536;p15"/>
              <p:cNvSpPr/>
              <p:nvPr/>
            </p:nvSpPr>
            <p:spPr>
              <a:xfrm flipH="1" rot="10800000">
                <a:off x="532384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7" name="Google Shape;12537;p15"/>
              <p:cNvSpPr/>
              <p:nvPr/>
            </p:nvSpPr>
            <p:spPr>
              <a:xfrm flipH="1" rot="10800000">
                <a:off x="553866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8" name="Google Shape;12538;p15"/>
              <p:cNvSpPr/>
              <p:nvPr/>
            </p:nvSpPr>
            <p:spPr>
              <a:xfrm flipH="1" rot="10800000">
                <a:off x="575349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9" name="Google Shape;12539;p15"/>
              <p:cNvSpPr/>
              <p:nvPr/>
            </p:nvSpPr>
            <p:spPr>
              <a:xfrm flipH="1" rot="10800000">
                <a:off x="596831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0" name="Google Shape;12540;p15"/>
              <p:cNvSpPr/>
              <p:nvPr/>
            </p:nvSpPr>
            <p:spPr>
              <a:xfrm flipH="1" rot="10800000">
                <a:off x="618313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1" name="Google Shape;12541;p15"/>
              <p:cNvSpPr/>
              <p:nvPr/>
            </p:nvSpPr>
            <p:spPr>
              <a:xfrm flipH="1" rot="10800000">
                <a:off x="639796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2" name="Google Shape;12542;p15"/>
              <p:cNvSpPr/>
              <p:nvPr/>
            </p:nvSpPr>
            <p:spPr>
              <a:xfrm flipH="1" rot="10800000">
                <a:off x="661278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3" name="Google Shape;12543;p15"/>
              <p:cNvSpPr/>
              <p:nvPr/>
            </p:nvSpPr>
            <p:spPr>
              <a:xfrm flipH="1" rot="10800000">
                <a:off x="682760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4" name="Google Shape;12544;p15"/>
              <p:cNvSpPr/>
              <p:nvPr/>
            </p:nvSpPr>
            <p:spPr>
              <a:xfrm flipH="1" rot="10800000">
                <a:off x="704243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5" name="Google Shape;12545;p15"/>
              <p:cNvSpPr/>
              <p:nvPr/>
            </p:nvSpPr>
            <p:spPr>
              <a:xfrm flipH="1" rot="10800000">
                <a:off x="725725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6" name="Google Shape;12546;p15"/>
              <p:cNvSpPr/>
              <p:nvPr/>
            </p:nvSpPr>
            <p:spPr>
              <a:xfrm flipH="1" rot="10800000">
                <a:off x="747207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7" name="Google Shape;12547;p15"/>
              <p:cNvSpPr/>
              <p:nvPr/>
            </p:nvSpPr>
            <p:spPr>
              <a:xfrm flipH="1" rot="10800000">
                <a:off x="768690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8" name="Google Shape;12548;p15"/>
              <p:cNvSpPr/>
              <p:nvPr/>
            </p:nvSpPr>
            <p:spPr>
              <a:xfrm flipH="1" rot="10800000">
                <a:off x="790172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9" name="Google Shape;12549;p15"/>
              <p:cNvSpPr/>
              <p:nvPr/>
            </p:nvSpPr>
            <p:spPr>
              <a:xfrm flipH="1" rot="10800000">
                <a:off x="8116546"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0" name="Google Shape;12550;p15"/>
              <p:cNvSpPr/>
              <p:nvPr/>
            </p:nvSpPr>
            <p:spPr>
              <a:xfrm flipH="1" rot="10800000">
                <a:off x="833137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1" name="Google Shape;12551;p15"/>
              <p:cNvSpPr/>
              <p:nvPr/>
            </p:nvSpPr>
            <p:spPr>
              <a:xfrm flipH="1" rot="10800000">
                <a:off x="854619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2" name="Google Shape;12552;p15"/>
              <p:cNvSpPr/>
              <p:nvPr/>
            </p:nvSpPr>
            <p:spPr>
              <a:xfrm flipH="1" rot="10800000">
                <a:off x="8761016"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3" name="Google Shape;12553;p15"/>
              <p:cNvSpPr/>
              <p:nvPr/>
            </p:nvSpPr>
            <p:spPr>
              <a:xfrm flipH="1" rot="10800000">
                <a:off x="897584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4" name="Google Shape;12554;p15"/>
              <p:cNvSpPr/>
              <p:nvPr/>
            </p:nvSpPr>
            <p:spPr>
              <a:xfrm flipH="1" rot="10800000">
                <a:off x="-46739"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5" name="Google Shape;12555;p15"/>
              <p:cNvSpPr/>
              <p:nvPr/>
            </p:nvSpPr>
            <p:spPr>
              <a:xfrm flipH="1" rot="10800000">
                <a:off x="16808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6" name="Google Shape;12556;p15"/>
              <p:cNvSpPr/>
              <p:nvPr/>
            </p:nvSpPr>
            <p:spPr>
              <a:xfrm flipH="1" rot="10800000">
                <a:off x="38290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7" name="Google Shape;12557;p15"/>
              <p:cNvSpPr/>
              <p:nvPr/>
            </p:nvSpPr>
            <p:spPr>
              <a:xfrm flipH="1" rot="10800000">
                <a:off x="59773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8" name="Google Shape;12558;p15"/>
              <p:cNvSpPr/>
              <p:nvPr/>
            </p:nvSpPr>
            <p:spPr>
              <a:xfrm flipH="1" rot="10800000">
                <a:off x="81255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9" name="Google Shape;12559;p15"/>
              <p:cNvSpPr/>
              <p:nvPr/>
            </p:nvSpPr>
            <p:spPr>
              <a:xfrm flipH="1" rot="10800000">
                <a:off x="102737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0" name="Google Shape;12560;p15"/>
              <p:cNvSpPr/>
              <p:nvPr/>
            </p:nvSpPr>
            <p:spPr>
              <a:xfrm flipH="1" rot="10800000">
                <a:off x="124220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1" name="Google Shape;12561;p15"/>
              <p:cNvSpPr/>
              <p:nvPr/>
            </p:nvSpPr>
            <p:spPr>
              <a:xfrm flipH="1" rot="10800000">
                <a:off x="145702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2" name="Google Shape;12562;p15"/>
              <p:cNvSpPr/>
              <p:nvPr/>
            </p:nvSpPr>
            <p:spPr>
              <a:xfrm flipH="1" rot="10800000">
                <a:off x="167184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3" name="Google Shape;12563;p15"/>
              <p:cNvSpPr/>
              <p:nvPr/>
            </p:nvSpPr>
            <p:spPr>
              <a:xfrm flipH="1" rot="10800000">
                <a:off x="188667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4" name="Google Shape;12564;p15"/>
              <p:cNvSpPr/>
              <p:nvPr/>
            </p:nvSpPr>
            <p:spPr>
              <a:xfrm flipH="1" rot="10800000">
                <a:off x="210149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5" name="Google Shape;12565;p15"/>
              <p:cNvSpPr/>
              <p:nvPr/>
            </p:nvSpPr>
            <p:spPr>
              <a:xfrm flipH="1" rot="10800000">
                <a:off x="231631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6" name="Google Shape;12566;p15"/>
              <p:cNvSpPr/>
              <p:nvPr/>
            </p:nvSpPr>
            <p:spPr>
              <a:xfrm flipH="1" rot="10800000">
                <a:off x="253114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7" name="Google Shape;12567;p15"/>
              <p:cNvSpPr/>
              <p:nvPr/>
            </p:nvSpPr>
            <p:spPr>
              <a:xfrm flipH="1" rot="10800000">
                <a:off x="274596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8" name="Google Shape;12568;p15"/>
              <p:cNvSpPr/>
              <p:nvPr/>
            </p:nvSpPr>
            <p:spPr>
              <a:xfrm flipH="1" rot="10800000">
                <a:off x="296078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9" name="Google Shape;12569;p15"/>
              <p:cNvSpPr/>
              <p:nvPr/>
            </p:nvSpPr>
            <p:spPr>
              <a:xfrm flipH="1" rot="10800000">
                <a:off x="317561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0" name="Google Shape;12570;p15"/>
              <p:cNvSpPr/>
              <p:nvPr/>
            </p:nvSpPr>
            <p:spPr>
              <a:xfrm flipH="1" rot="10800000">
                <a:off x="339043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1" name="Google Shape;12571;p15"/>
              <p:cNvSpPr/>
              <p:nvPr/>
            </p:nvSpPr>
            <p:spPr>
              <a:xfrm flipH="1" rot="10800000">
                <a:off x="360525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2" name="Google Shape;12572;p15"/>
              <p:cNvSpPr/>
              <p:nvPr/>
            </p:nvSpPr>
            <p:spPr>
              <a:xfrm flipH="1" rot="10800000">
                <a:off x="382008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3" name="Google Shape;12573;p15"/>
              <p:cNvSpPr/>
              <p:nvPr/>
            </p:nvSpPr>
            <p:spPr>
              <a:xfrm flipH="1" rot="10800000">
                <a:off x="403490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4" name="Google Shape;12574;p15"/>
              <p:cNvSpPr/>
              <p:nvPr/>
            </p:nvSpPr>
            <p:spPr>
              <a:xfrm flipH="1" rot="10800000">
                <a:off x="424972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5" name="Google Shape;12575;p15"/>
              <p:cNvSpPr/>
              <p:nvPr/>
            </p:nvSpPr>
            <p:spPr>
              <a:xfrm flipH="1" rot="10800000">
                <a:off x="446455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6" name="Google Shape;12576;p15"/>
              <p:cNvSpPr/>
              <p:nvPr/>
            </p:nvSpPr>
            <p:spPr>
              <a:xfrm flipH="1" rot="10800000">
                <a:off x="467937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7" name="Google Shape;12577;p15"/>
              <p:cNvSpPr/>
              <p:nvPr/>
            </p:nvSpPr>
            <p:spPr>
              <a:xfrm flipH="1" rot="10800000">
                <a:off x="489419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8" name="Google Shape;12578;p15"/>
              <p:cNvSpPr/>
              <p:nvPr/>
            </p:nvSpPr>
            <p:spPr>
              <a:xfrm flipH="1" rot="10800000">
                <a:off x="510902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9" name="Google Shape;12579;p15"/>
              <p:cNvSpPr/>
              <p:nvPr/>
            </p:nvSpPr>
            <p:spPr>
              <a:xfrm flipH="1" rot="10800000">
                <a:off x="532384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0" name="Google Shape;12580;p15"/>
              <p:cNvSpPr/>
              <p:nvPr/>
            </p:nvSpPr>
            <p:spPr>
              <a:xfrm flipH="1" rot="10800000">
                <a:off x="553866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1" name="Google Shape;12581;p15"/>
              <p:cNvSpPr/>
              <p:nvPr/>
            </p:nvSpPr>
            <p:spPr>
              <a:xfrm flipH="1" rot="10800000">
                <a:off x="575349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2" name="Google Shape;12582;p15"/>
              <p:cNvSpPr/>
              <p:nvPr/>
            </p:nvSpPr>
            <p:spPr>
              <a:xfrm flipH="1" rot="10800000">
                <a:off x="596831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3" name="Google Shape;12583;p15"/>
              <p:cNvSpPr/>
              <p:nvPr/>
            </p:nvSpPr>
            <p:spPr>
              <a:xfrm flipH="1" rot="10800000">
                <a:off x="618313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4" name="Google Shape;12584;p15"/>
              <p:cNvSpPr/>
              <p:nvPr/>
            </p:nvSpPr>
            <p:spPr>
              <a:xfrm flipH="1" rot="10800000">
                <a:off x="639796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5" name="Google Shape;12585;p15"/>
              <p:cNvSpPr/>
              <p:nvPr/>
            </p:nvSpPr>
            <p:spPr>
              <a:xfrm flipH="1" rot="10800000">
                <a:off x="661278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6" name="Google Shape;12586;p15"/>
              <p:cNvSpPr/>
              <p:nvPr/>
            </p:nvSpPr>
            <p:spPr>
              <a:xfrm flipH="1" rot="10800000">
                <a:off x="682760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7" name="Google Shape;12587;p15"/>
              <p:cNvSpPr/>
              <p:nvPr/>
            </p:nvSpPr>
            <p:spPr>
              <a:xfrm flipH="1" rot="10800000">
                <a:off x="704243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8" name="Google Shape;12588;p15"/>
              <p:cNvSpPr/>
              <p:nvPr/>
            </p:nvSpPr>
            <p:spPr>
              <a:xfrm flipH="1" rot="10800000">
                <a:off x="725725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9" name="Google Shape;12589;p15"/>
              <p:cNvSpPr/>
              <p:nvPr/>
            </p:nvSpPr>
            <p:spPr>
              <a:xfrm flipH="1" rot="10800000">
                <a:off x="747207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0" name="Google Shape;12590;p15"/>
              <p:cNvSpPr/>
              <p:nvPr/>
            </p:nvSpPr>
            <p:spPr>
              <a:xfrm flipH="1" rot="10800000">
                <a:off x="768690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1" name="Google Shape;12591;p15"/>
              <p:cNvSpPr/>
              <p:nvPr/>
            </p:nvSpPr>
            <p:spPr>
              <a:xfrm flipH="1" rot="10800000">
                <a:off x="790172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2" name="Google Shape;12592;p15"/>
              <p:cNvSpPr/>
              <p:nvPr/>
            </p:nvSpPr>
            <p:spPr>
              <a:xfrm flipH="1" rot="10800000">
                <a:off x="8116546"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3" name="Google Shape;12593;p15"/>
              <p:cNvSpPr/>
              <p:nvPr/>
            </p:nvSpPr>
            <p:spPr>
              <a:xfrm flipH="1" rot="10800000">
                <a:off x="833137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4" name="Google Shape;12594;p15"/>
              <p:cNvSpPr/>
              <p:nvPr/>
            </p:nvSpPr>
            <p:spPr>
              <a:xfrm flipH="1" rot="10800000">
                <a:off x="854619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5" name="Google Shape;12595;p15"/>
              <p:cNvSpPr/>
              <p:nvPr/>
            </p:nvSpPr>
            <p:spPr>
              <a:xfrm flipH="1" rot="10800000">
                <a:off x="8761016"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6" name="Google Shape;12596;p15"/>
              <p:cNvSpPr/>
              <p:nvPr/>
            </p:nvSpPr>
            <p:spPr>
              <a:xfrm flipH="1" rot="10800000">
                <a:off x="897584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7" name="Google Shape;12597;p15"/>
              <p:cNvSpPr/>
              <p:nvPr/>
            </p:nvSpPr>
            <p:spPr>
              <a:xfrm flipH="1" rot="10800000">
                <a:off x="-46739"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8" name="Google Shape;12598;p15"/>
              <p:cNvSpPr/>
              <p:nvPr/>
            </p:nvSpPr>
            <p:spPr>
              <a:xfrm flipH="1" rot="10800000">
                <a:off x="16808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9" name="Google Shape;12599;p15"/>
              <p:cNvSpPr/>
              <p:nvPr/>
            </p:nvSpPr>
            <p:spPr>
              <a:xfrm flipH="1" rot="10800000">
                <a:off x="38290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0" name="Google Shape;12600;p15"/>
              <p:cNvSpPr/>
              <p:nvPr/>
            </p:nvSpPr>
            <p:spPr>
              <a:xfrm flipH="1" rot="10800000">
                <a:off x="59773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1" name="Google Shape;12601;p15"/>
              <p:cNvSpPr/>
              <p:nvPr/>
            </p:nvSpPr>
            <p:spPr>
              <a:xfrm flipH="1" rot="10800000">
                <a:off x="81255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2" name="Google Shape;12602;p15"/>
              <p:cNvSpPr/>
              <p:nvPr/>
            </p:nvSpPr>
            <p:spPr>
              <a:xfrm flipH="1" rot="10800000">
                <a:off x="102737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3" name="Google Shape;12603;p15"/>
              <p:cNvSpPr/>
              <p:nvPr/>
            </p:nvSpPr>
            <p:spPr>
              <a:xfrm flipH="1" rot="10800000">
                <a:off x="124220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4" name="Google Shape;12604;p15"/>
              <p:cNvSpPr/>
              <p:nvPr/>
            </p:nvSpPr>
            <p:spPr>
              <a:xfrm flipH="1" rot="10800000">
                <a:off x="145702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5" name="Google Shape;12605;p15"/>
              <p:cNvSpPr/>
              <p:nvPr/>
            </p:nvSpPr>
            <p:spPr>
              <a:xfrm flipH="1" rot="10800000">
                <a:off x="167184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6" name="Google Shape;12606;p15"/>
              <p:cNvSpPr/>
              <p:nvPr/>
            </p:nvSpPr>
            <p:spPr>
              <a:xfrm flipH="1" rot="10800000">
                <a:off x="188667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7" name="Google Shape;12607;p15"/>
              <p:cNvSpPr/>
              <p:nvPr/>
            </p:nvSpPr>
            <p:spPr>
              <a:xfrm flipH="1" rot="10800000">
                <a:off x="210149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8" name="Google Shape;12608;p15"/>
              <p:cNvSpPr/>
              <p:nvPr/>
            </p:nvSpPr>
            <p:spPr>
              <a:xfrm flipH="1" rot="10800000">
                <a:off x="231631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9" name="Google Shape;12609;p15"/>
              <p:cNvSpPr/>
              <p:nvPr/>
            </p:nvSpPr>
            <p:spPr>
              <a:xfrm flipH="1" rot="10800000">
                <a:off x="253114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0" name="Google Shape;12610;p15"/>
              <p:cNvSpPr/>
              <p:nvPr/>
            </p:nvSpPr>
            <p:spPr>
              <a:xfrm flipH="1" rot="10800000">
                <a:off x="274596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1" name="Google Shape;12611;p15"/>
              <p:cNvSpPr/>
              <p:nvPr/>
            </p:nvSpPr>
            <p:spPr>
              <a:xfrm flipH="1" rot="10800000">
                <a:off x="296078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2" name="Google Shape;12612;p15"/>
              <p:cNvSpPr/>
              <p:nvPr/>
            </p:nvSpPr>
            <p:spPr>
              <a:xfrm flipH="1" rot="10800000">
                <a:off x="317561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3" name="Google Shape;12613;p15"/>
              <p:cNvSpPr/>
              <p:nvPr/>
            </p:nvSpPr>
            <p:spPr>
              <a:xfrm flipH="1" rot="10800000">
                <a:off x="339043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4" name="Google Shape;12614;p15"/>
              <p:cNvSpPr/>
              <p:nvPr/>
            </p:nvSpPr>
            <p:spPr>
              <a:xfrm flipH="1" rot="10800000">
                <a:off x="360525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5" name="Google Shape;12615;p15"/>
              <p:cNvSpPr/>
              <p:nvPr/>
            </p:nvSpPr>
            <p:spPr>
              <a:xfrm flipH="1" rot="10800000">
                <a:off x="382008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6" name="Google Shape;12616;p15"/>
              <p:cNvSpPr/>
              <p:nvPr/>
            </p:nvSpPr>
            <p:spPr>
              <a:xfrm flipH="1" rot="10800000">
                <a:off x="403490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7" name="Google Shape;12617;p15"/>
              <p:cNvSpPr/>
              <p:nvPr/>
            </p:nvSpPr>
            <p:spPr>
              <a:xfrm flipH="1" rot="10800000">
                <a:off x="424972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8" name="Google Shape;12618;p15"/>
              <p:cNvSpPr/>
              <p:nvPr/>
            </p:nvSpPr>
            <p:spPr>
              <a:xfrm flipH="1" rot="10800000">
                <a:off x="446455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9" name="Google Shape;12619;p15"/>
              <p:cNvSpPr/>
              <p:nvPr/>
            </p:nvSpPr>
            <p:spPr>
              <a:xfrm flipH="1" rot="10800000">
                <a:off x="467937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0" name="Google Shape;12620;p15"/>
              <p:cNvSpPr/>
              <p:nvPr/>
            </p:nvSpPr>
            <p:spPr>
              <a:xfrm flipH="1" rot="10800000">
                <a:off x="489419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1" name="Google Shape;12621;p15"/>
              <p:cNvSpPr/>
              <p:nvPr/>
            </p:nvSpPr>
            <p:spPr>
              <a:xfrm flipH="1" rot="10800000">
                <a:off x="510902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2" name="Google Shape;12622;p15"/>
              <p:cNvSpPr/>
              <p:nvPr/>
            </p:nvSpPr>
            <p:spPr>
              <a:xfrm flipH="1" rot="10800000">
                <a:off x="532384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3" name="Google Shape;12623;p15"/>
              <p:cNvSpPr/>
              <p:nvPr/>
            </p:nvSpPr>
            <p:spPr>
              <a:xfrm flipH="1" rot="10800000">
                <a:off x="553866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4" name="Google Shape;12624;p15"/>
              <p:cNvSpPr/>
              <p:nvPr/>
            </p:nvSpPr>
            <p:spPr>
              <a:xfrm flipH="1" rot="10800000">
                <a:off x="575349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5" name="Google Shape;12625;p15"/>
              <p:cNvSpPr/>
              <p:nvPr/>
            </p:nvSpPr>
            <p:spPr>
              <a:xfrm flipH="1" rot="10800000">
                <a:off x="596831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6" name="Google Shape;12626;p15"/>
              <p:cNvSpPr/>
              <p:nvPr/>
            </p:nvSpPr>
            <p:spPr>
              <a:xfrm flipH="1" rot="10800000">
                <a:off x="618313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7" name="Google Shape;12627;p15"/>
              <p:cNvSpPr/>
              <p:nvPr/>
            </p:nvSpPr>
            <p:spPr>
              <a:xfrm flipH="1" rot="10800000">
                <a:off x="639796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8" name="Google Shape;12628;p15"/>
              <p:cNvSpPr/>
              <p:nvPr/>
            </p:nvSpPr>
            <p:spPr>
              <a:xfrm flipH="1" rot="10800000">
                <a:off x="661278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9" name="Google Shape;12629;p15"/>
              <p:cNvSpPr/>
              <p:nvPr/>
            </p:nvSpPr>
            <p:spPr>
              <a:xfrm flipH="1" rot="10800000">
                <a:off x="682760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0" name="Google Shape;12630;p15"/>
              <p:cNvSpPr/>
              <p:nvPr/>
            </p:nvSpPr>
            <p:spPr>
              <a:xfrm flipH="1" rot="10800000">
                <a:off x="704243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1" name="Google Shape;12631;p15"/>
              <p:cNvSpPr/>
              <p:nvPr/>
            </p:nvSpPr>
            <p:spPr>
              <a:xfrm flipH="1" rot="10800000">
                <a:off x="725725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2" name="Google Shape;12632;p15"/>
              <p:cNvSpPr/>
              <p:nvPr/>
            </p:nvSpPr>
            <p:spPr>
              <a:xfrm flipH="1" rot="10800000">
                <a:off x="747207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3" name="Google Shape;12633;p15"/>
              <p:cNvSpPr/>
              <p:nvPr/>
            </p:nvSpPr>
            <p:spPr>
              <a:xfrm flipH="1" rot="10800000">
                <a:off x="768690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4" name="Google Shape;12634;p15"/>
              <p:cNvSpPr/>
              <p:nvPr/>
            </p:nvSpPr>
            <p:spPr>
              <a:xfrm flipH="1" rot="10800000">
                <a:off x="790172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5" name="Google Shape;12635;p15"/>
              <p:cNvSpPr/>
              <p:nvPr/>
            </p:nvSpPr>
            <p:spPr>
              <a:xfrm flipH="1" rot="10800000">
                <a:off x="8116546"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6" name="Google Shape;12636;p15"/>
              <p:cNvSpPr/>
              <p:nvPr/>
            </p:nvSpPr>
            <p:spPr>
              <a:xfrm flipH="1" rot="10800000">
                <a:off x="833137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7" name="Google Shape;12637;p15"/>
              <p:cNvSpPr/>
              <p:nvPr/>
            </p:nvSpPr>
            <p:spPr>
              <a:xfrm flipH="1" rot="10800000">
                <a:off x="854619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8" name="Google Shape;12638;p15"/>
              <p:cNvSpPr/>
              <p:nvPr/>
            </p:nvSpPr>
            <p:spPr>
              <a:xfrm flipH="1" rot="10800000">
                <a:off x="8761016"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9" name="Google Shape;12639;p15"/>
              <p:cNvSpPr/>
              <p:nvPr/>
            </p:nvSpPr>
            <p:spPr>
              <a:xfrm flipH="1" rot="10800000">
                <a:off x="897584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0" name="Google Shape;12640;p15"/>
              <p:cNvSpPr/>
              <p:nvPr/>
            </p:nvSpPr>
            <p:spPr>
              <a:xfrm flipH="1" rot="10800000">
                <a:off x="-46739"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1" name="Google Shape;12641;p15"/>
              <p:cNvSpPr/>
              <p:nvPr/>
            </p:nvSpPr>
            <p:spPr>
              <a:xfrm flipH="1" rot="10800000">
                <a:off x="16808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2" name="Google Shape;12642;p15"/>
              <p:cNvSpPr/>
              <p:nvPr/>
            </p:nvSpPr>
            <p:spPr>
              <a:xfrm flipH="1" rot="10800000">
                <a:off x="38290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3" name="Google Shape;12643;p15"/>
              <p:cNvSpPr/>
              <p:nvPr/>
            </p:nvSpPr>
            <p:spPr>
              <a:xfrm flipH="1" rot="10800000">
                <a:off x="59773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4" name="Google Shape;12644;p15"/>
              <p:cNvSpPr/>
              <p:nvPr/>
            </p:nvSpPr>
            <p:spPr>
              <a:xfrm flipH="1" rot="10800000">
                <a:off x="81255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5" name="Google Shape;12645;p15"/>
              <p:cNvSpPr/>
              <p:nvPr/>
            </p:nvSpPr>
            <p:spPr>
              <a:xfrm flipH="1" rot="10800000">
                <a:off x="102737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6" name="Google Shape;12646;p15"/>
              <p:cNvSpPr/>
              <p:nvPr/>
            </p:nvSpPr>
            <p:spPr>
              <a:xfrm flipH="1" rot="10800000">
                <a:off x="124220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7" name="Google Shape;12647;p15"/>
              <p:cNvSpPr/>
              <p:nvPr/>
            </p:nvSpPr>
            <p:spPr>
              <a:xfrm flipH="1" rot="10800000">
                <a:off x="145702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8" name="Google Shape;12648;p15"/>
              <p:cNvSpPr/>
              <p:nvPr/>
            </p:nvSpPr>
            <p:spPr>
              <a:xfrm flipH="1" rot="10800000">
                <a:off x="167184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9" name="Google Shape;12649;p15"/>
              <p:cNvSpPr/>
              <p:nvPr/>
            </p:nvSpPr>
            <p:spPr>
              <a:xfrm flipH="1" rot="10800000">
                <a:off x="188667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0" name="Google Shape;12650;p15"/>
              <p:cNvSpPr/>
              <p:nvPr/>
            </p:nvSpPr>
            <p:spPr>
              <a:xfrm flipH="1" rot="10800000">
                <a:off x="210149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1" name="Google Shape;12651;p15"/>
              <p:cNvSpPr/>
              <p:nvPr/>
            </p:nvSpPr>
            <p:spPr>
              <a:xfrm flipH="1" rot="10800000">
                <a:off x="231631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2" name="Google Shape;12652;p15"/>
              <p:cNvSpPr/>
              <p:nvPr/>
            </p:nvSpPr>
            <p:spPr>
              <a:xfrm flipH="1" rot="10800000">
                <a:off x="253114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3" name="Google Shape;12653;p15"/>
              <p:cNvSpPr/>
              <p:nvPr/>
            </p:nvSpPr>
            <p:spPr>
              <a:xfrm flipH="1" rot="10800000">
                <a:off x="274596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4" name="Google Shape;12654;p15"/>
              <p:cNvSpPr/>
              <p:nvPr/>
            </p:nvSpPr>
            <p:spPr>
              <a:xfrm flipH="1" rot="10800000">
                <a:off x="296078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5" name="Google Shape;12655;p15"/>
              <p:cNvSpPr/>
              <p:nvPr/>
            </p:nvSpPr>
            <p:spPr>
              <a:xfrm flipH="1" rot="10800000">
                <a:off x="317561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6" name="Google Shape;12656;p15"/>
              <p:cNvSpPr/>
              <p:nvPr/>
            </p:nvSpPr>
            <p:spPr>
              <a:xfrm flipH="1" rot="10800000">
                <a:off x="339043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7" name="Google Shape;12657;p15"/>
              <p:cNvSpPr/>
              <p:nvPr/>
            </p:nvSpPr>
            <p:spPr>
              <a:xfrm flipH="1" rot="10800000">
                <a:off x="360525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8" name="Google Shape;12658;p15"/>
              <p:cNvSpPr/>
              <p:nvPr/>
            </p:nvSpPr>
            <p:spPr>
              <a:xfrm flipH="1" rot="10800000">
                <a:off x="382008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9" name="Google Shape;12659;p15"/>
              <p:cNvSpPr/>
              <p:nvPr/>
            </p:nvSpPr>
            <p:spPr>
              <a:xfrm flipH="1" rot="10800000">
                <a:off x="403490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0" name="Google Shape;12660;p15"/>
              <p:cNvSpPr/>
              <p:nvPr/>
            </p:nvSpPr>
            <p:spPr>
              <a:xfrm flipH="1" rot="10800000">
                <a:off x="424972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1" name="Google Shape;12661;p15"/>
              <p:cNvSpPr/>
              <p:nvPr/>
            </p:nvSpPr>
            <p:spPr>
              <a:xfrm flipH="1" rot="10800000">
                <a:off x="446455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2" name="Google Shape;12662;p15"/>
              <p:cNvSpPr/>
              <p:nvPr/>
            </p:nvSpPr>
            <p:spPr>
              <a:xfrm flipH="1" rot="10800000">
                <a:off x="467937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3" name="Google Shape;12663;p15"/>
              <p:cNvSpPr/>
              <p:nvPr/>
            </p:nvSpPr>
            <p:spPr>
              <a:xfrm flipH="1" rot="10800000">
                <a:off x="489419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4" name="Google Shape;12664;p15"/>
              <p:cNvSpPr/>
              <p:nvPr/>
            </p:nvSpPr>
            <p:spPr>
              <a:xfrm flipH="1" rot="10800000">
                <a:off x="510902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5" name="Google Shape;12665;p15"/>
              <p:cNvSpPr/>
              <p:nvPr/>
            </p:nvSpPr>
            <p:spPr>
              <a:xfrm flipH="1" rot="10800000">
                <a:off x="532384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6" name="Google Shape;12666;p15"/>
              <p:cNvSpPr/>
              <p:nvPr/>
            </p:nvSpPr>
            <p:spPr>
              <a:xfrm flipH="1" rot="10800000">
                <a:off x="553866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7" name="Google Shape;12667;p15"/>
              <p:cNvSpPr/>
              <p:nvPr/>
            </p:nvSpPr>
            <p:spPr>
              <a:xfrm flipH="1" rot="10800000">
                <a:off x="575349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8" name="Google Shape;12668;p15"/>
              <p:cNvSpPr/>
              <p:nvPr/>
            </p:nvSpPr>
            <p:spPr>
              <a:xfrm flipH="1" rot="10800000">
                <a:off x="596831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9" name="Google Shape;12669;p15"/>
              <p:cNvSpPr/>
              <p:nvPr/>
            </p:nvSpPr>
            <p:spPr>
              <a:xfrm flipH="1" rot="10800000">
                <a:off x="618313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0" name="Google Shape;12670;p15"/>
              <p:cNvSpPr/>
              <p:nvPr/>
            </p:nvSpPr>
            <p:spPr>
              <a:xfrm flipH="1" rot="10800000">
                <a:off x="639796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1" name="Google Shape;12671;p15"/>
              <p:cNvSpPr/>
              <p:nvPr/>
            </p:nvSpPr>
            <p:spPr>
              <a:xfrm flipH="1" rot="10800000">
                <a:off x="661278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2" name="Google Shape;12672;p15"/>
              <p:cNvSpPr/>
              <p:nvPr/>
            </p:nvSpPr>
            <p:spPr>
              <a:xfrm flipH="1" rot="10800000">
                <a:off x="682760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3" name="Google Shape;12673;p15"/>
              <p:cNvSpPr/>
              <p:nvPr/>
            </p:nvSpPr>
            <p:spPr>
              <a:xfrm flipH="1" rot="10800000">
                <a:off x="704243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4" name="Google Shape;12674;p15"/>
              <p:cNvSpPr/>
              <p:nvPr/>
            </p:nvSpPr>
            <p:spPr>
              <a:xfrm flipH="1" rot="10800000">
                <a:off x="725725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5" name="Google Shape;12675;p15"/>
              <p:cNvSpPr/>
              <p:nvPr/>
            </p:nvSpPr>
            <p:spPr>
              <a:xfrm flipH="1" rot="10800000">
                <a:off x="747207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6" name="Google Shape;12676;p15"/>
              <p:cNvSpPr/>
              <p:nvPr/>
            </p:nvSpPr>
            <p:spPr>
              <a:xfrm flipH="1" rot="10800000">
                <a:off x="768690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7" name="Google Shape;12677;p15"/>
              <p:cNvSpPr/>
              <p:nvPr/>
            </p:nvSpPr>
            <p:spPr>
              <a:xfrm flipH="1" rot="10800000">
                <a:off x="790172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8" name="Google Shape;12678;p15"/>
              <p:cNvSpPr/>
              <p:nvPr/>
            </p:nvSpPr>
            <p:spPr>
              <a:xfrm flipH="1" rot="10800000">
                <a:off x="8116546"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9" name="Google Shape;12679;p15"/>
              <p:cNvSpPr/>
              <p:nvPr/>
            </p:nvSpPr>
            <p:spPr>
              <a:xfrm flipH="1" rot="10800000">
                <a:off x="833137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0" name="Google Shape;12680;p15"/>
              <p:cNvSpPr/>
              <p:nvPr/>
            </p:nvSpPr>
            <p:spPr>
              <a:xfrm flipH="1" rot="10800000">
                <a:off x="854619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1" name="Google Shape;12681;p15"/>
              <p:cNvSpPr/>
              <p:nvPr/>
            </p:nvSpPr>
            <p:spPr>
              <a:xfrm flipH="1" rot="10800000">
                <a:off x="8761016"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2" name="Google Shape;12682;p15"/>
              <p:cNvSpPr/>
              <p:nvPr/>
            </p:nvSpPr>
            <p:spPr>
              <a:xfrm flipH="1" rot="10800000">
                <a:off x="897584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3" name="Google Shape;12683;p15"/>
              <p:cNvSpPr/>
              <p:nvPr/>
            </p:nvSpPr>
            <p:spPr>
              <a:xfrm flipH="1" rot="10800000">
                <a:off x="-46739"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4" name="Google Shape;12684;p15"/>
              <p:cNvSpPr/>
              <p:nvPr/>
            </p:nvSpPr>
            <p:spPr>
              <a:xfrm flipH="1" rot="10800000">
                <a:off x="16808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5" name="Google Shape;12685;p15"/>
              <p:cNvSpPr/>
              <p:nvPr/>
            </p:nvSpPr>
            <p:spPr>
              <a:xfrm flipH="1" rot="10800000">
                <a:off x="38290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6" name="Google Shape;12686;p15"/>
              <p:cNvSpPr/>
              <p:nvPr/>
            </p:nvSpPr>
            <p:spPr>
              <a:xfrm flipH="1" rot="10800000">
                <a:off x="59773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7" name="Google Shape;12687;p15"/>
              <p:cNvSpPr/>
              <p:nvPr/>
            </p:nvSpPr>
            <p:spPr>
              <a:xfrm flipH="1" rot="10800000">
                <a:off x="81255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8" name="Google Shape;12688;p15"/>
              <p:cNvSpPr/>
              <p:nvPr/>
            </p:nvSpPr>
            <p:spPr>
              <a:xfrm flipH="1" rot="10800000">
                <a:off x="102737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9" name="Google Shape;12689;p15"/>
              <p:cNvSpPr/>
              <p:nvPr/>
            </p:nvSpPr>
            <p:spPr>
              <a:xfrm flipH="1" rot="10800000">
                <a:off x="124220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0" name="Google Shape;12690;p15"/>
              <p:cNvSpPr/>
              <p:nvPr/>
            </p:nvSpPr>
            <p:spPr>
              <a:xfrm flipH="1" rot="10800000">
                <a:off x="145702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1" name="Google Shape;12691;p15"/>
              <p:cNvSpPr/>
              <p:nvPr/>
            </p:nvSpPr>
            <p:spPr>
              <a:xfrm flipH="1" rot="10800000">
                <a:off x="167184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2" name="Google Shape;12692;p15"/>
              <p:cNvSpPr/>
              <p:nvPr/>
            </p:nvSpPr>
            <p:spPr>
              <a:xfrm flipH="1" rot="10800000">
                <a:off x="188667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3" name="Google Shape;12693;p15"/>
              <p:cNvSpPr/>
              <p:nvPr/>
            </p:nvSpPr>
            <p:spPr>
              <a:xfrm flipH="1" rot="10800000">
                <a:off x="210149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4" name="Google Shape;12694;p15"/>
              <p:cNvSpPr/>
              <p:nvPr/>
            </p:nvSpPr>
            <p:spPr>
              <a:xfrm flipH="1" rot="10800000">
                <a:off x="231631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5" name="Google Shape;12695;p15"/>
              <p:cNvSpPr/>
              <p:nvPr/>
            </p:nvSpPr>
            <p:spPr>
              <a:xfrm flipH="1" rot="10800000">
                <a:off x="253114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6" name="Google Shape;12696;p15"/>
              <p:cNvSpPr/>
              <p:nvPr/>
            </p:nvSpPr>
            <p:spPr>
              <a:xfrm flipH="1" rot="10800000">
                <a:off x="274596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7" name="Google Shape;12697;p15"/>
              <p:cNvSpPr/>
              <p:nvPr/>
            </p:nvSpPr>
            <p:spPr>
              <a:xfrm flipH="1" rot="10800000">
                <a:off x="296078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8" name="Google Shape;12698;p15"/>
              <p:cNvSpPr/>
              <p:nvPr/>
            </p:nvSpPr>
            <p:spPr>
              <a:xfrm flipH="1" rot="10800000">
                <a:off x="317561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9" name="Google Shape;12699;p15"/>
              <p:cNvSpPr/>
              <p:nvPr/>
            </p:nvSpPr>
            <p:spPr>
              <a:xfrm flipH="1" rot="10800000">
                <a:off x="339043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0" name="Google Shape;12700;p15"/>
              <p:cNvSpPr/>
              <p:nvPr/>
            </p:nvSpPr>
            <p:spPr>
              <a:xfrm flipH="1" rot="10800000">
                <a:off x="360525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1" name="Google Shape;12701;p15"/>
              <p:cNvSpPr/>
              <p:nvPr/>
            </p:nvSpPr>
            <p:spPr>
              <a:xfrm flipH="1" rot="10800000">
                <a:off x="382008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2" name="Google Shape;12702;p15"/>
              <p:cNvSpPr/>
              <p:nvPr/>
            </p:nvSpPr>
            <p:spPr>
              <a:xfrm flipH="1" rot="10800000">
                <a:off x="403490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3" name="Google Shape;12703;p15"/>
              <p:cNvSpPr/>
              <p:nvPr/>
            </p:nvSpPr>
            <p:spPr>
              <a:xfrm flipH="1" rot="10800000">
                <a:off x="424972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4" name="Google Shape;12704;p15"/>
              <p:cNvSpPr/>
              <p:nvPr/>
            </p:nvSpPr>
            <p:spPr>
              <a:xfrm flipH="1" rot="10800000">
                <a:off x="446455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5" name="Google Shape;12705;p15"/>
              <p:cNvSpPr/>
              <p:nvPr/>
            </p:nvSpPr>
            <p:spPr>
              <a:xfrm flipH="1" rot="10800000">
                <a:off x="467937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6" name="Google Shape;12706;p15"/>
              <p:cNvSpPr/>
              <p:nvPr/>
            </p:nvSpPr>
            <p:spPr>
              <a:xfrm flipH="1" rot="10800000">
                <a:off x="489419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7" name="Google Shape;12707;p15"/>
              <p:cNvSpPr/>
              <p:nvPr/>
            </p:nvSpPr>
            <p:spPr>
              <a:xfrm flipH="1" rot="10800000">
                <a:off x="510902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8" name="Google Shape;12708;p15"/>
              <p:cNvSpPr/>
              <p:nvPr/>
            </p:nvSpPr>
            <p:spPr>
              <a:xfrm flipH="1" rot="10800000">
                <a:off x="532384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9" name="Google Shape;12709;p15"/>
              <p:cNvSpPr/>
              <p:nvPr/>
            </p:nvSpPr>
            <p:spPr>
              <a:xfrm flipH="1" rot="10800000">
                <a:off x="553866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0" name="Google Shape;12710;p15"/>
              <p:cNvSpPr/>
              <p:nvPr/>
            </p:nvSpPr>
            <p:spPr>
              <a:xfrm flipH="1" rot="10800000">
                <a:off x="575349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1" name="Google Shape;12711;p15"/>
              <p:cNvSpPr/>
              <p:nvPr/>
            </p:nvSpPr>
            <p:spPr>
              <a:xfrm flipH="1" rot="10800000">
                <a:off x="596831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2" name="Google Shape;12712;p15"/>
              <p:cNvSpPr/>
              <p:nvPr/>
            </p:nvSpPr>
            <p:spPr>
              <a:xfrm flipH="1" rot="10800000">
                <a:off x="618313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3" name="Google Shape;12713;p15"/>
              <p:cNvSpPr/>
              <p:nvPr/>
            </p:nvSpPr>
            <p:spPr>
              <a:xfrm flipH="1" rot="10800000">
                <a:off x="639796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4" name="Google Shape;12714;p15"/>
              <p:cNvSpPr/>
              <p:nvPr/>
            </p:nvSpPr>
            <p:spPr>
              <a:xfrm flipH="1" rot="10800000">
                <a:off x="661278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5" name="Google Shape;12715;p15"/>
              <p:cNvSpPr/>
              <p:nvPr/>
            </p:nvSpPr>
            <p:spPr>
              <a:xfrm flipH="1" rot="10800000">
                <a:off x="682760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6" name="Google Shape;12716;p15"/>
              <p:cNvSpPr/>
              <p:nvPr/>
            </p:nvSpPr>
            <p:spPr>
              <a:xfrm flipH="1" rot="10800000">
                <a:off x="704243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7" name="Google Shape;12717;p15"/>
              <p:cNvSpPr/>
              <p:nvPr/>
            </p:nvSpPr>
            <p:spPr>
              <a:xfrm flipH="1" rot="10800000">
                <a:off x="725725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8" name="Google Shape;12718;p15"/>
              <p:cNvSpPr/>
              <p:nvPr/>
            </p:nvSpPr>
            <p:spPr>
              <a:xfrm flipH="1" rot="10800000">
                <a:off x="747207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9" name="Google Shape;12719;p15"/>
              <p:cNvSpPr/>
              <p:nvPr/>
            </p:nvSpPr>
            <p:spPr>
              <a:xfrm flipH="1" rot="10800000">
                <a:off x="768690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0" name="Google Shape;12720;p15"/>
              <p:cNvSpPr/>
              <p:nvPr/>
            </p:nvSpPr>
            <p:spPr>
              <a:xfrm flipH="1" rot="10800000">
                <a:off x="790172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1" name="Google Shape;12721;p15"/>
              <p:cNvSpPr/>
              <p:nvPr/>
            </p:nvSpPr>
            <p:spPr>
              <a:xfrm flipH="1" rot="10800000">
                <a:off x="8116546"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2" name="Google Shape;12722;p15"/>
              <p:cNvSpPr/>
              <p:nvPr/>
            </p:nvSpPr>
            <p:spPr>
              <a:xfrm flipH="1" rot="10800000">
                <a:off x="833137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3" name="Google Shape;12723;p15"/>
              <p:cNvSpPr/>
              <p:nvPr/>
            </p:nvSpPr>
            <p:spPr>
              <a:xfrm flipH="1" rot="10800000">
                <a:off x="854619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4" name="Google Shape;12724;p15"/>
              <p:cNvSpPr/>
              <p:nvPr/>
            </p:nvSpPr>
            <p:spPr>
              <a:xfrm flipH="1" rot="10800000">
                <a:off x="8761016"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5" name="Google Shape;12725;p15"/>
              <p:cNvSpPr/>
              <p:nvPr/>
            </p:nvSpPr>
            <p:spPr>
              <a:xfrm flipH="1" rot="10800000">
                <a:off x="897584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6" name="Google Shape;12726;p15"/>
              <p:cNvSpPr/>
              <p:nvPr/>
            </p:nvSpPr>
            <p:spPr>
              <a:xfrm flipH="1" rot="10800000">
                <a:off x="-46739"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7" name="Google Shape;12727;p15"/>
              <p:cNvSpPr/>
              <p:nvPr/>
            </p:nvSpPr>
            <p:spPr>
              <a:xfrm flipH="1" rot="10800000">
                <a:off x="16808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8" name="Google Shape;12728;p15"/>
              <p:cNvSpPr/>
              <p:nvPr/>
            </p:nvSpPr>
            <p:spPr>
              <a:xfrm flipH="1" rot="10800000">
                <a:off x="38290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9" name="Google Shape;12729;p15"/>
              <p:cNvSpPr/>
              <p:nvPr/>
            </p:nvSpPr>
            <p:spPr>
              <a:xfrm flipH="1" rot="10800000">
                <a:off x="59773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0" name="Google Shape;12730;p15"/>
              <p:cNvSpPr/>
              <p:nvPr/>
            </p:nvSpPr>
            <p:spPr>
              <a:xfrm flipH="1" rot="10800000">
                <a:off x="81255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1" name="Google Shape;12731;p15"/>
              <p:cNvSpPr/>
              <p:nvPr/>
            </p:nvSpPr>
            <p:spPr>
              <a:xfrm flipH="1" rot="10800000">
                <a:off x="102737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2" name="Google Shape;12732;p15"/>
              <p:cNvSpPr/>
              <p:nvPr/>
            </p:nvSpPr>
            <p:spPr>
              <a:xfrm flipH="1" rot="10800000">
                <a:off x="124220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3" name="Google Shape;12733;p15"/>
              <p:cNvSpPr/>
              <p:nvPr/>
            </p:nvSpPr>
            <p:spPr>
              <a:xfrm flipH="1" rot="10800000">
                <a:off x="145702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4" name="Google Shape;12734;p15"/>
              <p:cNvSpPr/>
              <p:nvPr/>
            </p:nvSpPr>
            <p:spPr>
              <a:xfrm flipH="1" rot="10800000">
                <a:off x="167184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5" name="Google Shape;12735;p15"/>
              <p:cNvSpPr/>
              <p:nvPr/>
            </p:nvSpPr>
            <p:spPr>
              <a:xfrm flipH="1" rot="10800000">
                <a:off x="188667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6" name="Google Shape;12736;p15"/>
              <p:cNvSpPr/>
              <p:nvPr/>
            </p:nvSpPr>
            <p:spPr>
              <a:xfrm flipH="1" rot="10800000">
                <a:off x="210149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7" name="Google Shape;12737;p15"/>
              <p:cNvSpPr/>
              <p:nvPr/>
            </p:nvSpPr>
            <p:spPr>
              <a:xfrm flipH="1" rot="10800000">
                <a:off x="231631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8" name="Google Shape;12738;p15"/>
              <p:cNvSpPr/>
              <p:nvPr/>
            </p:nvSpPr>
            <p:spPr>
              <a:xfrm flipH="1" rot="10800000">
                <a:off x="253114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9" name="Google Shape;12739;p15"/>
              <p:cNvSpPr/>
              <p:nvPr/>
            </p:nvSpPr>
            <p:spPr>
              <a:xfrm flipH="1" rot="10800000">
                <a:off x="274596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0" name="Google Shape;12740;p15"/>
              <p:cNvSpPr/>
              <p:nvPr/>
            </p:nvSpPr>
            <p:spPr>
              <a:xfrm flipH="1" rot="10800000">
                <a:off x="296078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1" name="Google Shape;12741;p15"/>
              <p:cNvSpPr/>
              <p:nvPr/>
            </p:nvSpPr>
            <p:spPr>
              <a:xfrm flipH="1" rot="10800000">
                <a:off x="317561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2" name="Google Shape;12742;p15"/>
              <p:cNvSpPr/>
              <p:nvPr/>
            </p:nvSpPr>
            <p:spPr>
              <a:xfrm flipH="1" rot="10800000">
                <a:off x="339043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3" name="Google Shape;12743;p15"/>
              <p:cNvSpPr/>
              <p:nvPr/>
            </p:nvSpPr>
            <p:spPr>
              <a:xfrm flipH="1" rot="10800000">
                <a:off x="360525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4" name="Google Shape;12744;p15"/>
              <p:cNvSpPr/>
              <p:nvPr/>
            </p:nvSpPr>
            <p:spPr>
              <a:xfrm flipH="1" rot="10800000">
                <a:off x="382008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5" name="Google Shape;12745;p15"/>
              <p:cNvSpPr/>
              <p:nvPr/>
            </p:nvSpPr>
            <p:spPr>
              <a:xfrm flipH="1" rot="10800000">
                <a:off x="403490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6" name="Google Shape;12746;p15"/>
              <p:cNvSpPr/>
              <p:nvPr/>
            </p:nvSpPr>
            <p:spPr>
              <a:xfrm flipH="1" rot="10800000">
                <a:off x="424972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7" name="Google Shape;12747;p15"/>
              <p:cNvSpPr/>
              <p:nvPr/>
            </p:nvSpPr>
            <p:spPr>
              <a:xfrm flipH="1" rot="10800000">
                <a:off x="446455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8" name="Google Shape;12748;p15"/>
              <p:cNvSpPr/>
              <p:nvPr/>
            </p:nvSpPr>
            <p:spPr>
              <a:xfrm flipH="1" rot="10800000">
                <a:off x="467937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9" name="Google Shape;12749;p15"/>
              <p:cNvSpPr/>
              <p:nvPr/>
            </p:nvSpPr>
            <p:spPr>
              <a:xfrm flipH="1" rot="10800000">
                <a:off x="489419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0" name="Google Shape;12750;p15"/>
              <p:cNvSpPr/>
              <p:nvPr/>
            </p:nvSpPr>
            <p:spPr>
              <a:xfrm flipH="1" rot="10800000">
                <a:off x="510902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1" name="Google Shape;12751;p15"/>
              <p:cNvSpPr/>
              <p:nvPr/>
            </p:nvSpPr>
            <p:spPr>
              <a:xfrm flipH="1" rot="10800000">
                <a:off x="532384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2" name="Google Shape;12752;p15"/>
              <p:cNvSpPr/>
              <p:nvPr/>
            </p:nvSpPr>
            <p:spPr>
              <a:xfrm flipH="1" rot="10800000">
                <a:off x="553866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3" name="Google Shape;12753;p15"/>
              <p:cNvSpPr/>
              <p:nvPr/>
            </p:nvSpPr>
            <p:spPr>
              <a:xfrm flipH="1" rot="10800000">
                <a:off x="575349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4" name="Google Shape;12754;p15"/>
              <p:cNvSpPr/>
              <p:nvPr/>
            </p:nvSpPr>
            <p:spPr>
              <a:xfrm flipH="1" rot="10800000">
                <a:off x="596831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5" name="Google Shape;12755;p15"/>
              <p:cNvSpPr/>
              <p:nvPr/>
            </p:nvSpPr>
            <p:spPr>
              <a:xfrm flipH="1" rot="10800000">
                <a:off x="618313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6" name="Google Shape;12756;p15"/>
              <p:cNvSpPr/>
              <p:nvPr/>
            </p:nvSpPr>
            <p:spPr>
              <a:xfrm flipH="1" rot="10800000">
                <a:off x="639796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7" name="Google Shape;12757;p15"/>
              <p:cNvSpPr/>
              <p:nvPr/>
            </p:nvSpPr>
            <p:spPr>
              <a:xfrm flipH="1" rot="10800000">
                <a:off x="661278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8" name="Google Shape;12758;p15"/>
              <p:cNvSpPr/>
              <p:nvPr/>
            </p:nvSpPr>
            <p:spPr>
              <a:xfrm flipH="1" rot="10800000">
                <a:off x="682760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9" name="Google Shape;12759;p15"/>
              <p:cNvSpPr/>
              <p:nvPr/>
            </p:nvSpPr>
            <p:spPr>
              <a:xfrm flipH="1" rot="10800000">
                <a:off x="704243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0" name="Google Shape;12760;p15"/>
              <p:cNvSpPr/>
              <p:nvPr/>
            </p:nvSpPr>
            <p:spPr>
              <a:xfrm flipH="1" rot="10800000">
                <a:off x="725725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1" name="Google Shape;12761;p15"/>
              <p:cNvSpPr/>
              <p:nvPr/>
            </p:nvSpPr>
            <p:spPr>
              <a:xfrm flipH="1" rot="10800000">
                <a:off x="747207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2" name="Google Shape;12762;p15"/>
              <p:cNvSpPr/>
              <p:nvPr/>
            </p:nvSpPr>
            <p:spPr>
              <a:xfrm flipH="1" rot="10800000">
                <a:off x="768690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3" name="Google Shape;12763;p15"/>
              <p:cNvSpPr/>
              <p:nvPr/>
            </p:nvSpPr>
            <p:spPr>
              <a:xfrm flipH="1" rot="10800000">
                <a:off x="790172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4" name="Google Shape;12764;p15"/>
              <p:cNvSpPr/>
              <p:nvPr/>
            </p:nvSpPr>
            <p:spPr>
              <a:xfrm flipH="1" rot="10800000">
                <a:off x="8116546"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5" name="Google Shape;12765;p15"/>
              <p:cNvSpPr/>
              <p:nvPr/>
            </p:nvSpPr>
            <p:spPr>
              <a:xfrm flipH="1" rot="10800000">
                <a:off x="833137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6" name="Google Shape;12766;p15"/>
              <p:cNvSpPr/>
              <p:nvPr/>
            </p:nvSpPr>
            <p:spPr>
              <a:xfrm flipH="1" rot="10800000">
                <a:off x="854619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7" name="Google Shape;12767;p15"/>
              <p:cNvSpPr/>
              <p:nvPr/>
            </p:nvSpPr>
            <p:spPr>
              <a:xfrm flipH="1" rot="10800000">
                <a:off x="8761016"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8" name="Google Shape;12768;p15"/>
              <p:cNvSpPr/>
              <p:nvPr/>
            </p:nvSpPr>
            <p:spPr>
              <a:xfrm flipH="1" rot="10800000">
                <a:off x="897584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9" name="Google Shape;12769;p15"/>
              <p:cNvSpPr/>
              <p:nvPr/>
            </p:nvSpPr>
            <p:spPr>
              <a:xfrm flipH="1" rot="10800000">
                <a:off x="-46739"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0" name="Google Shape;12770;p15"/>
              <p:cNvSpPr/>
              <p:nvPr/>
            </p:nvSpPr>
            <p:spPr>
              <a:xfrm flipH="1" rot="10800000">
                <a:off x="16808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1" name="Google Shape;12771;p15"/>
              <p:cNvSpPr/>
              <p:nvPr/>
            </p:nvSpPr>
            <p:spPr>
              <a:xfrm flipH="1" rot="10800000">
                <a:off x="38290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2" name="Google Shape;12772;p15"/>
              <p:cNvSpPr/>
              <p:nvPr/>
            </p:nvSpPr>
            <p:spPr>
              <a:xfrm flipH="1" rot="10800000">
                <a:off x="59773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3" name="Google Shape;12773;p15"/>
              <p:cNvSpPr/>
              <p:nvPr/>
            </p:nvSpPr>
            <p:spPr>
              <a:xfrm flipH="1" rot="10800000">
                <a:off x="81255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4" name="Google Shape;12774;p15"/>
              <p:cNvSpPr/>
              <p:nvPr/>
            </p:nvSpPr>
            <p:spPr>
              <a:xfrm flipH="1" rot="10800000">
                <a:off x="102737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5" name="Google Shape;12775;p15"/>
              <p:cNvSpPr/>
              <p:nvPr/>
            </p:nvSpPr>
            <p:spPr>
              <a:xfrm flipH="1" rot="10800000">
                <a:off x="124220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6" name="Google Shape;12776;p15"/>
              <p:cNvSpPr/>
              <p:nvPr/>
            </p:nvSpPr>
            <p:spPr>
              <a:xfrm flipH="1" rot="10800000">
                <a:off x="145702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7" name="Google Shape;12777;p15"/>
              <p:cNvSpPr/>
              <p:nvPr/>
            </p:nvSpPr>
            <p:spPr>
              <a:xfrm flipH="1" rot="10800000">
                <a:off x="167184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8" name="Google Shape;12778;p15"/>
              <p:cNvSpPr/>
              <p:nvPr/>
            </p:nvSpPr>
            <p:spPr>
              <a:xfrm flipH="1" rot="10800000">
                <a:off x="188667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9" name="Google Shape;12779;p15"/>
              <p:cNvSpPr/>
              <p:nvPr/>
            </p:nvSpPr>
            <p:spPr>
              <a:xfrm flipH="1" rot="10800000">
                <a:off x="210149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0" name="Google Shape;12780;p15"/>
              <p:cNvSpPr/>
              <p:nvPr/>
            </p:nvSpPr>
            <p:spPr>
              <a:xfrm flipH="1" rot="10800000">
                <a:off x="231631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1" name="Google Shape;12781;p15"/>
              <p:cNvSpPr/>
              <p:nvPr/>
            </p:nvSpPr>
            <p:spPr>
              <a:xfrm flipH="1" rot="10800000">
                <a:off x="253114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2" name="Google Shape;12782;p15"/>
              <p:cNvSpPr/>
              <p:nvPr/>
            </p:nvSpPr>
            <p:spPr>
              <a:xfrm flipH="1" rot="10800000">
                <a:off x="274596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3" name="Google Shape;12783;p15"/>
              <p:cNvSpPr/>
              <p:nvPr/>
            </p:nvSpPr>
            <p:spPr>
              <a:xfrm flipH="1" rot="10800000">
                <a:off x="296078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4" name="Google Shape;12784;p15"/>
              <p:cNvSpPr/>
              <p:nvPr/>
            </p:nvSpPr>
            <p:spPr>
              <a:xfrm flipH="1" rot="10800000">
                <a:off x="317561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5" name="Google Shape;12785;p15"/>
              <p:cNvSpPr/>
              <p:nvPr/>
            </p:nvSpPr>
            <p:spPr>
              <a:xfrm flipH="1" rot="10800000">
                <a:off x="339043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6" name="Google Shape;12786;p15"/>
              <p:cNvSpPr/>
              <p:nvPr/>
            </p:nvSpPr>
            <p:spPr>
              <a:xfrm flipH="1" rot="10800000">
                <a:off x="360525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7" name="Google Shape;12787;p15"/>
              <p:cNvSpPr/>
              <p:nvPr/>
            </p:nvSpPr>
            <p:spPr>
              <a:xfrm flipH="1" rot="10800000">
                <a:off x="382008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8" name="Google Shape;12788;p15"/>
              <p:cNvSpPr/>
              <p:nvPr/>
            </p:nvSpPr>
            <p:spPr>
              <a:xfrm flipH="1" rot="10800000">
                <a:off x="403490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9" name="Google Shape;12789;p15"/>
              <p:cNvSpPr/>
              <p:nvPr/>
            </p:nvSpPr>
            <p:spPr>
              <a:xfrm flipH="1" rot="10800000">
                <a:off x="424972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0" name="Google Shape;12790;p15"/>
              <p:cNvSpPr/>
              <p:nvPr/>
            </p:nvSpPr>
            <p:spPr>
              <a:xfrm flipH="1" rot="10800000">
                <a:off x="446455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1" name="Google Shape;12791;p15"/>
              <p:cNvSpPr/>
              <p:nvPr/>
            </p:nvSpPr>
            <p:spPr>
              <a:xfrm flipH="1" rot="10800000">
                <a:off x="467937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2" name="Google Shape;12792;p15"/>
              <p:cNvSpPr/>
              <p:nvPr/>
            </p:nvSpPr>
            <p:spPr>
              <a:xfrm flipH="1" rot="10800000">
                <a:off x="489419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3" name="Google Shape;12793;p15"/>
              <p:cNvSpPr/>
              <p:nvPr/>
            </p:nvSpPr>
            <p:spPr>
              <a:xfrm flipH="1" rot="10800000">
                <a:off x="510902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4" name="Google Shape;12794;p15"/>
              <p:cNvSpPr/>
              <p:nvPr/>
            </p:nvSpPr>
            <p:spPr>
              <a:xfrm flipH="1" rot="10800000">
                <a:off x="532384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5" name="Google Shape;12795;p15"/>
              <p:cNvSpPr/>
              <p:nvPr/>
            </p:nvSpPr>
            <p:spPr>
              <a:xfrm flipH="1" rot="10800000">
                <a:off x="553866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6" name="Google Shape;12796;p15"/>
              <p:cNvSpPr/>
              <p:nvPr/>
            </p:nvSpPr>
            <p:spPr>
              <a:xfrm flipH="1" rot="10800000">
                <a:off x="575349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7" name="Google Shape;12797;p15"/>
              <p:cNvSpPr/>
              <p:nvPr/>
            </p:nvSpPr>
            <p:spPr>
              <a:xfrm flipH="1" rot="10800000">
                <a:off x="596831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8" name="Google Shape;12798;p15"/>
              <p:cNvSpPr/>
              <p:nvPr/>
            </p:nvSpPr>
            <p:spPr>
              <a:xfrm flipH="1" rot="10800000">
                <a:off x="618313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9" name="Google Shape;12799;p15"/>
              <p:cNvSpPr/>
              <p:nvPr/>
            </p:nvSpPr>
            <p:spPr>
              <a:xfrm flipH="1" rot="10800000">
                <a:off x="639796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0" name="Google Shape;12800;p15"/>
              <p:cNvSpPr/>
              <p:nvPr/>
            </p:nvSpPr>
            <p:spPr>
              <a:xfrm flipH="1" rot="10800000">
                <a:off x="661278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1" name="Google Shape;12801;p15"/>
              <p:cNvSpPr/>
              <p:nvPr/>
            </p:nvSpPr>
            <p:spPr>
              <a:xfrm flipH="1" rot="10800000">
                <a:off x="682760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2" name="Google Shape;12802;p15"/>
              <p:cNvSpPr/>
              <p:nvPr/>
            </p:nvSpPr>
            <p:spPr>
              <a:xfrm flipH="1" rot="10800000">
                <a:off x="704243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3" name="Google Shape;12803;p15"/>
              <p:cNvSpPr/>
              <p:nvPr/>
            </p:nvSpPr>
            <p:spPr>
              <a:xfrm flipH="1" rot="10800000">
                <a:off x="725725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4" name="Google Shape;12804;p15"/>
              <p:cNvSpPr/>
              <p:nvPr/>
            </p:nvSpPr>
            <p:spPr>
              <a:xfrm flipH="1" rot="10800000">
                <a:off x="747207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5" name="Google Shape;12805;p15"/>
              <p:cNvSpPr/>
              <p:nvPr/>
            </p:nvSpPr>
            <p:spPr>
              <a:xfrm flipH="1" rot="10800000">
                <a:off x="768690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6" name="Google Shape;12806;p15"/>
              <p:cNvSpPr/>
              <p:nvPr/>
            </p:nvSpPr>
            <p:spPr>
              <a:xfrm flipH="1" rot="10800000">
                <a:off x="790172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7" name="Google Shape;12807;p15"/>
              <p:cNvSpPr/>
              <p:nvPr/>
            </p:nvSpPr>
            <p:spPr>
              <a:xfrm flipH="1" rot="10800000">
                <a:off x="8116546"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8" name="Google Shape;12808;p15"/>
              <p:cNvSpPr/>
              <p:nvPr/>
            </p:nvSpPr>
            <p:spPr>
              <a:xfrm flipH="1" rot="10800000">
                <a:off x="833137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9" name="Google Shape;12809;p15"/>
              <p:cNvSpPr/>
              <p:nvPr/>
            </p:nvSpPr>
            <p:spPr>
              <a:xfrm flipH="1" rot="10800000">
                <a:off x="854619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0" name="Google Shape;12810;p15"/>
              <p:cNvSpPr/>
              <p:nvPr/>
            </p:nvSpPr>
            <p:spPr>
              <a:xfrm flipH="1" rot="10800000">
                <a:off x="8761016"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1" name="Google Shape;12811;p15"/>
              <p:cNvSpPr/>
              <p:nvPr/>
            </p:nvSpPr>
            <p:spPr>
              <a:xfrm flipH="1" rot="10800000">
                <a:off x="897584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2" name="Google Shape;12812;p15"/>
              <p:cNvSpPr/>
              <p:nvPr/>
            </p:nvSpPr>
            <p:spPr>
              <a:xfrm flipH="1" rot="10800000">
                <a:off x="-46739"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3" name="Google Shape;12813;p15"/>
              <p:cNvSpPr/>
              <p:nvPr/>
            </p:nvSpPr>
            <p:spPr>
              <a:xfrm flipH="1" rot="10800000">
                <a:off x="16808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4" name="Google Shape;12814;p15"/>
              <p:cNvSpPr/>
              <p:nvPr/>
            </p:nvSpPr>
            <p:spPr>
              <a:xfrm flipH="1" rot="10800000">
                <a:off x="38290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5" name="Google Shape;12815;p15"/>
              <p:cNvSpPr/>
              <p:nvPr/>
            </p:nvSpPr>
            <p:spPr>
              <a:xfrm flipH="1" rot="10800000">
                <a:off x="59773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6" name="Google Shape;12816;p15"/>
              <p:cNvSpPr/>
              <p:nvPr/>
            </p:nvSpPr>
            <p:spPr>
              <a:xfrm flipH="1" rot="10800000">
                <a:off x="81255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7" name="Google Shape;12817;p15"/>
              <p:cNvSpPr/>
              <p:nvPr/>
            </p:nvSpPr>
            <p:spPr>
              <a:xfrm flipH="1" rot="10800000">
                <a:off x="102737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8" name="Google Shape;12818;p15"/>
              <p:cNvSpPr/>
              <p:nvPr/>
            </p:nvSpPr>
            <p:spPr>
              <a:xfrm flipH="1" rot="10800000">
                <a:off x="124220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9" name="Google Shape;12819;p15"/>
              <p:cNvSpPr/>
              <p:nvPr/>
            </p:nvSpPr>
            <p:spPr>
              <a:xfrm flipH="1" rot="10800000">
                <a:off x="145702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0" name="Google Shape;12820;p15"/>
              <p:cNvSpPr/>
              <p:nvPr/>
            </p:nvSpPr>
            <p:spPr>
              <a:xfrm flipH="1" rot="10800000">
                <a:off x="167184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1" name="Google Shape;12821;p15"/>
              <p:cNvSpPr/>
              <p:nvPr/>
            </p:nvSpPr>
            <p:spPr>
              <a:xfrm flipH="1" rot="10800000">
                <a:off x="188667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2" name="Google Shape;12822;p15"/>
              <p:cNvSpPr/>
              <p:nvPr/>
            </p:nvSpPr>
            <p:spPr>
              <a:xfrm flipH="1" rot="10800000">
                <a:off x="210149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3" name="Google Shape;12823;p15"/>
              <p:cNvSpPr/>
              <p:nvPr/>
            </p:nvSpPr>
            <p:spPr>
              <a:xfrm flipH="1" rot="10800000">
                <a:off x="231631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4" name="Google Shape;12824;p15"/>
              <p:cNvSpPr/>
              <p:nvPr/>
            </p:nvSpPr>
            <p:spPr>
              <a:xfrm flipH="1" rot="10800000">
                <a:off x="253114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5" name="Google Shape;12825;p15"/>
              <p:cNvSpPr/>
              <p:nvPr/>
            </p:nvSpPr>
            <p:spPr>
              <a:xfrm flipH="1" rot="10800000">
                <a:off x="274596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6" name="Google Shape;12826;p15"/>
              <p:cNvSpPr/>
              <p:nvPr/>
            </p:nvSpPr>
            <p:spPr>
              <a:xfrm flipH="1" rot="10800000">
                <a:off x="296078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7" name="Google Shape;12827;p15"/>
              <p:cNvSpPr/>
              <p:nvPr/>
            </p:nvSpPr>
            <p:spPr>
              <a:xfrm flipH="1" rot="10800000">
                <a:off x="317561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8" name="Google Shape;12828;p15"/>
              <p:cNvSpPr/>
              <p:nvPr/>
            </p:nvSpPr>
            <p:spPr>
              <a:xfrm flipH="1" rot="10800000">
                <a:off x="339043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9" name="Google Shape;12829;p15"/>
              <p:cNvSpPr/>
              <p:nvPr/>
            </p:nvSpPr>
            <p:spPr>
              <a:xfrm flipH="1" rot="10800000">
                <a:off x="360525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0" name="Google Shape;12830;p15"/>
              <p:cNvSpPr/>
              <p:nvPr/>
            </p:nvSpPr>
            <p:spPr>
              <a:xfrm flipH="1" rot="10800000">
                <a:off x="382008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1" name="Google Shape;12831;p15"/>
              <p:cNvSpPr/>
              <p:nvPr/>
            </p:nvSpPr>
            <p:spPr>
              <a:xfrm flipH="1" rot="10800000">
                <a:off x="403490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2" name="Google Shape;12832;p15"/>
              <p:cNvSpPr/>
              <p:nvPr/>
            </p:nvSpPr>
            <p:spPr>
              <a:xfrm flipH="1" rot="10800000">
                <a:off x="424972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3" name="Google Shape;12833;p15"/>
              <p:cNvSpPr/>
              <p:nvPr/>
            </p:nvSpPr>
            <p:spPr>
              <a:xfrm flipH="1" rot="10800000">
                <a:off x="446455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4" name="Google Shape;12834;p15"/>
              <p:cNvSpPr/>
              <p:nvPr/>
            </p:nvSpPr>
            <p:spPr>
              <a:xfrm flipH="1" rot="10800000">
                <a:off x="467937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5" name="Google Shape;12835;p15"/>
              <p:cNvSpPr/>
              <p:nvPr/>
            </p:nvSpPr>
            <p:spPr>
              <a:xfrm flipH="1" rot="10800000">
                <a:off x="489419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6" name="Google Shape;12836;p15"/>
              <p:cNvSpPr/>
              <p:nvPr/>
            </p:nvSpPr>
            <p:spPr>
              <a:xfrm flipH="1" rot="10800000">
                <a:off x="510902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7" name="Google Shape;12837;p15"/>
              <p:cNvSpPr/>
              <p:nvPr/>
            </p:nvSpPr>
            <p:spPr>
              <a:xfrm flipH="1" rot="10800000">
                <a:off x="532384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8" name="Google Shape;12838;p15"/>
              <p:cNvSpPr/>
              <p:nvPr/>
            </p:nvSpPr>
            <p:spPr>
              <a:xfrm flipH="1" rot="10800000">
                <a:off x="553866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9" name="Google Shape;12839;p15"/>
              <p:cNvSpPr/>
              <p:nvPr/>
            </p:nvSpPr>
            <p:spPr>
              <a:xfrm flipH="1" rot="10800000">
                <a:off x="575349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0" name="Google Shape;12840;p15"/>
              <p:cNvSpPr/>
              <p:nvPr/>
            </p:nvSpPr>
            <p:spPr>
              <a:xfrm flipH="1" rot="10800000">
                <a:off x="596831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1" name="Google Shape;12841;p15"/>
              <p:cNvSpPr/>
              <p:nvPr/>
            </p:nvSpPr>
            <p:spPr>
              <a:xfrm flipH="1" rot="10800000">
                <a:off x="618313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2" name="Google Shape;12842;p15"/>
              <p:cNvSpPr/>
              <p:nvPr/>
            </p:nvSpPr>
            <p:spPr>
              <a:xfrm flipH="1" rot="10800000">
                <a:off x="639796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3" name="Google Shape;12843;p15"/>
              <p:cNvSpPr/>
              <p:nvPr/>
            </p:nvSpPr>
            <p:spPr>
              <a:xfrm flipH="1" rot="10800000">
                <a:off x="661278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4" name="Google Shape;12844;p15"/>
              <p:cNvSpPr/>
              <p:nvPr/>
            </p:nvSpPr>
            <p:spPr>
              <a:xfrm flipH="1" rot="10800000">
                <a:off x="682760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5" name="Google Shape;12845;p15"/>
              <p:cNvSpPr/>
              <p:nvPr/>
            </p:nvSpPr>
            <p:spPr>
              <a:xfrm flipH="1" rot="10800000">
                <a:off x="704243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6" name="Google Shape;12846;p15"/>
              <p:cNvSpPr/>
              <p:nvPr/>
            </p:nvSpPr>
            <p:spPr>
              <a:xfrm flipH="1" rot="10800000">
                <a:off x="725725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7" name="Google Shape;12847;p15"/>
              <p:cNvSpPr/>
              <p:nvPr/>
            </p:nvSpPr>
            <p:spPr>
              <a:xfrm flipH="1" rot="10800000">
                <a:off x="747207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8" name="Google Shape;12848;p15"/>
              <p:cNvSpPr/>
              <p:nvPr/>
            </p:nvSpPr>
            <p:spPr>
              <a:xfrm flipH="1" rot="10800000">
                <a:off x="768690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9" name="Google Shape;12849;p15"/>
              <p:cNvSpPr/>
              <p:nvPr/>
            </p:nvSpPr>
            <p:spPr>
              <a:xfrm flipH="1" rot="10800000">
                <a:off x="790172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0" name="Google Shape;12850;p15"/>
              <p:cNvSpPr/>
              <p:nvPr/>
            </p:nvSpPr>
            <p:spPr>
              <a:xfrm flipH="1" rot="10800000">
                <a:off x="8116546"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1" name="Google Shape;12851;p15"/>
              <p:cNvSpPr/>
              <p:nvPr/>
            </p:nvSpPr>
            <p:spPr>
              <a:xfrm flipH="1" rot="10800000">
                <a:off x="833137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2" name="Google Shape;12852;p15"/>
              <p:cNvSpPr/>
              <p:nvPr/>
            </p:nvSpPr>
            <p:spPr>
              <a:xfrm flipH="1" rot="10800000">
                <a:off x="854619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3" name="Google Shape;12853;p15"/>
              <p:cNvSpPr/>
              <p:nvPr/>
            </p:nvSpPr>
            <p:spPr>
              <a:xfrm flipH="1" rot="10800000">
                <a:off x="8761016"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4" name="Google Shape;12854;p15"/>
              <p:cNvSpPr/>
              <p:nvPr/>
            </p:nvSpPr>
            <p:spPr>
              <a:xfrm flipH="1" rot="10800000">
                <a:off x="897584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5" name="Google Shape;12855;p15"/>
              <p:cNvSpPr/>
              <p:nvPr/>
            </p:nvSpPr>
            <p:spPr>
              <a:xfrm flipH="1" rot="10800000">
                <a:off x="-46739"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6" name="Google Shape;12856;p15"/>
              <p:cNvSpPr/>
              <p:nvPr/>
            </p:nvSpPr>
            <p:spPr>
              <a:xfrm flipH="1" rot="10800000">
                <a:off x="16808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7" name="Google Shape;12857;p15"/>
              <p:cNvSpPr/>
              <p:nvPr/>
            </p:nvSpPr>
            <p:spPr>
              <a:xfrm flipH="1" rot="10800000">
                <a:off x="38290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8" name="Google Shape;12858;p15"/>
              <p:cNvSpPr/>
              <p:nvPr/>
            </p:nvSpPr>
            <p:spPr>
              <a:xfrm flipH="1" rot="10800000">
                <a:off x="59773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9" name="Google Shape;12859;p15"/>
              <p:cNvSpPr/>
              <p:nvPr/>
            </p:nvSpPr>
            <p:spPr>
              <a:xfrm flipH="1" rot="10800000">
                <a:off x="81255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0" name="Google Shape;12860;p15"/>
              <p:cNvSpPr/>
              <p:nvPr/>
            </p:nvSpPr>
            <p:spPr>
              <a:xfrm flipH="1" rot="10800000">
                <a:off x="102737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1" name="Google Shape;12861;p15"/>
              <p:cNvSpPr/>
              <p:nvPr/>
            </p:nvSpPr>
            <p:spPr>
              <a:xfrm flipH="1" rot="10800000">
                <a:off x="124220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2" name="Google Shape;12862;p15"/>
              <p:cNvSpPr/>
              <p:nvPr/>
            </p:nvSpPr>
            <p:spPr>
              <a:xfrm flipH="1" rot="10800000">
                <a:off x="145702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3" name="Google Shape;12863;p15"/>
              <p:cNvSpPr/>
              <p:nvPr/>
            </p:nvSpPr>
            <p:spPr>
              <a:xfrm flipH="1" rot="10800000">
                <a:off x="167184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4" name="Google Shape;12864;p15"/>
              <p:cNvSpPr/>
              <p:nvPr/>
            </p:nvSpPr>
            <p:spPr>
              <a:xfrm flipH="1" rot="10800000">
                <a:off x="188667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5" name="Google Shape;12865;p15"/>
              <p:cNvSpPr/>
              <p:nvPr/>
            </p:nvSpPr>
            <p:spPr>
              <a:xfrm flipH="1" rot="10800000">
                <a:off x="210149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6" name="Google Shape;12866;p15"/>
              <p:cNvSpPr/>
              <p:nvPr/>
            </p:nvSpPr>
            <p:spPr>
              <a:xfrm flipH="1" rot="10800000">
                <a:off x="231631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7" name="Google Shape;12867;p15"/>
              <p:cNvSpPr/>
              <p:nvPr/>
            </p:nvSpPr>
            <p:spPr>
              <a:xfrm flipH="1" rot="10800000">
                <a:off x="253114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8" name="Google Shape;12868;p15"/>
              <p:cNvSpPr/>
              <p:nvPr/>
            </p:nvSpPr>
            <p:spPr>
              <a:xfrm flipH="1" rot="10800000">
                <a:off x="274596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9" name="Google Shape;12869;p15"/>
              <p:cNvSpPr/>
              <p:nvPr/>
            </p:nvSpPr>
            <p:spPr>
              <a:xfrm flipH="1" rot="10800000">
                <a:off x="296078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0" name="Google Shape;12870;p15"/>
              <p:cNvSpPr/>
              <p:nvPr/>
            </p:nvSpPr>
            <p:spPr>
              <a:xfrm flipH="1" rot="10800000">
                <a:off x="317561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1" name="Google Shape;12871;p15"/>
              <p:cNvSpPr/>
              <p:nvPr/>
            </p:nvSpPr>
            <p:spPr>
              <a:xfrm flipH="1" rot="10800000">
                <a:off x="339043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2" name="Google Shape;12872;p15"/>
              <p:cNvSpPr/>
              <p:nvPr/>
            </p:nvSpPr>
            <p:spPr>
              <a:xfrm flipH="1" rot="10800000">
                <a:off x="360525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3" name="Google Shape;12873;p15"/>
              <p:cNvSpPr/>
              <p:nvPr/>
            </p:nvSpPr>
            <p:spPr>
              <a:xfrm flipH="1" rot="10800000">
                <a:off x="382008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4" name="Google Shape;12874;p15"/>
              <p:cNvSpPr/>
              <p:nvPr/>
            </p:nvSpPr>
            <p:spPr>
              <a:xfrm flipH="1" rot="10800000">
                <a:off x="403490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5" name="Google Shape;12875;p15"/>
              <p:cNvSpPr/>
              <p:nvPr/>
            </p:nvSpPr>
            <p:spPr>
              <a:xfrm flipH="1" rot="10800000">
                <a:off x="424972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6" name="Google Shape;12876;p15"/>
              <p:cNvSpPr/>
              <p:nvPr/>
            </p:nvSpPr>
            <p:spPr>
              <a:xfrm flipH="1" rot="10800000">
                <a:off x="446455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7" name="Google Shape;12877;p15"/>
              <p:cNvSpPr/>
              <p:nvPr/>
            </p:nvSpPr>
            <p:spPr>
              <a:xfrm flipH="1" rot="10800000">
                <a:off x="467937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8" name="Google Shape;12878;p15"/>
              <p:cNvSpPr/>
              <p:nvPr/>
            </p:nvSpPr>
            <p:spPr>
              <a:xfrm flipH="1" rot="10800000">
                <a:off x="489419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9" name="Google Shape;12879;p15"/>
              <p:cNvSpPr/>
              <p:nvPr/>
            </p:nvSpPr>
            <p:spPr>
              <a:xfrm flipH="1" rot="10800000">
                <a:off x="510902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0" name="Google Shape;12880;p15"/>
              <p:cNvSpPr/>
              <p:nvPr/>
            </p:nvSpPr>
            <p:spPr>
              <a:xfrm flipH="1" rot="10800000">
                <a:off x="532384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1" name="Google Shape;12881;p15"/>
              <p:cNvSpPr/>
              <p:nvPr/>
            </p:nvSpPr>
            <p:spPr>
              <a:xfrm flipH="1" rot="10800000">
                <a:off x="553866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2" name="Google Shape;12882;p15"/>
              <p:cNvSpPr/>
              <p:nvPr/>
            </p:nvSpPr>
            <p:spPr>
              <a:xfrm flipH="1" rot="10800000">
                <a:off x="575349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3" name="Google Shape;12883;p15"/>
              <p:cNvSpPr/>
              <p:nvPr/>
            </p:nvSpPr>
            <p:spPr>
              <a:xfrm flipH="1" rot="10800000">
                <a:off x="596831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4" name="Google Shape;12884;p15"/>
              <p:cNvSpPr/>
              <p:nvPr/>
            </p:nvSpPr>
            <p:spPr>
              <a:xfrm flipH="1" rot="10800000">
                <a:off x="618313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5" name="Google Shape;12885;p15"/>
              <p:cNvSpPr/>
              <p:nvPr/>
            </p:nvSpPr>
            <p:spPr>
              <a:xfrm flipH="1" rot="10800000">
                <a:off x="639796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6" name="Google Shape;12886;p15"/>
              <p:cNvSpPr/>
              <p:nvPr/>
            </p:nvSpPr>
            <p:spPr>
              <a:xfrm flipH="1" rot="10800000">
                <a:off x="661278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7" name="Google Shape;12887;p15"/>
              <p:cNvSpPr/>
              <p:nvPr/>
            </p:nvSpPr>
            <p:spPr>
              <a:xfrm flipH="1" rot="10800000">
                <a:off x="682760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8" name="Google Shape;12888;p15"/>
              <p:cNvSpPr/>
              <p:nvPr/>
            </p:nvSpPr>
            <p:spPr>
              <a:xfrm flipH="1" rot="10800000">
                <a:off x="704243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9" name="Google Shape;12889;p15"/>
              <p:cNvSpPr/>
              <p:nvPr/>
            </p:nvSpPr>
            <p:spPr>
              <a:xfrm flipH="1" rot="10800000">
                <a:off x="725725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0" name="Google Shape;12890;p15"/>
              <p:cNvSpPr/>
              <p:nvPr/>
            </p:nvSpPr>
            <p:spPr>
              <a:xfrm flipH="1" rot="10800000">
                <a:off x="747207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1" name="Google Shape;12891;p15"/>
              <p:cNvSpPr/>
              <p:nvPr/>
            </p:nvSpPr>
            <p:spPr>
              <a:xfrm flipH="1" rot="10800000">
                <a:off x="768690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2" name="Google Shape;12892;p15"/>
              <p:cNvSpPr/>
              <p:nvPr/>
            </p:nvSpPr>
            <p:spPr>
              <a:xfrm flipH="1" rot="10800000">
                <a:off x="790172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3" name="Google Shape;12893;p15"/>
              <p:cNvSpPr/>
              <p:nvPr/>
            </p:nvSpPr>
            <p:spPr>
              <a:xfrm flipH="1" rot="10800000">
                <a:off x="8116546"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4" name="Google Shape;12894;p15"/>
              <p:cNvSpPr/>
              <p:nvPr/>
            </p:nvSpPr>
            <p:spPr>
              <a:xfrm flipH="1" rot="10800000">
                <a:off x="833137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5" name="Google Shape;12895;p15"/>
              <p:cNvSpPr/>
              <p:nvPr/>
            </p:nvSpPr>
            <p:spPr>
              <a:xfrm flipH="1" rot="10800000">
                <a:off x="854619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6" name="Google Shape;12896;p15"/>
              <p:cNvSpPr/>
              <p:nvPr/>
            </p:nvSpPr>
            <p:spPr>
              <a:xfrm flipH="1" rot="10800000">
                <a:off x="8761016"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7" name="Google Shape;12897;p15"/>
              <p:cNvSpPr/>
              <p:nvPr/>
            </p:nvSpPr>
            <p:spPr>
              <a:xfrm flipH="1" rot="10800000">
                <a:off x="897584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8" name="Google Shape;12898;p15"/>
              <p:cNvSpPr/>
              <p:nvPr/>
            </p:nvSpPr>
            <p:spPr>
              <a:xfrm flipH="1" rot="10800000">
                <a:off x="-46739"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9" name="Google Shape;12899;p15"/>
              <p:cNvSpPr/>
              <p:nvPr/>
            </p:nvSpPr>
            <p:spPr>
              <a:xfrm flipH="1" rot="10800000">
                <a:off x="16808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0" name="Google Shape;12900;p15"/>
              <p:cNvSpPr/>
              <p:nvPr/>
            </p:nvSpPr>
            <p:spPr>
              <a:xfrm flipH="1" rot="10800000">
                <a:off x="38290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1" name="Google Shape;12901;p15"/>
              <p:cNvSpPr/>
              <p:nvPr/>
            </p:nvSpPr>
            <p:spPr>
              <a:xfrm flipH="1" rot="10800000">
                <a:off x="59773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2" name="Google Shape;12902;p15"/>
              <p:cNvSpPr/>
              <p:nvPr/>
            </p:nvSpPr>
            <p:spPr>
              <a:xfrm flipH="1" rot="10800000">
                <a:off x="81255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3" name="Google Shape;12903;p15"/>
              <p:cNvSpPr/>
              <p:nvPr/>
            </p:nvSpPr>
            <p:spPr>
              <a:xfrm flipH="1" rot="10800000">
                <a:off x="102737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4" name="Google Shape;12904;p15"/>
              <p:cNvSpPr/>
              <p:nvPr/>
            </p:nvSpPr>
            <p:spPr>
              <a:xfrm flipH="1" rot="10800000">
                <a:off x="124220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5" name="Google Shape;12905;p15"/>
              <p:cNvSpPr/>
              <p:nvPr/>
            </p:nvSpPr>
            <p:spPr>
              <a:xfrm flipH="1" rot="10800000">
                <a:off x="145702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6" name="Google Shape;12906;p15"/>
              <p:cNvSpPr/>
              <p:nvPr/>
            </p:nvSpPr>
            <p:spPr>
              <a:xfrm flipH="1" rot="10800000">
                <a:off x="167184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7" name="Google Shape;12907;p15"/>
              <p:cNvSpPr/>
              <p:nvPr/>
            </p:nvSpPr>
            <p:spPr>
              <a:xfrm flipH="1" rot="10800000">
                <a:off x="188667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8" name="Google Shape;12908;p15"/>
              <p:cNvSpPr/>
              <p:nvPr/>
            </p:nvSpPr>
            <p:spPr>
              <a:xfrm flipH="1" rot="10800000">
                <a:off x="210149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9" name="Google Shape;12909;p15"/>
              <p:cNvSpPr/>
              <p:nvPr/>
            </p:nvSpPr>
            <p:spPr>
              <a:xfrm flipH="1" rot="10800000">
                <a:off x="231631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0" name="Google Shape;12910;p15"/>
              <p:cNvSpPr/>
              <p:nvPr/>
            </p:nvSpPr>
            <p:spPr>
              <a:xfrm flipH="1" rot="10800000">
                <a:off x="253114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1" name="Google Shape;12911;p15"/>
              <p:cNvSpPr/>
              <p:nvPr/>
            </p:nvSpPr>
            <p:spPr>
              <a:xfrm flipH="1" rot="10800000">
                <a:off x="274596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2" name="Google Shape;12912;p15"/>
              <p:cNvSpPr/>
              <p:nvPr/>
            </p:nvSpPr>
            <p:spPr>
              <a:xfrm flipH="1" rot="10800000">
                <a:off x="296078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3" name="Google Shape;12913;p15"/>
              <p:cNvSpPr/>
              <p:nvPr/>
            </p:nvSpPr>
            <p:spPr>
              <a:xfrm flipH="1" rot="10800000">
                <a:off x="317561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4" name="Google Shape;12914;p15"/>
              <p:cNvSpPr/>
              <p:nvPr/>
            </p:nvSpPr>
            <p:spPr>
              <a:xfrm flipH="1" rot="10800000">
                <a:off x="339043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5" name="Google Shape;12915;p15"/>
              <p:cNvSpPr/>
              <p:nvPr/>
            </p:nvSpPr>
            <p:spPr>
              <a:xfrm flipH="1" rot="10800000">
                <a:off x="360525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6" name="Google Shape;12916;p15"/>
              <p:cNvSpPr/>
              <p:nvPr/>
            </p:nvSpPr>
            <p:spPr>
              <a:xfrm flipH="1" rot="10800000">
                <a:off x="382008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7" name="Google Shape;12917;p15"/>
              <p:cNvSpPr/>
              <p:nvPr/>
            </p:nvSpPr>
            <p:spPr>
              <a:xfrm flipH="1" rot="10800000">
                <a:off x="403490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8" name="Google Shape;12918;p15"/>
              <p:cNvSpPr/>
              <p:nvPr/>
            </p:nvSpPr>
            <p:spPr>
              <a:xfrm flipH="1" rot="10800000">
                <a:off x="424972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9" name="Google Shape;12919;p15"/>
              <p:cNvSpPr/>
              <p:nvPr/>
            </p:nvSpPr>
            <p:spPr>
              <a:xfrm flipH="1" rot="10800000">
                <a:off x="446455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0" name="Google Shape;12920;p15"/>
              <p:cNvSpPr/>
              <p:nvPr/>
            </p:nvSpPr>
            <p:spPr>
              <a:xfrm flipH="1" rot="10800000">
                <a:off x="467937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1" name="Google Shape;12921;p15"/>
              <p:cNvSpPr/>
              <p:nvPr/>
            </p:nvSpPr>
            <p:spPr>
              <a:xfrm flipH="1" rot="10800000">
                <a:off x="489419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2" name="Google Shape;12922;p15"/>
              <p:cNvSpPr/>
              <p:nvPr/>
            </p:nvSpPr>
            <p:spPr>
              <a:xfrm flipH="1" rot="10800000">
                <a:off x="510902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3" name="Google Shape;12923;p15"/>
              <p:cNvSpPr/>
              <p:nvPr/>
            </p:nvSpPr>
            <p:spPr>
              <a:xfrm flipH="1" rot="10800000">
                <a:off x="532384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4" name="Google Shape;12924;p15"/>
              <p:cNvSpPr/>
              <p:nvPr/>
            </p:nvSpPr>
            <p:spPr>
              <a:xfrm flipH="1" rot="10800000">
                <a:off x="553866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5" name="Google Shape;12925;p15"/>
              <p:cNvSpPr/>
              <p:nvPr/>
            </p:nvSpPr>
            <p:spPr>
              <a:xfrm flipH="1" rot="10800000">
                <a:off x="575349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6" name="Google Shape;12926;p15"/>
              <p:cNvSpPr/>
              <p:nvPr/>
            </p:nvSpPr>
            <p:spPr>
              <a:xfrm flipH="1" rot="10800000">
                <a:off x="596831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7" name="Google Shape;12927;p15"/>
              <p:cNvSpPr/>
              <p:nvPr/>
            </p:nvSpPr>
            <p:spPr>
              <a:xfrm flipH="1" rot="10800000">
                <a:off x="618313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8" name="Google Shape;12928;p15"/>
              <p:cNvSpPr/>
              <p:nvPr/>
            </p:nvSpPr>
            <p:spPr>
              <a:xfrm flipH="1" rot="10800000">
                <a:off x="639796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9" name="Google Shape;12929;p15"/>
              <p:cNvSpPr/>
              <p:nvPr/>
            </p:nvSpPr>
            <p:spPr>
              <a:xfrm flipH="1" rot="10800000">
                <a:off x="661278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0" name="Google Shape;12930;p15"/>
              <p:cNvSpPr/>
              <p:nvPr/>
            </p:nvSpPr>
            <p:spPr>
              <a:xfrm flipH="1" rot="10800000">
                <a:off x="682760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1" name="Google Shape;12931;p15"/>
              <p:cNvSpPr/>
              <p:nvPr/>
            </p:nvSpPr>
            <p:spPr>
              <a:xfrm flipH="1" rot="10800000">
                <a:off x="704243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2" name="Google Shape;12932;p15"/>
              <p:cNvSpPr/>
              <p:nvPr/>
            </p:nvSpPr>
            <p:spPr>
              <a:xfrm flipH="1" rot="10800000">
                <a:off x="725725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3" name="Google Shape;12933;p15"/>
              <p:cNvSpPr/>
              <p:nvPr/>
            </p:nvSpPr>
            <p:spPr>
              <a:xfrm flipH="1" rot="10800000">
                <a:off x="747207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4" name="Google Shape;12934;p15"/>
              <p:cNvSpPr/>
              <p:nvPr/>
            </p:nvSpPr>
            <p:spPr>
              <a:xfrm flipH="1" rot="10800000">
                <a:off x="768690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5" name="Google Shape;12935;p15"/>
              <p:cNvSpPr/>
              <p:nvPr/>
            </p:nvSpPr>
            <p:spPr>
              <a:xfrm flipH="1" rot="10800000">
                <a:off x="790172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6" name="Google Shape;12936;p15"/>
              <p:cNvSpPr/>
              <p:nvPr/>
            </p:nvSpPr>
            <p:spPr>
              <a:xfrm flipH="1" rot="10800000">
                <a:off x="8116546"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7" name="Google Shape;12937;p15"/>
              <p:cNvSpPr/>
              <p:nvPr/>
            </p:nvSpPr>
            <p:spPr>
              <a:xfrm flipH="1" rot="10800000">
                <a:off x="833137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8" name="Google Shape;12938;p15"/>
              <p:cNvSpPr/>
              <p:nvPr/>
            </p:nvSpPr>
            <p:spPr>
              <a:xfrm flipH="1" rot="10800000">
                <a:off x="854619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9" name="Google Shape;12939;p15"/>
              <p:cNvSpPr/>
              <p:nvPr/>
            </p:nvSpPr>
            <p:spPr>
              <a:xfrm flipH="1" rot="10800000">
                <a:off x="8761016"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0" name="Google Shape;12940;p15"/>
              <p:cNvSpPr/>
              <p:nvPr/>
            </p:nvSpPr>
            <p:spPr>
              <a:xfrm flipH="1" rot="10800000">
                <a:off x="897584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1" name="Google Shape;12941;p15"/>
              <p:cNvSpPr/>
              <p:nvPr/>
            </p:nvSpPr>
            <p:spPr>
              <a:xfrm flipH="1" rot="10800000">
                <a:off x="-46739"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2" name="Google Shape;12942;p15"/>
              <p:cNvSpPr/>
              <p:nvPr/>
            </p:nvSpPr>
            <p:spPr>
              <a:xfrm flipH="1" rot="10800000">
                <a:off x="16808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3" name="Google Shape;12943;p15"/>
              <p:cNvSpPr/>
              <p:nvPr/>
            </p:nvSpPr>
            <p:spPr>
              <a:xfrm flipH="1" rot="10800000">
                <a:off x="38290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4" name="Google Shape;12944;p15"/>
              <p:cNvSpPr/>
              <p:nvPr/>
            </p:nvSpPr>
            <p:spPr>
              <a:xfrm flipH="1" rot="10800000">
                <a:off x="59773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5" name="Google Shape;12945;p15"/>
              <p:cNvSpPr/>
              <p:nvPr/>
            </p:nvSpPr>
            <p:spPr>
              <a:xfrm flipH="1" rot="10800000">
                <a:off x="81255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6" name="Google Shape;12946;p15"/>
              <p:cNvSpPr/>
              <p:nvPr/>
            </p:nvSpPr>
            <p:spPr>
              <a:xfrm flipH="1" rot="10800000">
                <a:off x="102737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7" name="Google Shape;12947;p15"/>
              <p:cNvSpPr/>
              <p:nvPr/>
            </p:nvSpPr>
            <p:spPr>
              <a:xfrm flipH="1" rot="10800000">
                <a:off x="124220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8" name="Google Shape;12948;p15"/>
              <p:cNvSpPr/>
              <p:nvPr/>
            </p:nvSpPr>
            <p:spPr>
              <a:xfrm flipH="1" rot="10800000">
                <a:off x="145702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9" name="Google Shape;12949;p15"/>
              <p:cNvSpPr/>
              <p:nvPr/>
            </p:nvSpPr>
            <p:spPr>
              <a:xfrm flipH="1" rot="10800000">
                <a:off x="167184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0" name="Google Shape;12950;p15"/>
              <p:cNvSpPr/>
              <p:nvPr/>
            </p:nvSpPr>
            <p:spPr>
              <a:xfrm flipH="1" rot="10800000">
                <a:off x="188667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1" name="Google Shape;12951;p15"/>
              <p:cNvSpPr/>
              <p:nvPr/>
            </p:nvSpPr>
            <p:spPr>
              <a:xfrm flipH="1" rot="10800000">
                <a:off x="210149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2" name="Google Shape;12952;p15"/>
              <p:cNvSpPr/>
              <p:nvPr/>
            </p:nvSpPr>
            <p:spPr>
              <a:xfrm flipH="1" rot="10800000">
                <a:off x="231631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3" name="Google Shape;12953;p15"/>
              <p:cNvSpPr/>
              <p:nvPr/>
            </p:nvSpPr>
            <p:spPr>
              <a:xfrm flipH="1" rot="10800000">
                <a:off x="253114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4" name="Google Shape;12954;p15"/>
              <p:cNvSpPr/>
              <p:nvPr/>
            </p:nvSpPr>
            <p:spPr>
              <a:xfrm flipH="1" rot="10800000">
                <a:off x="274596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5" name="Google Shape;12955;p15"/>
              <p:cNvSpPr/>
              <p:nvPr/>
            </p:nvSpPr>
            <p:spPr>
              <a:xfrm flipH="1" rot="10800000">
                <a:off x="296078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6" name="Google Shape;12956;p15"/>
              <p:cNvSpPr/>
              <p:nvPr/>
            </p:nvSpPr>
            <p:spPr>
              <a:xfrm flipH="1" rot="10800000">
                <a:off x="317561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7" name="Google Shape;12957;p15"/>
              <p:cNvSpPr/>
              <p:nvPr/>
            </p:nvSpPr>
            <p:spPr>
              <a:xfrm flipH="1" rot="10800000">
                <a:off x="339043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8" name="Google Shape;12958;p15"/>
              <p:cNvSpPr/>
              <p:nvPr/>
            </p:nvSpPr>
            <p:spPr>
              <a:xfrm flipH="1" rot="10800000">
                <a:off x="360525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9" name="Google Shape;12959;p15"/>
              <p:cNvSpPr/>
              <p:nvPr/>
            </p:nvSpPr>
            <p:spPr>
              <a:xfrm flipH="1" rot="10800000">
                <a:off x="382008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0" name="Google Shape;12960;p15"/>
              <p:cNvSpPr/>
              <p:nvPr/>
            </p:nvSpPr>
            <p:spPr>
              <a:xfrm flipH="1" rot="10800000">
                <a:off x="403490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1" name="Google Shape;12961;p15"/>
              <p:cNvSpPr/>
              <p:nvPr/>
            </p:nvSpPr>
            <p:spPr>
              <a:xfrm flipH="1" rot="10800000">
                <a:off x="424972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2" name="Google Shape;12962;p15"/>
              <p:cNvSpPr/>
              <p:nvPr/>
            </p:nvSpPr>
            <p:spPr>
              <a:xfrm flipH="1" rot="10800000">
                <a:off x="446455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3" name="Google Shape;12963;p15"/>
              <p:cNvSpPr/>
              <p:nvPr/>
            </p:nvSpPr>
            <p:spPr>
              <a:xfrm flipH="1" rot="10800000">
                <a:off x="467937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4" name="Google Shape;12964;p15"/>
              <p:cNvSpPr/>
              <p:nvPr/>
            </p:nvSpPr>
            <p:spPr>
              <a:xfrm flipH="1" rot="10800000">
                <a:off x="489419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5" name="Google Shape;12965;p15"/>
              <p:cNvSpPr/>
              <p:nvPr/>
            </p:nvSpPr>
            <p:spPr>
              <a:xfrm flipH="1" rot="10800000">
                <a:off x="510902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6" name="Google Shape;12966;p15"/>
              <p:cNvSpPr/>
              <p:nvPr/>
            </p:nvSpPr>
            <p:spPr>
              <a:xfrm flipH="1" rot="10800000">
                <a:off x="532384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7" name="Google Shape;12967;p15"/>
              <p:cNvSpPr/>
              <p:nvPr/>
            </p:nvSpPr>
            <p:spPr>
              <a:xfrm flipH="1" rot="10800000">
                <a:off x="553866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8" name="Google Shape;12968;p15"/>
              <p:cNvSpPr/>
              <p:nvPr/>
            </p:nvSpPr>
            <p:spPr>
              <a:xfrm flipH="1" rot="10800000">
                <a:off x="575349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9" name="Google Shape;12969;p15"/>
              <p:cNvSpPr/>
              <p:nvPr/>
            </p:nvSpPr>
            <p:spPr>
              <a:xfrm flipH="1" rot="10800000">
                <a:off x="596831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0" name="Google Shape;12970;p15"/>
              <p:cNvSpPr/>
              <p:nvPr/>
            </p:nvSpPr>
            <p:spPr>
              <a:xfrm flipH="1" rot="10800000">
                <a:off x="618313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1" name="Google Shape;12971;p15"/>
              <p:cNvSpPr/>
              <p:nvPr/>
            </p:nvSpPr>
            <p:spPr>
              <a:xfrm flipH="1" rot="10800000">
                <a:off x="639796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2" name="Google Shape;12972;p15"/>
              <p:cNvSpPr/>
              <p:nvPr/>
            </p:nvSpPr>
            <p:spPr>
              <a:xfrm flipH="1" rot="10800000">
                <a:off x="661278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3" name="Google Shape;12973;p15"/>
              <p:cNvSpPr/>
              <p:nvPr/>
            </p:nvSpPr>
            <p:spPr>
              <a:xfrm flipH="1" rot="10800000">
                <a:off x="682760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4" name="Google Shape;12974;p15"/>
              <p:cNvSpPr/>
              <p:nvPr/>
            </p:nvSpPr>
            <p:spPr>
              <a:xfrm flipH="1" rot="10800000">
                <a:off x="704243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5" name="Google Shape;12975;p15"/>
              <p:cNvSpPr/>
              <p:nvPr/>
            </p:nvSpPr>
            <p:spPr>
              <a:xfrm flipH="1" rot="10800000">
                <a:off x="725725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6" name="Google Shape;12976;p15"/>
              <p:cNvSpPr/>
              <p:nvPr/>
            </p:nvSpPr>
            <p:spPr>
              <a:xfrm flipH="1" rot="10800000">
                <a:off x="747207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7" name="Google Shape;12977;p15"/>
              <p:cNvSpPr/>
              <p:nvPr/>
            </p:nvSpPr>
            <p:spPr>
              <a:xfrm flipH="1" rot="10800000">
                <a:off x="768690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8" name="Google Shape;12978;p15"/>
              <p:cNvSpPr/>
              <p:nvPr/>
            </p:nvSpPr>
            <p:spPr>
              <a:xfrm flipH="1" rot="10800000">
                <a:off x="790172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9" name="Google Shape;12979;p15"/>
              <p:cNvSpPr/>
              <p:nvPr/>
            </p:nvSpPr>
            <p:spPr>
              <a:xfrm flipH="1" rot="10800000">
                <a:off x="8116546"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0" name="Google Shape;12980;p15"/>
              <p:cNvSpPr/>
              <p:nvPr/>
            </p:nvSpPr>
            <p:spPr>
              <a:xfrm flipH="1" rot="10800000">
                <a:off x="833137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1" name="Google Shape;12981;p15"/>
              <p:cNvSpPr/>
              <p:nvPr/>
            </p:nvSpPr>
            <p:spPr>
              <a:xfrm flipH="1" rot="10800000">
                <a:off x="854619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2" name="Google Shape;12982;p15"/>
              <p:cNvSpPr/>
              <p:nvPr/>
            </p:nvSpPr>
            <p:spPr>
              <a:xfrm flipH="1" rot="10800000">
                <a:off x="8761016"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3" name="Google Shape;12983;p15"/>
              <p:cNvSpPr/>
              <p:nvPr/>
            </p:nvSpPr>
            <p:spPr>
              <a:xfrm flipH="1" rot="10800000">
                <a:off x="897584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4" name="Google Shape;12984;p15"/>
              <p:cNvSpPr/>
              <p:nvPr/>
            </p:nvSpPr>
            <p:spPr>
              <a:xfrm flipH="1" rot="10800000">
                <a:off x="-46739"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5" name="Google Shape;12985;p15"/>
              <p:cNvSpPr/>
              <p:nvPr/>
            </p:nvSpPr>
            <p:spPr>
              <a:xfrm flipH="1" rot="10800000">
                <a:off x="16808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6" name="Google Shape;12986;p15"/>
              <p:cNvSpPr/>
              <p:nvPr/>
            </p:nvSpPr>
            <p:spPr>
              <a:xfrm flipH="1" rot="10800000">
                <a:off x="38290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7" name="Google Shape;12987;p15"/>
              <p:cNvSpPr/>
              <p:nvPr/>
            </p:nvSpPr>
            <p:spPr>
              <a:xfrm flipH="1" rot="10800000">
                <a:off x="59773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8" name="Google Shape;12988;p15"/>
              <p:cNvSpPr/>
              <p:nvPr/>
            </p:nvSpPr>
            <p:spPr>
              <a:xfrm flipH="1" rot="10800000">
                <a:off x="81255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9" name="Google Shape;12989;p15"/>
              <p:cNvSpPr/>
              <p:nvPr/>
            </p:nvSpPr>
            <p:spPr>
              <a:xfrm flipH="1" rot="10800000">
                <a:off x="102737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0" name="Google Shape;12990;p15"/>
              <p:cNvSpPr/>
              <p:nvPr/>
            </p:nvSpPr>
            <p:spPr>
              <a:xfrm flipH="1" rot="10800000">
                <a:off x="124220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1" name="Google Shape;12991;p15"/>
              <p:cNvSpPr/>
              <p:nvPr/>
            </p:nvSpPr>
            <p:spPr>
              <a:xfrm flipH="1" rot="10800000">
                <a:off x="145702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2" name="Google Shape;12992;p15"/>
              <p:cNvSpPr/>
              <p:nvPr/>
            </p:nvSpPr>
            <p:spPr>
              <a:xfrm flipH="1" rot="10800000">
                <a:off x="167184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3" name="Google Shape;12993;p15"/>
              <p:cNvSpPr/>
              <p:nvPr/>
            </p:nvSpPr>
            <p:spPr>
              <a:xfrm flipH="1" rot="10800000">
                <a:off x="188667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4" name="Google Shape;12994;p15"/>
              <p:cNvSpPr/>
              <p:nvPr/>
            </p:nvSpPr>
            <p:spPr>
              <a:xfrm flipH="1" rot="10800000">
                <a:off x="210149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5" name="Google Shape;12995;p15"/>
              <p:cNvSpPr/>
              <p:nvPr/>
            </p:nvSpPr>
            <p:spPr>
              <a:xfrm flipH="1" rot="10800000">
                <a:off x="231631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6" name="Google Shape;12996;p15"/>
              <p:cNvSpPr/>
              <p:nvPr/>
            </p:nvSpPr>
            <p:spPr>
              <a:xfrm flipH="1" rot="10800000">
                <a:off x="253114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7" name="Google Shape;12997;p15"/>
              <p:cNvSpPr/>
              <p:nvPr/>
            </p:nvSpPr>
            <p:spPr>
              <a:xfrm flipH="1" rot="10800000">
                <a:off x="274596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8" name="Google Shape;12998;p15"/>
              <p:cNvSpPr/>
              <p:nvPr/>
            </p:nvSpPr>
            <p:spPr>
              <a:xfrm flipH="1" rot="10800000">
                <a:off x="296078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9" name="Google Shape;12999;p15"/>
              <p:cNvSpPr/>
              <p:nvPr/>
            </p:nvSpPr>
            <p:spPr>
              <a:xfrm flipH="1" rot="10800000">
                <a:off x="317561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0" name="Google Shape;13000;p15"/>
              <p:cNvSpPr/>
              <p:nvPr/>
            </p:nvSpPr>
            <p:spPr>
              <a:xfrm flipH="1" rot="10800000">
                <a:off x="339043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1" name="Google Shape;13001;p15"/>
              <p:cNvSpPr/>
              <p:nvPr/>
            </p:nvSpPr>
            <p:spPr>
              <a:xfrm flipH="1" rot="10800000">
                <a:off x="360525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2" name="Google Shape;13002;p15"/>
              <p:cNvSpPr/>
              <p:nvPr/>
            </p:nvSpPr>
            <p:spPr>
              <a:xfrm flipH="1" rot="10800000">
                <a:off x="382008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3" name="Google Shape;13003;p15"/>
              <p:cNvSpPr/>
              <p:nvPr/>
            </p:nvSpPr>
            <p:spPr>
              <a:xfrm flipH="1" rot="10800000">
                <a:off x="403490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4" name="Google Shape;13004;p15"/>
              <p:cNvSpPr/>
              <p:nvPr/>
            </p:nvSpPr>
            <p:spPr>
              <a:xfrm flipH="1" rot="10800000">
                <a:off x="424972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5" name="Google Shape;13005;p15"/>
              <p:cNvSpPr/>
              <p:nvPr/>
            </p:nvSpPr>
            <p:spPr>
              <a:xfrm flipH="1" rot="10800000">
                <a:off x="446455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6" name="Google Shape;13006;p15"/>
              <p:cNvSpPr/>
              <p:nvPr/>
            </p:nvSpPr>
            <p:spPr>
              <a:xfrm flipH="1" rot="10800000">
                <a:off x="467937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7" name="Google Shape;13007;p15"/>
              <p:cNvSpPr/>
              <p:nvPr/>
            </p:nvSpPr>
            <p:spPr>
              <a:xfrm flipH="1" rot="10800000">
                <a:off x="489419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8" name="Google Shape;13008;p15"/>
              <p:cNvSpPr/>
              <p:nvPr/>
            </p:nvSpPr>
            <p:spPr>
              <a:xfrm flipH="1" rot="10800000">
                <a:off x="510902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9" name="Google Shape;13009;p15"/>
              <p:cNvSpPr/>
              <p:nvPr/>
            </p:nvSpPr>
            <p:spPr>
              <a:xfrm flipH="1" rot="10800000">
                <a:off x="532384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0" name="Google Shape;13010;p15"/>
              <p:cNvSpPr/>
              <p:nvPr/>
            </p:nvSpPr>
            <p:spPr>
              <a:xfrm flipH="1" rot="10800000">
                <a:off x="553866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1" name="Google Shape;13011;p15"/>
              <p:cNvSpPr/>
              <p:nvPr/>
            </p:nvSpPr>
            <p:spPr>
              <a:xfrm flipH="1" rot="10800000">
                <a:off x="575349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2" name="Google Shape;13012;p15"/>
              <p:cNvSpPr/>
              <p:nvPr/>
            </p:nvSpPr>
            <p:spPr>
              <a:xfrm flipH="1" rot="10800000">
                <a:off x="596831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3" name="Google Shape;13013;p15"/>
              <p:cNvSpPr/>
              <p:nvPr/>
            </p:nvSpPr>
            <p:spPr>
              <a:xfrm flipH="1" rot="10800000">
                <a:off x="618313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4" name="Google Shape;13014;p15"/>
              <p:cNvSpPr/>
              <p:nvPr/>
            </p:nvSpPr>
            <p:spPr>
              <a:xfrm flipH="1" rot="10800000">
                <a:off x="639796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5" name="Google Shape;13015;p15"/>
              <p:cNvSpPr/>
              <p:nvPr/>
            </p:nvSpPr>
            <p:spPr>
              <a:xfrm flipH="1" rot="10800000">
                <a:off x="661278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6" name="Google Shape;13016;p15"/>
              <p:cNvSpPr/>
              <p:nvPr/>
            </p:nvSpPr>
            <p:spPr>
              <a:xfrm flipH="1" rot="10800000">
                <a:off x="682760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7" name="Google Shape;13017;p15"/>
              <p:cNvSpPr/>
              <p:nvPr/>
            </p:nvSpPr>
            <p:spPr>
              <a:xfrm flipH="1" rot="10800000">
                <a:off x="704243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8" name="Google Shape;13018;p15"/>
              <p:cNvSpPr/>
              <p:nvPr/>
            </p:nvSpPr>
            <p:spPr>
              <a:xfrm flipH="1" rot="10800000">
                <a:off x="725725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9" name="Google Shape;13019;p15"/>
              <p:cNvSpPr/>
              <p:nvPr/>
            </p:nvSpPr>
            <p:spPr>
              <a:xfrm flipH="1" rot="10800000">
                <a:off x="747207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0" name="Google Shape;13020;p15"/>
              <p:cNvSpPr/>
              <p:nvPr/>
            </p:nvSpPr>
            <p:spPr>
              <a:xfrm flipH="1" rot="10800000">
                <a:off x="768690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1" name="Google Shape;13021;p15"/>
              <p:cNvSpPr/>
              <p:nvPr/>
            </p:nvSpPr>
            <p:spPr>
              <a:xfrm flipH="1" rot="10800000">
                <a:off x="790172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2" name="Google Shape;13022;p15"/>
              <p:cNvSpPr/>
              <p:nvPr/>
            </p:nvSpPr>
            <p:spPr>
              <a:xfrm flipH="1" rot="10800000">
                <a:off x="8116546"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3" name="Google Shape;13023;p15"/>
              <p:cNvSpPr/>
              <p:nvPr/>
            </p:nvSpPr>
            <p:spPr>
              <a:xfrm flipH="1" rot="10800000">
                <a:off x="833137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4" name="Google Shape;13024;p15"/>
              <p:cNvSpPr/>
              <p:nvPr/>
            </p:nvSpPr>
            <p:spPr>
              <a:xfrm flipH="1" rot="10800000">
                <a:off x="854619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5" name="Google Shape;13025;p15"/>
              <p:cNvSpPr/>
              <p:nvPr/>
            </p:nvSpPr>
            <p:spPr>
              <a:xfrm flipH="1" rot="10800000">
                <a:off x="8761016"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6" name="Google Shape;13026;p15"/>
              <p:cNvSpPr/>
              <p:nvPr/>
            </p:nvSpPr>
            <p:spPr>
              <a:xfrm flipH="1" rot="10800000">
                <a:off x="897584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7" name="Google Shape;13027;p15"/>
              <p:cNvSpPr/>
              <p:nvPr/>
            </p:nvSpPr>
            <p:spPr>
              <a:xfrm flipH="1" rot="10800000">
                <a:off x="-46739"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8" name="Google Shape;13028;p15"/>
              <p:cNvSpPr/>
              <p:nvPr/>
            </p:nvSpPr>
            <p:spPr>
              <a:xfrm flipH="1" rot="10800000">
                <a:off x="16808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9" name="Google Shape;13029;p15"/>
              <p:cNvSpPr/>
              <p:nvPr/>
            </p:nvSpPr>
            <p:spPr>
              <a:xfrm flipH="1" rot="10800000">
                <a:off x="38290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0" name="Google Shape;13030;p15"/>
              <p:cNvSpPr/>
              <p:nvPr/>
            </p:nvSpPr>
            <p:spPr>
              <a:xfrm flipH="1" rot="10800000">
                <a:off x="59773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1" name="Google Shape;13031;p15"/>
              <p:cNvSpPr/>
              <p:nvPr/>
            </p:nvSpPr>
            <p:spPr>
              <a:xfrm flipH="1" rot="10800000">
                <a:off x="81255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2" name="Google Shape;13032;p15"/>
              <p:cNvSpPr/>
              <p:nvPr/>
            </p:nvSpPr>
            <p:spPr>
              <a:xfrm flipH="1" rot="10800000">
                <a:off x="102737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3" name="Google Shape;13033;p15"/>
              <p:cNvSpPr/>
              <p:nvPr/>
            </p:nvSpPr>
            <p:spPr>
              <a:xfrm flipH="1" rot="10800000">
                <a:off x="124220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4" name="Google Shape;13034;p15"/>
              <p:cNvSpPr/>
              <p:nvPr/>
            </p:nvSpPr>
            <p:spPr>
              <a:xfrm flipH="1" rot="10800000">
                <a:off x="145702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5" name="Google Shape;13035;p15"/>
              <p:cNvSpPr/>
              <p:nvPr/>
            </p:nvSpPr>
            <p:spPr>
              <a:xfrm flipH="1" rot="10800000">
                <a:off x="167184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6" name="Google Shape;13036;p15"/>
              <p:cNvSpPr/>
              <p:nvPr/>
            </p:nvSpPr>
            <p:spPr>
              <a:xfrm flipH="1" rot="10800000">
                <a:off x="188667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7" name="Google Shape;13037;p15"/>
              <p:cNvSpPr/>
              <p:nvPr/>
            </p:nvSpPr>
            <p:spPr>
              <a:xfrm flipH="1" rot="10800000">
                <a:off x="210149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8" name="Google Shape;13038;p15"/>
              <p:cNvSpPr/>
              <p:nvPr/>
            </p:nvSpPr>
            <p:spPr>
              <a:xfrm flipH="1" rot="10800000">
                <a:off x="231631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9" name="Google Shape;13039;p15"/>
              <p:cNvSpPr/>
              <p:nvPr/>
            </p:nvSpPr>
            <p:spPr>
              <a:xfrm flipH="1" rot="10800000">
                <a:off x="253114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0" name="Google Shape;13040;p15"/>
              <p:cNvSpPr/>
              <p:nvPr/>
            </p:nvSpPr>
            <p:spPr>
              <a:xfrm flipH="1" rot="10800000">
                <a:off x="274596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1" name="Google Shape;13041;p15"/>
              <p:cNvSpPr/>
              <p:nvPr/>
            </p:nvSpPr>
            <p:spPr>
              <a:xfrm flipH="1" rot="10800000">
                <a:off x="296078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2" name="Google Shape;13042;p15"/>
              <p:cNvSpPr/>
              <p:nvPr/>
            </p:nvSpPr>
            <p:spPr>
              <a:xfrm flipH="1" rot="10800000">
                <a:off x="317561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3" name="Google Shape;13043;p15"/>
              <p:cNvSpPr/>
              <p:nvPr/>
            </p:nvSpPr>
            <p:spPr>
              <a:xfrm flipH="1" rot="10800000">
                <a:off x="339043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4" name="Google Shape;13044;p15"/>
              <p:cNvSpPr/>
              <p:nvPr/>
            </p:nvSpPr>
            <p:spPr>
              <a:xfrm flipH="1" rot="10800000">
                <a:off x="360525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5" name="Google Shape;13045;p15"/>
              <p:cNvSpPr/>
              <p:nvPr/>
            </p:nvSpPr>
            <p:spPr>
              <a:xfrm flipH="1" rot="10800000">
                <a:off x="382008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6" name="Google Shape;13046;p15"/>
              <p:cNvSpPr/>
              <p:nvPr/>
            </p:nvSpPr>
            <p:spPr>
              <a:xfrm flipH="1" rot="10800000">
                <a:off x="403490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7" name="Google Shape;13047;p15"/>
              <p:cNvSpPr/>
              <p:nvPr/>
            </p:nvSpPr>
            <p:spPr>
              <a:xfrm flipH="1" rot="10800000">
                <a:off x="424972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8" name="Google Shape;13048;p15"/>
              <p:cNvSpPr/>
              <p:nvPr/>
            </p:nvSpPr>
            <p:spPr>
              <a:xfrm flipH="1" rot="10800000">
                <a:off x="446455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9" name="Google Shape;13049;p15"/>
              <p:cNvSpPr/>
              <p:nvPr/>
            </p:nvSpPr>
            <p:spPr>
              <a:xfrm flipH="1" rot="10800000">
                <a:off x="467937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0" name="Google Shape;13050;p15"/>
              <p:cNvSpPr/>
              <p:nvPr/>
            </p:nvSpPr>
            <p:spPr>
              <a:xfrm flipH="1" rot="10800000">
                <a:off x="489419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1" name="Google Shape;13051;p15"/>
              <p:cNvSpPr/>
              <p:nvPr/>
            </p:nvSpPr>
            <p:spPr>
              <a:xfrm flipH="1" rot="10800000">
                <a:off x="510902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2" name="Google Shape;13052;p15"/>
              <p:cNvSpPr/>
              <p:nvPr/>
            </p:nvSpPr>
            <p:spPr>
              <a:xfrm flipH="1" rot="10800000">
                <a:off x="532384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3" name="Google Shape;13053;p15"/>
              <p:cNvSpPr/>
              <p:nvPr/>
            </p:nvSpPr>
            <p:spPr>
              <a:xfrm flipH="1" rot="10800000">
                <a:off x="553866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4" name="Google Shape;13054;p15"/>
              <p:cNvSpPr/>
              <p:nvPr/>
            </p:nvSpPr>
            <p:spPr>
              <a:xfrm flipH="1" rot="10800000">
                <a:off x="575349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5" name="Google Shape;13055;p15"/>
              <p:cNvSpPr/>
              <p:nvPr/>
            </p:nvSpPr>
            <p:spPr>
              <a:xfrm flipH="1" rot="10800000">
                <a:off x="596831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6" name="Google Shape;13056;p15"/>
              <p:cNvSpPr/>
              <p:nvPr/>
            </p:nvSpPr>
            <p:spPr>
              <a:xfrm flipH="1" rot="10800000">
                <a:off x="618313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7" name="Google Shape;13057;p15"/>
              <p:cNvSpPr/>
              <p:nvPr/>
            </p:nvSpPr>
            <p:spPr>
              <a:xfrm flipH="1" rot="10800000">
                <a:off x="639796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8" name="Google Shape;13058;p15"/>
              <p:cNvSpPr/>
              <p:nvPr/>
            </p:nvSpPr>
            <p:spPr>
              <a:xfrm flipH="1" rot="10800000">
                <a:off x="661278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9" name="Google Shape;13059;p15"/>
              <p:cNvSpPr/>
              <p:nvPr/>
            </p:nvSpPr>
            <p:spPr>
              <a:xfrm flipH="1" rot="10800000">
                <a:off x="682760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0" name="Google Shape;13060;p15"/>
              <p:cNvSpPr/>
              <p:nvPr/>
            </p:nvSpPr>
            <p:spPr>
              <a:xfrm flipH="1" rot="10800000">
                <a:off x="704243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1" name="Google Shape;13061;p15"/>
              <p:cNvSpPr/>
              <p:nvPr/>
            </p:nvSpPr>
            <p:spPr>
              <a:xfrm flipH="1" rot="10800000">
                <a:off x="725725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2" name="Google Shape;13062;p15"/>
              <p:cNvSpPr/>
              <p:nvPr/>
            </p:nvSpPr>
            <p:spPr>
              <a:xfrm flipH="1" rot="10800000">
                <a:off x="747207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3" name="Google Shape;13063;p15"/>
              <p:cNvSpPr/>
              <p:nvPr/>
            </p:nvSpPr>
            <p:spPr>
              <a:xfrm flipH="1" rot="10800000">
                <a:off x="768690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4" name="Google Shape;13064;p15"/>
              <p:cNvSpPr/>
              <p:nvPr/>
            </p:nvSpPr>
            <p:spPr>
              <a:xfrm flipH="1" rot="10800000">
                <a:off x="790172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5" name="Google Shape;13065;p15"/>
              <p:cNvSpPr/>
              <p:nvPr/>
            </p:nvSpPr>
            <p:spPr>
              <a:xfrm flipH="1" rot="10800000">
                <a:off x="8116546"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6" name="Google Shape;13066;p15"/>
              <p:cNvSpPr/>
              <p:nvPr/>
            </p:nvSpPr>
            <p:spPr>
              <a:xfrm flipH="1" rot="10800000">
                <a:off x="833137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7" name="Google Shape;13067;p15"/>
              <p:cNvSpPr/>
              <p:nvPr/>
            </p:nvSpPr>
            <p:spPr>
              <a:xfrm flipH="1" rot="10800000">
                <a:off x="854619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8" name="Google Shape;13068;p15"/>
              <p:cNvSpPr/>
              <p:nvPr/>
            </p:nvSpPr>
            <p:spPr>
              <a:xfrm flipH="1" rot="10800000">
                <a:off x="8761016"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9" name="Google Shape;13069;p15"/>
              <p:cNvSpPr/>
              <p:nvPr/>
            </p:nvSpPr>
            <p:spPr>
              <a:xfrm flipH="1" rot="10800000">
                <a:off x="897584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70" name="Google Shape;13070;p15"/>
            <p:cNvSpPr/>
            <p:nvPr/>
          </p:nvSpPr>
          <p:spPr>
            <a:xfrm>
              <a:off x="50" y="-6025"/>
              <a:ext cx="9144000" cy="207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1" name="Google Shape;13071;p15"/>
            <p:cNvSpPr/>
            <p:nvPr/>
          </p:nvSpPr>
          <p:spPr>
            <a:xfrm>
              <a:off x="50" y="4941625"/>
              <a:ext cx="9144000" cy="207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2" name="Google Shape;13072;p15"/>
            <p:cNvSpPr/>
            <p:nvPr/>
          </p:nvSpPr>
          <p:spPr>
            <a:xfrm>
              <a:off x="8934575" y="-6025"/>
              <a:ext cx="209400" cy="5155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3" name="Google Shape;13073;p15"/>
            <p:cNvSpPr/>
            <p:nvPr/>
          </p:nvSpPr>
          <p:spPr>
            <a:xfrm>
              <a:off x="150" y="-6025"/>
              <a:ext cx="209400" cy="5155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74" name="Google Shape;13074;p15"/>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075" name="Google Shape;13075;p15"/>
          <p:cNvSpPr/>
          <p:nvPr/>
        </p:nvSpPr>
        <p:spPr>
          <a:xfrm flipH="1" rot="10800000">
            <a:off x="8384297" y="4014038"/>
            <a:ext cx="434920" cy="427963"/>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13076" name="Google Shape;13076;p15"/>
          <p:cNvSpPr/>
          <p:nvPr/>
        </p:nvSpPr>
        <p:spPr>
          <a:xfrm flipH="1" rot="10800000">
            <a:off x="8234786" y="4502752"/>
            <a:ext cx="299044" cy="294279"/>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13077" name="Google Shape;13077;p15"/>
          <p:cNvSpPr/>
          <p:nvPr/>
        </p:nvSpPr>
        <p:spPr>
          <a:xfrm flipH="1" rot="10800000">
            <a:off x="582811" y="346390"/>
            <a:ext cx="299044" cy="294279"/>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13078" name="Google Shape;13078;p15"/>
          <p:cNvSpPr/>
          <p:nvPr/>
        </p:nvSpPr>
        <p:spPr>
          <a:xfrm flipH="1" rot="10800000">
            <a:off x="520407" y="4419825"/>
            <a:ext cx="383471" cy="377285"/>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13079" name="Google Shape;13079;p15"/>
          <p:cNvSpPr/>
          <p:nvPr/>
        </p:nvSpPr>
        <p:spPr>
          <a:xfrm flipH="1" rot="10800000">
            <a:off x="324783" y="640673"/>
            <a:ext cx="195613" cy="192458"/>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13080" name="Google Shape;13080;p15"/>
          <p:cNvSpPr/>
          <p:nvPr/>
        </p:nvSpPr>
        <p:spPr>
          <a:xfrm rot="-1939495">
            <a:off x="8308782" y="4328396"/>
            <a:ext cx="311599" cy="560190"/>
          </a:xfrm>
          <a:custGeom>
            <a:rect b="b" l="l" r="r" t="t"/>
            <a:pathLst>
              <a:path extrusionOk="0" h="14483" w="8056">
                <a:moveTo>
                  <a:pt x="2884" y="1"/>
                </a:moveTo>
                <a:cubicBezTo>
                  <a:pt x="2613" y="1"/>
                  <a:pt x="2354" y="37"/>
                  <a:pt x="2128" y="110"/>
                </a:cubicBezTo>
                <a:cubicBezTo>
                  <a:pt x="1186" y="414"/>
                  <a:pt x="1" y="1660"/>
                  <a:pt x="365" y="2724"/>
                </a:cubicBezTo>
                <a:lnTo>
                  <a:pt x="3922" y="13453"/>
                </a:lnTo>
                <a:cubicBezTo>
                  <a:pt x="4043" y="13818"/>
                  <a:pt x="4378" y="14092"/>
                  <a:pt x="4742" y="14274"/>
                </a:cubicBezTo>
                <a:cubicBezTo>
                  <a:pt x="5090" y="14413"/>
                  <a:pt x="5487" y="14483"/>
                  <a:pt x="5860" y="14483"/>
                </a:cubicBezTo>
                <a:cubicBezTo>
                  <a:pt x="6139" y="14483"/>
                  <a:pt x="6405" y="14444"/>
                  <a:pt x="6627" y="14365"/>
                </a:cubicBezTo>
                <a:cubicBezTo>
                  <a:pt x="7508" y="14092"/>
                  <a:pt x="8056" y="13028"/>
                  <a:pt x="7752" y="12146"/>
                </a:cubicBezTo>
                <a:lnTo>
                  <a:pt x="4864" y="3666"/>
                </a:lnTo>
                <a:cubicBezTo>
                  <a:pt x="4645" y="3032"/>
                  <a:pt x="4073" y="2653"/>
                  <a:pt x="3463" y="2653"/>
                </a:cubicBezTo>
                <a:cubicBezTo>
                  <a:pt x="3313" y="2653"/>
                  <a:pt x="3160" y="2676"/>
                  <a:pt x="3010" y="2724"/>
                </a:cubicBezTo>
                <a:cubicBezTo>
                  <a:pt x="2250" y="2967"/>
                  <a:pt x="1824" y="3818"/>
                  <a:pt x="2068" y="4578"/>
                </a:cubicBezTo>
                <a:lnTo>
                  <a:pt x="3679" y="9715"/>
                </a:lnTo>
                <a:lnTo>
                  <a:pt x="4134" y="9563"/>
                </a:lnTo>
                <a:lnTo>
                  <a:pt x="2554" y="4426"/>
                </a:lnTo>
                <a:cubicBezTo>
                  <a:pt x="2372" y="3909"/>
                  <a:pt x="2645" y="3362"/>
                  <a:pt x="3162" y="3180"/>
                </a:cubicBezTo>
                <a:cubicBezTo>
                  <a:pt x="3258" y="3152"/>
                  <a:pt x="3355" y="3138"/>
                  <a:pt x="3451" y="3138"/>
                </a:cubicBezTo>
                <a:cubicBezTo>
                  <a:pt x="3868" y="3138"/>
                  <a:pt x="4254" y="3397"/>
                  <a:pt x="4378" y="3818"/>
                </a:cubicBezTo>
                <a:lnTo>
                  <a:pt x="7265" y="12298"/>
                </a:lnTo>
                <a:cubicBezTo>
                  <a:pt x="7478" y="12937"/>
                  <a:pt x="7083" y="13697"/>
                  <a:pt x="6475" y="13909"/>
                </a:cubicBezTo>
                <a:cubicBezTo>
                  <a:pt x="6306" y="13961"/>
                  <a:pt x="6110" y="13985"/>
                  <a:pt x="5905" y="13985"/>
                </a:cubicBezTo>
                <a:cubicBezTo>
                  <a:pt x="5263" y="13985"/>
                  <a:pt x="4546" y="13740"/>
                  <a:pt x="4408" y="13301"/>
                </a:cubicBezTo>
                <a:lnTo>
                  <a:pt x="852" y="2572"/>
                </a:lnTo>
                <a:cubicBezTo>
                  <a:pt x="578" y="1812"/>
                  <a:pt x="1551" y="839"/>
                  <a:pt x="2280" y="596"/>
                </a:cubicBezTo>
                <a:cubicBezTo>
                  <a:pt x="2474" y="526"/>
                  <a:pt x="2700" y="492"/>
                  <a:pt x="2937" y="492"/>
                </a:cubicBezTo>
                <a:cubicBezTo>
                  <a:pt x="3627" y="492"/>
                  <a:pt x="4411" y="782"/>
                  <a:pt x="4773" y="1326"/>
                </a:cubicBezTo>
                <a:lnTo>
                  <a:pt x="7144" y="8438"/>
                </a:lnTo>
                <a:lnTo>
                  <a:pt x="7630" y="8286"/>
                </a:lnTo>
                <a:lnTo>
                  <a:pt x="5229" y="1143"/>
                </a:lnTo>
                <a:lnTo>
                  <a:pt x="5229" y="1113"/>
                </a:lnTo>
                <a:lnTo>
                  <a:pt x="5198" y="1082"/>
                </a:lnTo>
                <a:cubicBezTo>
                  <a:pt x="4736" y="366"/>
                  <a:pt x="3746" y="1"/>
                  <a:pt x="2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1" name="Google Shape;13081;p15"/>
          <p:cNvSpPr/>
          <p:nvPr/>
        </p:nvSpPr>
        <p:spPr>
          <a:xfrm flipH="1" rot="1939495">
            <a:off x="447419" y="201796"/>
            <a:ext cx="311599" cy="560190"/>
          </a:xfrm>
          <a:custGeom>
            <a:rect b="b" l="l" r="r" t="t"/>
            <a:pathLst>
              <a:path extrusionOk="0" h="14483" w="8056">
                <a:moveTo>
                  <a:pt x="2884" y="1"/>
                </a:moveTo>
                <a:cubicBezTo>
                  <a:pt x="2613" y="1"/>
                  <a:pt x="2354" y="37"/>
                  <a:pt x="2128" y="110"/>
                </a:cubicBezTo>
                <a:cubicBezTo>
                  <a:pt x="1186" y="414"/>
                  <a:pt x="1" y="1660"/>
                  <a:pt x="365" y="2724"/>
                </a:cubicBezTo>
                <a:lnTo>
                  <a:pt x="3922" y="13453"/>
                </a:lnTo>
                <a:cubicBezTo>
                  <a:pt x="4043" y="13818"/>
                  <a:pt x="4378" y="14092"/>
                  <a:pt x="4742" y="14274"/>
                </a:cubicBezTo>
                <a:cubicBezTo>
                  <a:pt x="5090" y="14413"/>
                  <a:pt x="5487" y="14483"/>
                  <a:pt x="5860" y="14483"/>
                </a:cubicBezTo>
                <a:cubicBezTo>
                  <a:pt x="6139" y="14483"/>
                  <a:pt x="6405" y="14444"/>
                  <a:pt x="6627" y="14365"/>
                </a:cubicBezTo>
                <a:cubicBezTo>
                  <a:pt x="7508" y="14092"/>
                  <a:pt x="8056" y="13028"/>
                  <a:pt x="7752" y="12146"/>
                </a:cubicBezTo>
                <a:lnTo>
                  <a:pt x="4864" y="3666"/>
                </a:lnTo>
                <a:cubicBezTo>
                  <a:pt x="4645" y="3032"/>
                  <a:pt x="4073" y="2653"/>
                  <a:pt x="3463" y="2653"/>
                </a:cubicBezTo>
                <a:cubicBezTo>
                  <a:pt x="3313" y="2653"/>
                  <a:pt x="3160" y="2676"/>
                  <a:pt x="3010" y="2724"/>
                </a:cubicBezTo>
                <a:cubicBezTo>
                  <a:pt x="2250" y="2967"/>
                  <a:pt x="1824" y="3818"/>
                  <a:pt x="2068" y="4578"/>
                </a:cubicBezTo>
                <a:lnTo>
                  <a:pt x="3679" y="9715"/>
                </a:lnTo>
                <a:lnTo>
                  <a:pt x="4134" y="9563"/>
                </a:lnTo>
                <a:lnTo>
                  <a:pt x="2554" y="4426"/>
                </a:lnTo>
                <a:cubicBezTo>
                  <a:pt x="2372" y="3909"/>
                  <a:pt x="2645" y="3362"/>
                  <a:pt x="3162" y="3180"/>
                </a:cubicBezTo>
                <a:cubicBezTo>
                  <a:pt x="3258" y="3152"/>
                  <a:pt x="3355" y="3138"/>
                  <a:pt x="3451" y="3138"/>
                </a:cubicBezTo>
                <a:cubicBezTo>
                  <a:pt x="3868" y="3138"/>
                  <a:pt x="4254" y="3397"/>
                  <a:pt x="4378" y="3818"/>
                </a:cubicBezTo>
                <a:lnTo>
                  <a:pt x="7265" y="12298"/>
                </a:lnTo>
                <a:cubicBezTo>
                  <a:pt x="7478" y="12937"/>
                  <a:pt x="7083" y="13697"/>
                  <a:pt x="6475" y="13909"/>
                </a:cubicBezTo>
                <a:cubicBezTo>
                  <a:pt x="6306" y="13961"/>
                  <a:pt x="6110" y="13985"/>
                  <a:pt x="5905" y="13985"/>
                </a:cubicBezTo>
                <a:cubicBezTo>
                  <a:pt x="5263" y="13985"/>
                  <a:pt x="4546" y="13740"/>
                  <a:pt x="4408" y="13301"/>
                </a:cubicBezTo>
                <a:lnTo>
                  <a:pt x="852" y="2572"/>
                </a:lnTo>
                <a:cubicBezTo>
                  <a:pt x="578" y="1812"/>
                  <a:pt x="1551" y="839"/>
                  <a:pt x="2280" y="596"/>
                </a:cubicBezTo>
                <a:cubicBezTo>
                  <a:pt x="2474" y="526"/>
                  <a:pt x="2700" y="492"/>
                  <a:pt x="2937" y="492"/>
                </a:cubicBezTo>
                <a:cubicBezTo>
                  <a:pt x="3627" y="492"/>
                  <a:pt x="4411" y="782"/>
                  <a:pt x="4773" y="1326"/>
                </a:cubicBezTo>
                <a:lnTo>
                  <a:pt x="7144" y="8438"/>
                </a:lnTo>
                <a:lnTo>
                  <a:pt x="7630" y="8286"/>
                </a:lnTo>
                <a:lnTo>
                  <a:pt x="5229" y="1143"/>
                </a:lnTo>
                <a:lnTo>
                  <a:pt x="5229" y="1113"/>
                </a:lnTo>
                <a:lnTo>
                  <a:pt x="5198" y="1082"/>
                </a:lnTo>
                <a:cubicBezTo>
                  <a:pt x="4736" y="366"/>
                  <a:pt x="3746" y="1"/>
                  <a:pt x="2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3082" name="Shape 13082"/>
        <p:cNvGrpSpPr/>
        <p:nvPr/>
      </p:nvGrpSpPr>
      <p:grpSpPr>
        <a:xfrm>
          <a:off x="0" y="0"/>
          <a:ext cx="0" cy="0"/>
          <a:chOff x="0" y="0"/>
          <a:chExt cx="0" cy="0"/>
        </a:xfrm>
      </p:grpSpPr>
      <p:grpSp>
        <p:nvGrpSpPr>
          <p:cNvPr id="13083" name="Google Shape;13083;p16"/>
          <p:cNvGrpSpPr/>
          <p:nvPr/>
        </p:nvGrpSpPr>
        <p:grpSpPr>
          <a:xfrm>
            <a:off x="50" y="-6025"/>
            <a:ext cx="9144181" cy="5155550"/>
            <a:chOff x="50" y="-6025"/>
            <a:chExt cx="9144181" cy="5155550"/>
          </a:xfrm>
        </p:grpSpPr>
        <p:grpSp>
          <p:nvGrpSpPr>
            <p:cNvPr id="13084" name="Google Shape;13084;p16"/>
            <p:cNvGrpSpPr/>
            <p:nvPr/>
          </p:nvGrpSpPr>
          <p:grpSpPr>
            <a:xfrm>
              <a:off x="150" y="126"/>
              <a:ext cx="9144081" cy="5143543"/>
              <a:chOff x="-46739" y="-18"/>
              <a:chExt cx="9237379" cy="5143543"/>
            </a:xfrm>
          </p:grpSpPr>
          <p:sp>
            <p:nvSpPr>
              <p:cNvPr id="13085" name="Google Shape;13085;p16"/>
              <p:cNvSpPr/>
              <p:nvPr/>
            </p:nvSpPr>
            <p:spPr>
              <a:xfrm flipH="1" rot="10800000">
                <a:off x="-46739"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6" name="Google Shape;13086;p16"/>
              <p:cNvSpPr/>
              <p:nvPr/>
            </p:nvSpPr>
            <p:spPr>
              <a:xfrm flipH="1" rot="10800000">
                <a:off x="16808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7" name="Google Shape;13087;p16"/>
              <p:cNvSpPr/>
              <p:nvPr/>
            </p:nvSpPr>
            <p:spPr>
              <a:xfrm flipH="1" rot="10800000">
                <a:off x="38290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8" name="Google Shape;13088;p16"/>
              <p:cNvSpPr/>
              <p:nvPr/>
            </p:nvSpPr>
            <p:spPr>
              <a:xfrm flipH="1" rot="10800000">
                <a:off x="59773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9" name="Google Shape;13089;p16"/>
              <p:cNvSpPr/>
              <p:nvPr/>
            </p:nvSpPr>
            <p:spPr>
              <a:xfrm flipH="1" rot="10800000">
                <a:off x="81255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0" name="Google Shape;13090;p16"/>
              <p:cNvSpPr/>
              <p:nvPr/>
            </p:nvSpPr>
            <p:spPr>
              <a:xfrm flipH="1" rot="10800000">
                <a:off x="102737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1" name="Google Shape;13091;p16"/>
              <p:cNvSpPr/>
              <p:nvPr/>
            </p:nvSpPr>
            <p:spPr>
              <a:xfrm flipH="1" rot="10800000">
                <a:off x="124220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2" name="Google Shape;13092;p16"/>
              <p:cNvSpPr/>
              <p:nvPr/>
            </p:nvSpPr>
            <p:spPr>
              <a:xfrm flipH="1" rot="10800000">
                <a:off x="145702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3" name="Google Shape;13093;p16"/>
              <p:cNvSpPr/>
              <p:nvPr/>
            </p:nvSpPr>
            <p:spPr>
              <a:xfrm flipH="1" rot="10800000">
                <a:off x="167184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4" name="Google Shape;13094;p16"/>
              <p:cNvSpPr/>
              <p:nvPr/>
            </p:nvSpPr>
            <p:spPr>
              <a:xfrm flipH="1" rot="10800000">
                <a:off x="188667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5" name="Google Shape;13095;p16"/>
              <p:cNvSpPr/>
              <p:nvPr/>
            </p:nvSpPr>
            <p:spPr>
              <a:xfrm flipH="1" rot="10800000">
                <a:off x="210149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6" name="Google Shape;13096;p16"/>
              <p:cNvSpPr/>
              <p:nvPr/>
            </p:nvSpPr>
            <p:spPr>
              <a:xfrm flipH="1" rot="10800000">
                <a:off x="231631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7" name="Google Shape;13097;p16"/>
              <p:cNvSpPr/>
              <p:nvPr/>
            </p:nvSpPr>
            <p:spPr>
              <a:xfrm flipH="1" rot="10800000">
                <a:off x="253114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8" name="Google Shape;13098;p16"/>
              <p:cNvSpPr/>
              <p:nvPr/>
            </p:nvSpPr>
            <p:spPr>
              <a:xfrm flipH="1" rot="10800000">
                <a:off x="274596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9" name="Google Shape;13099;p16"/>
              <p:cNvSpPr/>
              <p:nvPr/>
            </p:nvSpPr>
            <p:spPr>
              <a:xfrm flipH="1" rot="10800000">
                <a:off x="296078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0" name="Google Shape;13100;p16"/>
              <p:cNvSpPr/>
              <p:nvPr/>
            </p:nvSpPr>
            <p:spPr>
              <a:xfrm flipH="1" rot="10800000">
                <a:off x="317561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1" name="Google Shape;13101;p16"/>
              <p:cNvSpPr/>
              <p:nvPr/>
            </p:nvSpPr>
            <p:spPr>
              <a:xfrm flipH="1" rot="10800000">
                <a:off x="339043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2" name="Google Shape;13102;p16"/>
              <p:cNvSpPr/>
              <p:nvPr/>
            </p:nvSpPr>
            <p:spPr>
              <a:xfrm flipH="1" rot="10800000">
                <a:off x="360525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3" name="Google Shape;13103;p16"/>
              <p:cNvSpPr/>
              <p:nvPr/>
            </p:nvSpPr>
            <p:spPr>
              <a:xfrm flipH="1" rot="10800000">
                <a:off x="382008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4" name="Google Shape;13104;p16"/>
              <p:cNvSpPr/>
              <p:nvPr/>
            </p:nvSpPr>
            <p:spPr>
              <a:xfrm flipH="1" rot="10800000">
                <a:off x="403490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5" name="Google Shape;13105;p16"/>
              <p:cNvSpPr/>
              <p:nvPr/>
            </p:nvSpPr>
            <p:spPr>
              <a:xfrm flipH="1" rot="10800000">
                <a:off x="424972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6" name="Google Shape;13106;p16"/>
              <p:cNvSpPr/>
              <p:nvPr/>
            </p:nvSpPr>
            <p:spPr>
              <a:xfrm flipH="1" rot="10800000">
                <a:off x="446455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7" name="Google Shape;13107;p16"/>
              <p:cNvSpPr/>
              <p:nvPr/>
            </p:nvSpPr>
            <p:spPr>
              <a:xfrm flipH="1" rot="10800000">
                <a:off x="467937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8" name="Google Shape;13108;p16"/>
              <p:cNvSpPr/>
              <p:nvPr/>
            </p:nvSpPr>
            <p:spPr>
              <a:xfrm flipH="1" rot="10800000">
                <a:off x="489419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9" name="Google Shape;13109;p16"/>
              <p:cNvSpPr/>
              <p:nvPr/>
            </p:nvSpPr>
            <p:spPr>
              <a:xfrm flipH="1" rot="10800000">
                <a:off x="510902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0" name="Google Shape;13110;p16"/>
              <p:cNvSpPr/>
              <p:nvPr/>
            </p:nvSpPr>
            <p:spPr>
              <a:xfrm flipH="1" rot="10800000">
                <a:off x="532384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1" name="Google Shape;13111;p16"/>
              <p:cNvSpPr/>
              <p:nvPr/>
            </p:nvSpPr>
            <p:spPr>
              <a:xfrm flipH="1" rot="10800000">
                <a:off x="553866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2" name="Google Shape;13112;p16"/>
              <p:cNvSpPr/>
              <p:nvPr/>
            </p:nvSpPr>
            <p:spPr>
              <a:xfrm flipH="1" rot="10800000">
                <a:off x="575349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3" name="Google Shape;13113;p16"/>
              <p:cNvSpPr/>
              <p:nvPr/>
            </p:nvSpPr>
            <p:spPr>
              <a:xfrm flipH="1" rot="10800000">
                <a:off x="596831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4" name="Google Shape;13114;p16"/>
              <p:cNvSpPr/>
              <p:nvPr/>
            </p:nvSpPr>
            <p:spPr>
              <a:xfrm flipH="1" rot="10800000">
                <a:off x="618313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5" name="Google Shape;13115;p16"/>
              <p:cNvSpPr/>
              <p:nvPr/>
            </p:nvSpPr>
            <p:spPr>
              <a:xfrm flipH="1" rot="10800000">
                <a:off x="639796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6" name="Google Shape;13116;p16"/>
              <p:cNvSpPr/>
              <p:nvPr/>
            </p:nvSpPr>
            <p:spPr>
              <a:xfrm flipH="1" rot="10800000">
                <a:off x="661278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7" name="Google Shape;13117;p16"/>
              <p:cNvSpPr/>
              <p:nvPr/>
            </p:nvSpPr>
            <p:spPr>
              <a:xfrm flipH="1" rot="10800000">
                <a:off x="682760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8" name="Google Shape;13118;p16"/>
              <p:cNvSpPr/>
              <p:nvPr/>
            </p:nvSpPr>
            <p:spPr>
              <a:xfrm flipH="1" rot="10800000">
                <a:off x="704243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9" name="Google Shape;13119;p16"/>
              <p:cNvSpPr/>
              <p:nvPr/>
            </p:nvSpPr>
            <p:spPr>
              <a:xfrm flipH="1" rot="10800000">
                <a:off x="725725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0" name="Google Shape;13120;p16"/>
              <p:cNvSpPr/>
              <p:nvPr/>
            </p:nvSpPr>
            <p:spPr>
              <a:xfrm flipH="1" rot="10800000">
                <a:off x="747207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1" name="Google Shape;13121;p16"/>
              <p:cNvSpPr/>
              <p:nvPr/>
            </p:nvSpPr>
            <p:spPr>
              <a:xfrm flipH="1" rot="10800000">
                <a:off x="768690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2" name="Google Shape;13122;p16"/>
              <p:cNvSpPr/>
              <p:nvPr/>
            </p:nvSpPr>
            <p:spPr>
              <a:xfrm flipH="1" rot="10800000">
                <a:off x="790172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3" name="Google Shape;13123;p16"/>
              <p:cNvSpPr/>
              <p:nvPr/>
            </p:nvSpPr>
            <p:spPr>
              <a:xfrm flipH="1" rot="10800000">
                <a:off x="8116546"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4" name="Google Shape;13124;p16"/>
              <p:cNvSpPr/>
              <p:nvPr/>
            </p:nvSpPr>
            <p:spPr>
              <a:xfrm flipH="1" rot="10800000">
                <a:off x="833137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5" name="Google Shape;13125;p16"/>
              <p:cNvSpPr/>
              <p:nvPr/>
            </p:nvSpPr>
            <p:spPr>
              <a:xfrm flipH="1" rot="10800000">
                <a:off x="854619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6" name="Google Shape;13126;p16"/>
              <p:cNvSpPr/>
              <p:nvPr/>
            </p:nvSpPr>
            <p:spPr>
              <a:xfrm flipH="1" rot="10800000">
                <a:off x="8761016"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7" name="Google Shape;13127;p16"/>
              <p:cNvSpPr/>
              <p:nvPr/>
            </p:nvSpPr>
            <p:spPr>
              <a:xfrm flipH="1" rot="10800000">
                <a:off x="897584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8" name="Google Shape;13128;p16"/>
              <p:cNvSpPr/>
              <p:nvPr/>
            </p:nvSpPr>
            <p:spPr>
              <a:xfrm flipH="1" rot="10800000">
                <a:off x="-46739"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9" name="Google Shape;13129;p16"/>
              <p:cNvSpPr/>
              <p:nvPr/>
            </p:nvSpPr>
            <p:spPr>
              <a:xfrm flipH="1" rot="10800000">
                <a:off x="16808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0" name="Google Shape;13130;p16"/>
              <p:cNvSpPr/>
              <p:nvPr/>
            </p:nvSpPr>
            <p:spPr>
              <a:xfrm flipH="1" rot="10800000">
                <a:off x="38290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1" name="Google Shape;13131;p16"/>
              <p:cNvSpPr/>
              <p:nvPr/>
            </p:nvSpPr>
            <p:spPr>
              <a:xfrm flipH="1" rot="10800000">
                <a:off x="59773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2" name="Google Shape;13132;p16"/>
              <p:cNvSpPr/>
              <p:nvPr/>
            </p:nvSpPr>
            <p:spPr>
              <a:xfrm flipH="1" rot="10800000">
                <a:off x="81255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3" name="Google Shape;13133;p16"/>
              <p:cNvSpPr/>
              <p:nvPr/>
            </p:nvSpPr>
            <p:spPr>
              <a:xfrm flipH="1" rot="10800000">
                <a:off x="102737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4" name="Google Shape;13134;p16"/>
              <p:cNvSpPr/>
              <p:nvPr/>
            </p:nvSpPr>
            <p:spPr>
              <a:xfrm flipH="1" rot="10800000">
                <a:off x="124220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5" name="Google Shape;13135;p16"/>
              <p:cNvSpPr/>
              <p:nvPr/>
            </p:nvSpPr>
            <p:spPr>
              <a:xfrm flipH="1" rot="10800000">
                <a:off x="145702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6" name="Google Shape;13136;p16"/>
              <p:cNvSpPr/>
              <p:nvPr/>
            </p:nvSpPr>
            <p:spPr>
              <a:xfrm flipH="1" rot="10800000">
                <a:off x="167184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7" name="Google Shape;13137;p16"/>
              <p:cNvSpPr/>
              <p:nvPr/>
            </p:nvSpPr>
            <p:spPr>
              <a:xfrm flipH="1" rot="10800000">
                <a:off x="188667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8" name="Google Shape;13138;p16"/>
              <p:cNvSpPr/>
              <p:nvPr/>
            </p:nvSpPr>
            <p:spPr>
              <a:xfrm flipH="1" rot="10800000">
                <a:off x="210149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9" name="Google Shape;13139;p16"/>
              <p:cNvSpPr/>
              <p:nvPr/>
            </p:nvSpPr>
            <p:spPr>
              <a:xfrm flipH="1" rot="10800000">
                <a:off x="231631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0" name="Google Shape;13140;p16"/>
              <p:cNvSpPr/>
              <p:nvPr/>
            </p:nvSpPr>
            <p:spPr>
              <a:xfrm flipH="1" rot="10800000">
                <a:off x="253114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1" name="Google Shape;13141;p16"/>
              <p:cNvSpPr/>
              <p:nvPr/>
            </p:nvSpPr>
            <p:spPr>
              <a:xfrm flipH="1" rot="10800000">
                <a:off x="274596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2" name="Google Shape;13142;p16"/>
              <p:cNvSpPr/>
              <p:nvPr/>
            </p:nvSpPr>
            <p:spPr>
              <a:xfrm flipH="1" rot="10800000">
                <a:off x="296078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3" name="Google Shape;13143;p16"/>
              <p:cNvSpPr/>
              <p:nvPr/>
            </p:nvSpPr>
            <p:spPr>
              <a:xfrm flipH="1" rot="10800000">
                <a:off x="317561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4" name="Google Shape;13144;p16"/>
              <p:cNvSpPr/>
              <p:nvPr/>
            </p:nvSpPr>
            <p:spPr>
              <a:xfrm flipH="1" rot="10800000">
                <a:off x="339043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5" name="Google Shape;13145;p16"/>
              <p:cNvSpPr/>
              <p:nvPr/>
            </p:nvSpPr>
            <p:spPr>
              <a:xfrm flipH="1" rot="10800000">
                <a:off x="360525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6" name="Google Shape;13146;p16"/>
              <p:cNvSpPr/>
              <p:nvPr/>
            </p:nvSpPr>
            <p:spPr>
              <a:xfrm flipH="1" rot="10800000">
                <a:off x="382008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7" name="Google Shape;13147;p16"/>
              <p:cNvSpPr/>
              <p:nvPr/>
            </p:nvSpPr>
            <p:spPr>
              <a:xfrm flipH="1" rot="10800000">
                <a:off x="403490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8" name="Google Shape;13148;p16"/>
              <p:cNvSpPr/>
              <p:nvPr/>
            </p:nvSpPr>
            <p:spPr>
              <a:xfrm flipH="1" rot="10800000">
                <a:off x="424972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9" name="Google Shape;13149;p16"/>
              <p:cNvSpPr/>
              <p:nvPr/>
            </p:nvSpPr>
            <p:spPr>
              <a:xfrm flipH="1" rot="10800000">
                <a:off x="446455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0" name="Google Shape;13150;p16"/>
              <p:cNvSpPr/>
              <p:nvPr/>
            </p:nvSpPr>
            <p:spPr>
              <a:xfrm flipH="1" rot="10800000">
                <a:off x="467937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1" name="Google Shape;13151;p16"/>
              <p:cNvSpPr/>
              <p:nvPr/>
            </p:nvSpPr>
            <p:spPr>
              <a:xfrm flipH="1" rot="10800000">
                <a:off x="489419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2" name="Google Shape;13152;p16"/>
              <p:cNvSpPr/>
              <p:nvPr/>
            </p:nvSpPr>
            <p:spPr>
              <a:xfrm flipH="1" rot="10800000">
                <a:off x="510902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3" name="Google Shape;13153;p16"/>
              <p:cNvSpPr/>
              <p:nvPr/>
            </p:nvSpPr>
            <p:spPr>
              <a:xfrm flipH="1" rot="10800000">
                <a:off x="532384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4" name="Google Shape;13154;p16"/>
              <p:cNvSpPr/>
              <p:nvPr/>
            </p:nvSpPr>
            <p:spPr>
              <a:xfrm flipH="1" rot="10800000">
                <a:off x="553866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5" name="Google Shape;13155;p16"/>
              <p:cNvSpPr/>
              <p:nvPr/>
            </p:nvSpPr>
            <p:spPr>
              <a:xfrm flipH="1" rot="10800000">
                <a:off x="575349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6" name="Google Shape;13156;p16"/>
              <p:cNvSpPr/>
              <p:nvPr/>
            </p:nvSpPr>
            <p:spPr>
              <a:xfrm flipH="1" rot="10800000">
                <a:off x="596831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7" name="Google Shape;13157;p16"/>
              <p:cNvSpPr/>
              <p:nvPr/>
            </p:nvSpPr>
            <p:spPr>
              <a:xfrm flipH="1" rot="10800000">
                <a:off x="618313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8" name="Google Shape;13158;p16"/>
              <p:cNvSpPr/>
              <p:nvPr/>
            </p:nvSpPr>
            <p:spPr>
              <a:xfrm flipH="1" rot="10800000">
                <a:off x="639796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9" name="Google Shape;13159;p16"/>
              <p:cNvSpPr/>
              <p:nvPr/>
            </p:nvSpPr>
            <p:spPr>
              <a:xfrm flipH="1" rot="10800000">
                <a:off x="661278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0" name="Google Shape;13160;p16"/>
              <p:cNvSpPr/>
              <p:nvPr/>
            </p:nvSpPr>
            <p:spPr>
              <a:xfrm flipH="1" rot="10800000">
                <a:off x="682760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1" name="Google Shape;13161;p16"/>
              <p:cNvSpPr/>
              <p:nvPr/>
            </p:nvSpPr>
            <p:spPr>
              <a:xfrm flipH="1" rot="10800000">
                <a:off x="704243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2" name="Google Shape;13162;p16"/>
              <p:cNvSpPr/>
              <p:nvPr/>
            </p:nvSpPr>
            <p:spPr>
              <a:xfrm flipH="1" rot="10800000">
                <a:off x="725725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3" name="Google Shape;13163;p16"/>
              <p:cNvSpPr/>
              <p:nvPr/>
            </p:nvSpPr>
            <p:spPr>
              <a:xfrm flipH="1" rot="10800000">
                <a:off x="747207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4" name="Google Shape;13164;p16"/>
              <p:cNvSpPr/>
              <p:nvPr/>
            </p:nvSpPr>
            <p:spPr>
              <a:xfrm flipH="1" rot="10800000">
                <a:off x="768690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5" name="Google Shape;13165;p16"/>
              <p:cNvSpPr/>
              <p:nvPr/>
            </p:nvSpPr>
            <p:spPr>
              <a:xfrm flipH="1" rot="10800000">
                <a:off x="790172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6" name="Google Shape;13166;p16"/>
              <p:cNvSpPr/>
              <p:nvPr/>
            </p:nvSpPr>
            <p:spPr>
              <a:xfrm flipH="1" rot="10800000">
                <a:off x="8116546"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7" name="Google Shape;13167;p16"/>
              <p:cNvSpPr/>
              <p:nvPr/>
            </p:nvSpPr>
            <p:spPr>
              <a:xfrm flipH="1" rot="10800000">
                <a:off x="833137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8" name="Google Shape;13168;p16"/>
              <p:cNvSpPr/>
              <p:nvPr/>
            </p:nvSpPr>
            <p:spPr>
              <a:xfrm flipH="1" rot="10800000">
                <a:off x="854619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9" name="Google Shape;13169;p16"/>
              <p:cNvSpPr/>
              <p:nvPr/>
            </p:nvSpPr>
            <p:spPr>
              <a:xfrm flipH="1" rot="10800000">
                <a:off x="8761016"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0" name="Google Shape;13170;p16"/>
              <p:cNvSpPr/>
              <p:nvPr/>
            </p:nvSpPr>
            <p:spPr>
              <a:xfrm flipH="1" rot="10800000">
                <a:off x="897584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1" name="Google Shape;13171;p16"/>
              <p:cNvSpPr/>
              <p:nvPr/>
            </p:nvSpPr>
            <p:spPr>
              <a:xfrm flipH="1" rot="10800000">
                <a:off x="-46739"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2" name="Google Shape;13172;p16"/>
              <p:cNvSpPr/>
              <p:nvPr/>
            </p:nvSpPr>
            <p:spPr>
              <a:xfrm flipH="1" rot="10800000">
                <a:off x="16808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3" name="Google Shape;13173;p16"/>
              <p:cNvSpPr/>
              <p:nvPr/>
            </p:nvSpPr>
            <p:spPr>
              <a:xfrm flipH="1" rot="10800000">
                <a:off x="38290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4" name="Google Shape;13174;p16"/>
              <p:cNvSpPr/>
              <p:nvPr/>
            </p:nvSpPr>
            <p:spPr>
              <a:xfrm flipH="1" rot="10800000">
                <a:off x="59773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5" name="Google Shape;13175;p16"/>
              <p:cNvSpPr/>
              <p:nvPr/>
            </p:nvSpPr>
            <p:spPr>
              <a:xfrm flipH="1" rot="10800000">
                <a:off x="81255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6" name="Google Shape;13176;p16"/>
              <p:cNvSpPr/>
              <p:nvPr/>
            </p:nvSpPr>
            <p:spPr>
              <a:xfrm flipH="1" rot="10800000">
                <a:off x="102737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7" name="Google Shape;13177;p16"/>
              <p:cNvSpPr/>
              <p:nvPr/>
            </p:nvSpPr>
            <p:spPr>
              <a:xfrm flipH="1" rot="10800000">
                <a:off x="124220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8" name="Google Shape;13178;p16"/>
              <p:cNvSpPr/>
              <p:nvPr/>
            </p:nvSpPr>
            <p:spPr>
              <a:xfrm flipH="1" rot="10800000">
                <a:off x="145702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9" name="Google Shape;13179;p16"/>
              <p:cNvSpPr/>
              <p:nvPr/>
            </p:nvSpPr>
            <p:spPr>
              <a:xfrm flipH="1" rot="10800000">
                <a:off x="167184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0" name="Google Shape;13180;p16"/>
              <p:cNvSpPr/>
              <p:nvPr/>
            </p:nvSpPr>
            <p:spPr>
              <a:xfrm flipH="1" rot="10800000">
                <a:off x="188667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1" name="Google Shape;13181;p16"/>
              <p:cNvSpPr/>
              <p:nvPr/>
            </p:nvSpPr>
            <p:spPr>
              <a:xfrm flipH="1" rot="10800000">
                <a:off x="210149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2" name="Google Shape;13182;p16"/>
              <p:cNvSpPr/>
              <p:nvPr/>
            </p:nvSpPr>
            <p:spPr>
              <a:xfrm flipH="1" rot="10800000">
                <a:off x="231631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3" name="Google Shape;13183;p16"/>
              <p:cNvSpPr/>
              <p:nvPr/>
            </p:nvSpPr>
            <p:spPr>
              <a:xfrm flipH="1" rot="10800000">
                <a:off x="253114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4" name="Google Shape;13184;p16"/>
              <p:cNvSpPr/>
              <p:nvPr/>
            </p:nvSpPr>
            <p:spPr>
              <a:xfrm flipH="1" rot="10800000">
                <a:off x="274596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5" name="Google Shape;13185;p16"/>
              <p:cNvSpPr/>
              <p:nvPr/>
            </p:nvSpPr>
            <p:spPr>
              <a:xfrm flipH="1" rot="10800000">
                <a:off x="296078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6" name="Google Shape;13186;p16"/>
              <p:cNvSpPr/>
              <p:nvPr/>
            </p:nvSpPr>
            <p:spPr>
              <a:xfrm flipH="1" rot="10800000">
                <a:off x="317561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7" name="Google Shape;13187;p16"/>
              <p:cNvSpPr/>
              <p:nvPr/>
            </p:nvSpPr>
            <p:spPr>
              <a:xfrm flipH="1" rot="10800000">
                <a:off x="339043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8" name="Google Shape;13188;p16"/>
              <p:cNvSpPr/>
              <p:nvPr/>
            </p:nvSpPr>
            <p:spPr>
              <a:xfrm flipH="1" rot="10800000">
                <a:off x="360525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9" name="Google Shape;13189;p16"/>
              <p:cNvSpPr/>
              <p:nvPr/>
            </p:nvSpPr>
            <p:spPr>
              <a:xfrm flipH="1" rot="10800000">
                <a:off x="382008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0" name="Google Shape;13190;p16"/>
              <p:cNvSpPr/>
              <p:nvPr/>
            </p:nvSpPr>
            <p:spPr>
              <a:xfrm flipH="1" rot="10800000">
                <a:off x="403490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1" name="Google Shape;13191;p16"/>
              <p:cNvSpPr/>
              <p:nvPr/>
            </p:nvSpPr>
            <p:spPr>
              <a:xfrm flipH="1" rot="10800000">
                <a:off x="424972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2" name="Google Shape;13192;p16"/>
              <p:cNvSpPr/>
              <p:nvPr/>
            </p:nvSpPr>
            <p:spPr>
              <a:xfrm flipH="1" rot="10800000">
                <a:off x="446455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3" name="Google Shape;13193;p16"/>
              <p:cNvSpPr/>
              <p:nvPr/>
            </p:nvSpPr>
            <p:spPr>
              <a:xfrm flipH="1" rot="10800000">
                <a:off x="467937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4" name="Google Shape;13194;p16"/>
              <p:cNvSpPr/>
              <p:nvPr/>
            </p:nvSpPr>
            <p:spPr>
              <a:xfrm flipH="1" rot="10800000">
                <a:off x="489419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5" name="Google Shape;13195;p16"/>
              <p:cNvSpPr/>
              <p:nvPr/>
            </p:nvSpPr>
            <p:spPr>
              <a:xfrm flipH="1" rot="10800000">
                <a:off x="510902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6" name="Google Shape;13196;p16"/>
              <p:cNvSpPr/>
              <p:nvPr/>
            </p:nvSpPr>
            <p:spPr>
              <a:xfrm flipH="1" rot="10800000">
                <a:off x="532384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7" name="Google Shape;13197;p16"/>
              <p:cNvSpPr/>
              <p:nvPr/>
            </p:nvSpPr>
            <p:spPr>
              <a:xfrm flipH="1" rot="10800000">
                <a:off x="553866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8" name="Google Shape;13198;p16"/>
              <p:cNvSpPr/>
              <p:nvPr/>
            </p:nvSpPr>
            <p:spPr>
              <a:xfrm flipH="1" rot="10800000">
                <a:off x="575349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9" name="Google Shape;13199;p16"/>
              <p:cNvSpPr/>
              <p:nvPr/>
            </p:nvSpPr>
            <p:spPr>
              <a:xfrm flipH="1" rot="10800000">
                <a:off x="596831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0" name="Google Shape;13200;p16"/>
              <p:cNvSpPr/>
              <p:nvPr/>
            </p:nvSpPr>
            <p:spPr>
              <a:xfrm flipH="1" rot="10800000">
                <a:off x="618313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1" name="Google Shape;13201;p16"/>
              <p:cNvSpPr/>
              <p:nvPr/>
            </p:nvSpPr>
            <p:spPr>
              <a:xfrm flipH="1" rot="10800000">
                <a:off x="639796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2" name="Google Shape;13202;p16"/>
              <p:cNvSpPr/>
              <p:nvPr/>
            </p:nvSpPr>
            <p:spPr>
              <a:xfrm flipH="1" rot="10800000">
                <a:off x="661278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3" name="Google Shape;13203;p16"/>
              <p:cNvSpPr/>
              <p:nvPr/>
            </p:nvSpPr>
            <p:spPr>
              <a:xfrm flipH="1" rot="10800000">
                <a:off x="682760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4" name="Google Shape;13204;p16"/>
              <p:cNvSpPr/>
              <p:nvPr/>
            </p:nvSpPr>
            <p:spPr>
              <a:xfrm flipH="1" rot="10800000">
                <a:off x="704243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5" name="Google Shape;13205;p16"/>
              <p:cNvSpPr/>
              <p:nvPr/>
            </p:nvSpPr>
            <p:spPr>
              <a:xfrm flipH="1" rot="10800000">
                <a:off x="725725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6" name="Google Shape;13206;p16"/>
              <p:cNvSpPr/>
              <p:nvPr/>
            </p:nvSpPr>
            <p:spPr>
              <a:xfrm flipH="1" rot="10800000">
                <a:off x="747207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7" name="Google Shape;13207;p16"/>
              <p:cNvSpPr/>
              <p:nvPr/>
            </p:nvSpPr>
            <p:spPr>
              <a:xfrm flipH="1" rot="10800000">
                <a:off x="768690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8" name="Google Shape;13208;p16"/>
              <p:cNvSpPr/>
              <p:nvPr/>
            </p:nvSpPr>
            <p:spPr>
              <a:xfrm flipH="1" rot="10800000">
                <a:off x="790172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9" name="Google Shape;13209;p16"/>
              <p:cNvSpPr/>
              <p:nvPr/>
            </p:nvSpPr>
            <p:spPr>
              <a:xfrm flipH="1" rot="10800000">
                <a:off x="8116546"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0" name="Google Shape;13210;p16"/>
              <p:cNvSpPr/>
              <p:nvPr/>
            </p:nvSpPr>
            <p:spPr>
              <a:xfrm flipH="1" rot="10800000">
                <a:off x="833137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1" name="Google Shape;13211;p16"/>
              <p:cNvSpPr/>
              <p:nvPr/>
            </p:nvSpPr>
            <p:spPr>
              <a:xfrm flipH="1" rot="10800000">
                <a:off x="854619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2" name="Google Shape;13212;p16"/>
              <p:cNvSpPr/>
              <p:nvPr/>
            </p:nvSpPr>
            <p:spPr>
              <a:xfrm flipH="1" rot="10800000">
                <a:off x="8761016"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3" name="Google Shape;13213;p16"/>
              <p:cNvSpPr/>
              <p:nvPr/>
            </p:nvSpPr>
            <p:spPr>
              <a:xfrm flipH="1" rot="10800000">
                <a:off x="897584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4" name="Google Shape;13214;p16"/>
              <p:cNvSpPr/>
              <p:nvPr/>
            </p:nvSpPr>
            <p:spPr>
              <a:xfrm flipH="1" rot="10800000">
                <a:off x="-46739"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5" name="Google Shape;13215;p16"/>
              <p:cNvSpPr/>
              <p:nvPr/>
            </p:nvSpPr>
            <p:spPr>
              <a:xfrm flipH="1" rot="10800000">
                <a:off x="16808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6" name="Google Shape;13216;p16"/>
              <p:cNvSpPr/>
              <p:nvPr/>
            </p:nvSpPr>
            <p:spPr>
              <a:xfrm flipH="1" rot="10800000">
                <a:off x="38290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7" name="Google Shape;13217;p16"/>
              <p:cNvSpPr/>
              <p:nvPr/>
            </p:nvSpPr>
            <p:spPr>
              <a:xfrm flipH="1" rot="10800000">
                <a:off x="59773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8" name="Google Shape;13218;p16"/>
              <p:cNvSpPr/>
              <p:nvPr/>
            </p:nvSpPr>
            <p:spPr>
              <a:xfrm flipH="1" rot="10800000">
                <a:off x="81255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9" name="Google Shape;13219;p16"/>
              <p:cNvSpPr/>
              <p:nvPr/>
            </p:nvSpPr>
            <p:spPr>
              <a:xfrm flipH="1" rot="10800000">
                <a:off x="102737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0" name="Google Shape;13220;p16"/>
              <p:cNvSpPr/>
              <p:nvPr/>
            </p:nvSpPr>
            <p:spPr>
              <a:xfrm flipH="1" rot="10800000">
                <a:off x="124220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1" name="Google Shape;13221;p16"/>
              <p:cNvSpPr/>
              <p:nvPr/>
            </p:nvSpPr>
            <p:spPr>
              <a:xfrm flipH="1" rot="10800000">
                <a:off x="145702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2" name="Google Shape;13222;p16"/>
              <p:cNvSpPr/>
              <p:nvPr/>
            </p:nvSpPr>
            <p:spPr>
              <a:xfrm flipH="1" rot="10800000">
                <a:off x="167184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3" name="Google Shape;13223;p16"/>
              <p:cNvSpPr/>
              <p:nvPr/>
            </p:nvSpPr>
            <p:spPr>
              <a:xfrm flipH="1" rot="10800000">
                <a:off x="188667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4" name="Google Shape;13224;p16"/>
              <p:cNvSpPr/>
              <p:nvPr/>
            </p:nvSpPr>
            <p:spPr>
              <a:xfrm flipH="1" rot="10800000">
                <a:off x="210149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5" name="Google Shape;13225;p16"/>
              <p:cNvSpPr/>
              <p:nvPr/>
            </p:nvSpPr>
            <p:spPr>
              <a:xfrm flipH="1" rot="10800000">
                <a:off x="231631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6" name="Google Shape;13226;p16"/>
              <p:cNvSpPr/>
              <p:nvPr/>
            </p:nvSpPr>
            <p:spPr>
              <a:xfrm flipH="1" rot="10800000">
                <a:off x="253114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7" name="Google Shape;13227;p16"/>
              <p:cNvSpPr/>
              <p:nvPr/>
            </p:nvSpPr>
            <p:spPr>
              <a:xfrm flipH="1" rot="10800000">
                <a:off x="274596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8" name="Google Shape;13228;p16"/>
              <p:cNvSpPr/>
              <p:nvPr/>
            </p:nvSpPr>
            <p:spPr>
              <a:xfrm flipH="1" rot="10800000">
                <a:off x="296078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9" name="Google Shape;13229;p16"/>
              <p:cNvSpPr/>
              <p:nvPr/>
            </p:nvSpPr>
            <p:spPr>
              <a:xfrm flipH="1" rot="10800000">
                <a:off x="317561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0" name="Google Shape;13230;p16"/>
              <p:cNvSpPr/>
              <p:nvPr/>
            </p:nvSpPr>
            <p:spPr>
              <a:xfrm flipH="1" rot="10800000">
                <a:off x="339043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1" name="Google Shape;13231;p16"/>
              <p:cNvSpPr/>
              <p:nvPr/>
            </p:nvSpPr>
            <p:spPr>
              <a:xfrm flipH="1" rot="10800000">
                <a:off x="360525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2" name="Google Shape;13232;p16"/>
              <p:cNvSpPr/>
              <p:nvPr/>
            </p:nvSpPr>
            <p:spPr>
              <a:xfrm flipH="1" rot="10800000">
                <a:off x="382008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3" name="Google Shape;13233;p16"/>
              <p:cNvSpPr/>
              <p:nvPr/>
            </p:nvSpPr>
            <p:spPr>
              <a:xfrm flipH="1" rot="10800000">
                <a:off x="403490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4" name="Google Shape;13234;p16"/>
              <p:cNvSpPr/>
              <p:nvPr/>
            </p:nvSpPr>
            <p:spPr>
              <a:xfrm flipH="1" rot="10800000">
                <a:off x="424972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5" name="Google Shape;13235;p16"/>
              <p:cNvSpPr/>
              <p:nvPr/>
            </p:nvSpPr>
            <p:spPr>
              <a:xfrm flipH="1" rot="10800000">
                <a:off x="446455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6" name="Google Shape;13236;p16"/>
              <p:cNvSpPr/>
              <p:nvPr/>
            </p:nvSpPr>
            <p:spPr>
              <a:xfrm flipH="1" rot="10800000">
                <a:off x="467937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7" name="Google Shape;13237;p16"/>
              <p:cNvSpPr/>
              <p:nvPr/>
            </p:nvSpPr>
            <p:spPr>
              <a:xfrm flipH="1" rot="10800000">
                <a:off x="489419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8" name="Google Shape;13238;p16"/>
              <p:cNvSpPr/>
              <p:nvPr/>
            </p:nvSpPr>
            <p:spPr>
              <a:xfrm flipH="1" rot="10800000">
                <a:off x="510902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9" name="Google Shape;13239;p16"/>
              <p:cNvSpPr/>
              <p:nvPr/>
            </p:nvSpPr>
            <p:spPr>
              <a:xfrm flipH="1" rot="10800000">
                <a:off x="532384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0" name="Google Shape;13240;p16"/>
              <p:cNvSpPr/>
              <p:nvPr/>
            </p:nvSpPr>
            <p:spPr>
              <a:xfrm flipH="1" rot="10800000">
                <a:off x="553866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1" name="Google Shape;13241;p16"/>
              <p:cNvSpPr/>
              <p:nvPr/>
            </p:nvSpPr>
            <p:spPr>
              <a:xfrm flipH="1" rot="10800000">
                <a:off x="575349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2" name="Google Shape;13242;p16"/>
              <p:cNvSpPr/>
              <p:nvPr/>
            </p:nvSpPr>
            <p:spPr>
              <a:xfrm flipH="1" rot="10800000">
                <a:off x="596831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3" name="Google Shape;13243;p16"/>
              <p:cNvSpPr/>
              <p:nvPr/>
            </p:nvSpPr>
            <p:spPr>
              <a:xfrm flipH="1" rot="10800000">
                <a:off x="618313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4" name="Google Shape;13244;p16"/>
              <p:cNvSpPr/>
              <p:nvPr/>
            </p:nvSpPr>
            <p:spPr>
              <a:xfrm flipH="1" rot="10800000">
                <a:off x="639796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5" name="Google Shape;13245;p16"/>
              <p:cNvSpPr/>
              <p:nvPr/>
            </p:nvSpPr>
            <p:spPr>
              <a:xfrm flipH="1" rot="10800000">
                <a:off x="661278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6" name="Google Shape;13246;p16"/>
              <p:cNvSpPr/>
              <p:nvPr/>
            </p:nvSpPr>
            <p:spPr>
              <a:xfrm flipH="1" rot="10800000">
                <a:off x="682760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7" name="Google Shape;13247;p16"/>
              <p:cNvSpPr/>
              <p:nvPr/>
            </p:nvSpPr>
            <p:spPr>
              <a:xfrm flipH="1" rot="10800000">
                <a:off x="704243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8" name="Google Shape;13248;p16"/>
              <p:cNvSpPr/>
              <p:nvPr/>
            </p:nvSpPr>
            <p:spPr>
              <a:xfrm flipH="1" rot="10800000">
                <a:off x="725725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9" name="Google Shape;13249;p16"/>
              <p:cNvSpPr/>
              <p:nvPr/>
            </p:nvSpPr>
            <p:spPr>
              <a:xfrm flipH="1" rot="10800000">
                <a:off x="747207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0" name="Google Shape;13250;p16"/>
              <p:cNvSpPr/>
              <p:nvPr/>
            </p:nvSpPr>
            <p:spPr>
              <a:xfrm flipH="1" rot="10800000">
                <a:off x="768690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1" name="Google Shape;13251;p16"/>
              <p:cNvSpPr/>
              <p:nvPr/>
            </p:nvSpPr>
            <p:spPr>
              <a:xfrm flipH="1" rot="10800000">
                <a:off x="790172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2" name="Google Shape;13252;p16"/>
              <p:cNvSpPr/>
              <p:nvPr/>
            </p:nvSpPr>
            <p:spPr>
              <a:xfrm flipH="1" rot="10800000">
                <a:off x="8116546"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3" name="Google Shape;13253;p16"/>
              <p:cNvSpPr/>
              <p:nvPr/>
            </p:nvSpPr>
            <p:spPr>
              <a:xfrm flipH="1" rot="10800000">
                <a:off x="833137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4" name="Google Shape;13254;p16"/>
              <p:cNvSpPr/>
              <p:nvPr/>
            </p:nvSpPr>
            <p:spPr>
              <a:xfrm flipH="1" rot="10800000">
                <a:off x="854619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5" name="Google Shape;13255;p16"/>
              <p:cNvSpPr/>
              <p:nvPr/>
            </p:nvSpPr>
            <p:spPr>
              <a:xfrm flipH="1" rot="10800000">
                <a:off x="8761016"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6" name="Google Shape;13256;p16"/>
              <p:cNvSpPr/>
              <p:nvPr/>
            </p:nvSpPr>
            <p:spPr>
              <a:xfrm flipH="1" rot="10800000">
                <a:off x="897584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7" name="Google Shape;13257;p16"/>
              <p:cNvSpPr/>
              <p:nvPr/>
            </p:nvSpPr>
            <p:spPr>
              <a:xfrm flipH="1" rot="10800000">
                <a:off x="-46739"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8" name="Google Shape;13258;p16"/>
              <p:cNvSpPr/>
              <p:nvPr/>
            </p:nvSpPr>
            <p:spPr>
              <a:xfrm flipH="1" rot="10800000">
                <a:off x="16808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9" name="Google Shape;13259;p16"/>
              <p:cNvSpPr/>
              <p:nvPr/>
            </p:nvSpPr>
            <p:spPr>
              <a:xfrm flipH="1" rot="10800000">
                <a:off x="38290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0" name="Google Shape;13260;p16"/>
              <p:cNvSpPr/>
              <p:nvPr/>
            </p:nvSpPr>
            <p:spPr>
              <a:xfrm flipH="1" rot="10800000">
                <a:off x="59773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1" name="Google Shape;13261;p16"/>
              <p:cNvSpPr/>
              <p:nvPr/>
            </p:nvSpPr>
            <p:spPr>
              <a:xfrm flipH="1" rot="10800000">
                <a:off x="81255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2" name="Google Shape;13262;p16"/>
              <p:cNvSpPr/>
              <p:nvPr/>
            </p:nvSpPr>
            <p:spPr>
              <a:xfrm flipH="1" rot="10800000">
                <a:off x="102737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3" name="Google Shape;13263;p16"/>
              <p:cNvSpPr/>
              <p:nvPr/>
            </p:nvSpPr>
            <p:spPr>
              <a:xfrm flipH="1" rot="10800000">
                <a:off x="124220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4" name="Google Shape;13264;p16"/>
              <p:cNvSpPr/>
              <p:nvPr/>
            </p:nvSpPr>
            <p:spPr>
              <a:xfrm flipH="1" rot="10800000">
                <a:off x="145702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5" name="Google Shape;13265;p16"/>
              <p:cNvSpPr/>
              <p:nvPr/>
            </p:nvSpPr>
            <p:spPr>
              <a:xfrm flipH="1" rot="10800000">
                <a:off x="167184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6" name="Google Shape;13266;p16"/>
              <p:cNvSpPr/>
              <p:nvPr/>
            </p:nvSpPr>
            <p:spPr>
              <a:xfrm flipH="1" rot="10800000">
                <a:off x="188667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7" name="Google Shape;13267;p16"/>
              <p:cNvSpPr/>
              <p:nvPr/>
            </p:nvSpPr>
            <p:spPr>
              <a:xfrm flipH="1" rot="10800000">
                <a:off x="210149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8" name="Google Shape;13268;p16"/>
              <p:cNvSpPr/>
              <p:nvPr/>
            </p:nvSpPr>
            <p:spPr>
              <a:xfrm flipH="1" rot="10800000">
                <a:off x="231631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9" name="Google Shape;13269;p16"/>
              <p:cNvSpPr/>
              <p:nvPr/>
            </p:nvSpPr>
            <p:spPr>
              <a:xfrm flipH="1" rot="10800000">
                <a:off x="253114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0" name="Google Shape;13270;p16"/>
              <p:cNvSpPr/>
              <p:nvPr/>
            </p:nvSpPr>
            <p:spPr>
              <a:xfrm flipH="1" rot="10800000">
                <a:off x="274596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1" name="Google Shape;13271;p16"/>
              <p:cNvSpPr/>
              <p:nvPr/>
            </p:nvSpPr>
            <p:spPr>
              <a:xfrm flipH="1" rot="10800000">
                <a:off x="296078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2" name="Google Shape;13272;p16"/>
              <p:cNvSpPr/>
              <p:nvPr/>
            </p:nvSpPr>
            <p:spPr>
              <a:xfrm flipH="1" rot="10800000">
                <a:off x="317561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3" name="Google Shape;13273;p16"/>
              <p:cNvSpPr/>
              <p:nvPr/>
            </p:nvSpPr>
            <p:spPr>
              <a:xfrm flipH="1" rot="10800000">
                <a:off x="339043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4" name="Google Shape;13274;p16"/>
              <p:cNvSpPr/>
              <p:nvPr/>
            </p:nvSpPr>
            <p:spPr>
              <a:xfrm flipH="1" rot="10800000">
                <a:off x="360525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5" name="Google Shape;13275;p16"/>
              <p:cNvSpPr/>
              <p:nvPr/>
            </p:nvSpPr>
            <p:spPr>
              <a:xfrm flipH="1" rot="10800000">
                <a:off x="382008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6" name="Google Shape;13276;p16"/>
              <p:cNvSpPr/>
              <p:nvPr/>
            </p:nvSpPr>
            <p:spPr>
              <a:xfrm flipH="1" rot="10800000">
                <a:off x="403490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7" name="Google Shape;13277;p16"/>
              <p:cNvSpPr/>
              <p:nvPr/>
            </p:nvSpPr>
            <p:spPr>
              <a:xfrm flipH="1" rot="10800000">
                <a:off x="424972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8" name="Google Shape;13278;p16"/>
              <p:cNvSpPr/>
              <p:nvPr/>
            </p:nvSpPr>
            <p:spPr>
              <a:xfrm flipH="1" rot="10800000">
                <a:off x="446455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9" name="Google Shape;13279;p16"/>
              <p:cNvSpPr/>
              <p:nvPr/>
            </p:nvSpPr>
            <p:spPr>
              <a:xfrm flipH="1" rot="10800000">
                <a:off x="467937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0" name="Google Shape;13280;p16"/>
              <p:cNvSpPr/>
              <p:nvPr/>
            </p:nvSpPr>
            <p:spPr>
              <a:xfrm flipH="1" rot="10800000">
                <a:off x="489419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1" name="Google Shape;13281;p16"/>
              <p:cNvSpPr/>
              <p:nvPr/>
            </p:nvSpPr>
            <p:spPr>
              <a:xfrm flipH="1" rot="10800000">
                <a:off x="510902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2" name="Google Shape;13282;p16"/>
              <p:cNvSpPr/>
              <p:nvPr/>
            </p:nvSpPr>
            <p:spPr>
              <a:xfrm flipH="1" rot="10800000">
                <a:off x="532384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3" name="Google Shape;13283;p16"/>
              <p:cNvSpPr/>
              <p:nvPr/>
            </p:nvSpPr>
            <p:spPr>
              <a:xfrm flipH="1" rot="10800000">
                <a:off x="553866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4" name="Google Shape;13284;p16"/>
              <p:cNvSpPr/>
              <p:nvPr/>
            </p:nvSpPr>
            <p:spPr>
              <a:xfrm flipH="1" rot="10800000">
                <a:off x="575349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5" name="Google Shape;13285;p16"/>
              <p:cNvSpPr/>
              <p:nvPr/>
            </p:nvSpPr>
            <p:spPr>
              <a:xfrm flipH="1" rot="10800000">
                <a:off x="596831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6" name="Google Shape;13286;p16"/>
              <p:cNvSpPr/>
              <p:nvPr/>
            </p:nvSpPr>
            <p:spPr>
              <a:xfrm flipH="1" rot="10800000">
                <a:off x="618313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7" name="Google Shape;13287;p16"/>
              <p:cNvSpPr/>
              <p:nvPr/>
            </p:nvSpPr>
            <p:spPr>
              <a:xfrm flipH="1" rot="10800000">
                <a:off x="639796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8" name="Google Shape;13288;p16"/>
              <p:cNvSpPr/>
              <p:nvPr/>
            </p:nvSpPr>
            <p:spPr>
              <a:xfrm flipH="1" rot="10800000">
                <a:off x="661278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9" name="Google Shape;13289;p16"/>
              <p:cNvSpPr/>
              <p:nvPr/>
            </p:nvSpPr>
            <p:spPr>
              <a:xfrm flipH="1" rot="10800000">
                <a:off x="682760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0" name="Google Shape;13290;p16"/>
              <p:cNvSpPr/>
              <p:nvPr/>
            </p:nvSpPr>
            <p:spPr>
              <a:xfrm flipH="1" rot="10800000">
                <a:off x="704243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1" name="Google Shape;13291;p16"/>
              <p:cNvSpPr/>
              <p:nvPr/>
            </p:nvSpPr>
            <p:spPr>
              <a:xfrm flipH="1" rot="10800000">
                <a:off x="725725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2" name="Google Shape;13292;p16"/>
              <p:cNvSpPr/>
              <p:nvPr/>
            </p:nvSpPr>
            <p:spPr>
              <a:xfrm flipH="1" rot="10800000">
                <a:off x="747207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3" name="Google Shape;13293;p16"/>
              <p:cNvSpPr/>
              <p:nvPr/>
            </p:nvSpPr>
            <p:spPr>
              <a:xfrm flipH="1" rot="10800000">
                <a:off x="768690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4" name="Google Shape;13294;p16"/>
              <p:cNvSpPr/>
              <p:nvPr/>
            </p:nvSpPr>
            <p:spPr>
              <a:xfrm flipH="1" rot="10800000">
                <a:off x="790172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5" name="Google Shape;13295;p16"/>
              <p:cNvSpPr/>
              <p:nvPr/>
            </p:nvSpPr>
            <p:spPr>
              <a:xfrm flipH="1" rot="10800000">
                <a:off x="8116546"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6" name="Google Shape;13296;p16"/>
              <p:cNvSpPr/>
              <p:nvPr/>
            </p:nvSpPr>
            <p:spPr>
              <a:xfrm flipH="1" rot="10800000">
                <a:off x="833137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7" name="Google Shape;13297;p16"/>
              <p:cNvSpPr/>
              <p:nvPr/>
            </p:nvSpPr>
            <p:spPr>
              <a:xfrm flipH="1" rot="10800000">
                <a:off x="854619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8" name="Google Shape;13298;p16"/>
              <p:cNvSpPr/>
              <p:nvPr/>
            </p:nvSpPr>
            <p:spPr>
              <a:xfrm flipH="1" rot="10800000">
                <a:off x="8761016"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9" name="Google Shape;13299;p16"/>
              <p:cNvSpPr/>
              <p:nvPr/>
            </p:nvSpPr>
            <p:spPr>
              <a:xfrm flipH="1" rot="10800000">
                <a:off x="897584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0" name="Google Shape;13300;p16"/>
              <p:cNvSpPr/>
              <p:nvPr/>
            </p:nvSpPr>
            <p:spPr>
              <a:xfrm flipH="1" rot="10800000">
                <a:off x="-46739"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1" name="Google Shape;13301;p16"/>
              <p:cNvSpPr/>
              <p:nvPr/>
            </p:nvSpPr>
            <p:spPr>
              <a:xfrm flipH="1" rot="10800000">
                <a:off x="16808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2" name="Google Shape;13302;p16"/>
              <p:cNvSpPr/>
              <p:nvPr/>
            </p:nvSpPr>
            <p:spPr>
              <a:xfrm flipH="1" rot="10800000">
                <a:off x="38290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3" name="Google Shape;13303;p16"/>
              <p:cNvSpPr/>
              <p:nvPr/>
            </p:nvSpPr>
            <p:spPr>
              <a:xfrm flipH="1" rot="10800000">
                <a:off x="59773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4" name="Google Shape;13304;p16"/>
              <p:cNvSpPr/>
              <p:nvPr/>
            </p:nvSpPr>
            <p:spPr>
              <a:xfrm flipH="1" rot="10800000">
                <a:off x="81255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5" name="Google Shape;13305;p16"/>
              <p:cNvSpPr/>
              <p:nvPr/>
            </p:nvSpPr>
            <p:spPr>
              <a:xfrm flipH="1" rot="10800000">
                <a:off x="102737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6" name="Google Shape;13306;p16"/>
              <p:cNvSpPr/>
              <p:nvPr/>
            </p:nvSpPr>
            <p:spPr>
              <a:xfrm flipH="1" rot="10800000">
                <a:off x="124220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7" name="Google Shape;13307;p16"/>
              <p:cNvSpPr/>
              <p:nvPr/>
            </p:nvSpPr>
            <p:spPr>
              <a:xfrm flipH="1" rot="10800000">
                <a:off x="145702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8" name="Google Shape;13308;p16"/>
              <p:cNvSpPr/>
              <p:nvPr/>
            </p:nvSpPr>
            <p:spPr>
              <a:xfrm flipH="1" rot="10800000">
                <a:off x="167184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9" name="Google Shape;13309;p16"/>
              <p:cNvSpPr/>
              <p:nvPr/>
            </p:nvSpPr>
            <p:spPr>
              <a:xfrm flipH="1" rot="10800000">
                <a:off x="188667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0" name="Google Shape;13310;p16"/>
              <p:cNvSpPr/>
              <p:nvPr/>
            </p:nvSpPr>
            <p:spPr>
              <a:xfrm flipH="1" rot="10800000">
                <a:off x="210149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1" name="Google Shape;13311;p16"/>
              <p:cNvSpPr/>
              <p:nvPr/>
            </p:nvSpPr>
            <p:spPr>
              <a:xfrm flipH="1" rot="10800000">
                <a:off x="231631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2" name="Google Shape;13312;p16"/>
              <p:cNvSpPr/>
              <p:nvPr/>
            </p:nvSpPr>
            <p:spPr>
              <a:xfrm flipH="1" rot="10800000">
                <a:off x="253114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3" name="Google Shape;13313;p16"/>
              <p:cNvSpPr/>
              <p:nvPr/>
            </p:nvSpPr>
            <p:spPr>
              <a:xfrm flipH="1" rot="10800000">
                <a:off x="274596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4" name="Google Shape;13314;p16"/>
              <p:cNvSpPr/>
              <p:nvPr/>
            </p:nvSpPr>
            <p:spPr>
              <a:xfrm flipH="1" rot="10800000">
                <a:off x="296078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5" name="Google Shape;13315;p16"/>
              <p:cNvSpPr/>
              <p:nvPr/>
            </p:nvSpPr>
            <p:spPr>
              <a:xfrm flipH="1" rot="10800000">
                <a:off x="317561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6" name="Google Shape;13316;p16"/>
              <p:cNvSpPr/>
              <p:nvPr/>
            </p:nvSpPr>
            <p:spPr>
              <a:xfrm flipH="1" rot="10800000">
                <a:off x="339043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7" name="Google Shape;13317;p16"/>
              <p:cNvSpPr/>
              <p:nvPr/>
            </p:nvSpPr>
            <p:spPr>
              <a:xfrm flipH="1" rot="10800000">
                <a:off x="360525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8" name="Google Shape;13318;p16"/>
              <p:cNvSpPr/>
              <p:nvPr/>
            </p:nvSpPr>
            <p:spPr>
              <a:xfrm flipH="1" rot="10800000">
                <a:off x="382008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9" name="Google Shape;13319;p16"/>
              <p:cNvSpPr/>
              <p:nvPr/>
            </p:nvSpPr>
            <p:spPr>
              <a:xfrm flipH="1" rot="10800000">
                <a:off x="403490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0" name="Google Shape;13320;p16"/>
              <p:cNvSpPr/>
              <p:nvPr/>
            </p:nvSpPr>
            <p:spPr>
              <a:xfrm flipH="1" rot="10800000">
                <a:off x="424972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1" name="Google Shape;13321;p16"/>
              <p:cNvSpPr/>
              <p:nvPr/>
            </p:nvSpPr>
            <p:spPr>
              <a:xfrm flipH="1" rot="10800000">
                <a:off x="446455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2" name="Google Shape;13322;p16"/>
              <p:cNvSpPr/>
              <p:nvPr/>
            </p:nvSpPr>
            <p:spPr>
              <a:xfrm flipH="1" rot="10800000">
                <a:off x="467937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3" name="Google Shape;13323;p16"/>
              <p:cNvSpPr/>
              <p:nvPr/>
            </p:nvSpPr>
            <p:spPr>
              <a:xfrm flipH="1" rot="10800000">
                <a:off x="489419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4" name="Google Shape;13324;p16"/>
              <p:cNvSpPr/>
              <p:nvPr/>
            </p:nvSpPr>
            <p:spPr>
              <a:xfrm flipH="1" rot="10800000">
                <a:off x="510902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5" name="Google Shape;13325;p16"/>
              <p:cNvSpPr/>
              <p:nvPr/>
            </p:nvSpPr>
            <p:spPr>
              <a:xfrm flipH="1" rot="10800000">
                <a:off x="532384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6" name="Google Shape;13326;p16"/>
              <p:cNvSpPr/>
              <p:nvPr/>
            </p:nvSpPr>
            <p:spPr>
              <a:xfrm flipH="1" rot="10800000">
                <a:off x="553866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7" name="Google Shape;13327;p16"/>
              <p:cNvSpPr/>
              <p:nvPr/>
            </p:nvSpPr>
            <p:spPr>
              <a:xfrm flipH="1" rot="10800000">
                <a:off x="575349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8" name="Google Shape;13328;p16"/>
              <p:cNvSpPr/>
              <p:nvPr/>
            </p:nvSpPr>
            <p:spPr>
              <a:xfrm flipH="1" rot="10800000">
                <a:off x="596831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9" name="Google Shape;13329;p16"/>
              <p:cNvSpPr/>
              <p:nvPr/>
            </p:nvSpPr>
            <p:spPr>
              <a:xfrm flipH="1" rot="10800000">
                <a:off x="618313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0" name="Google Shape;13330;p16"/>
              <p:cNvSpPr/>
              <p:nvPr/>
            </p:nvSpPr>
            <p:spPr>
              <a:xfrm flipH="1" rot="10800000">
                <a:off x="639796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1" name="Google Shape;13331;p16"/>
              <p:cNvSpPr/>
              <p:nvPr/>
            </p:nvSpPr>
            <p:spPr>
              <a:xfrm flipH="1" rot="10800000">
                <a:off x="661278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2" name="Google Shape;13332;p16"/>
              <p:cNvSpPr/>
              <p:nvPr/>
            </p:nvSpPr>
            <p:spPr>
              <a:xfrm flipH="1" rot="10800000">
                <a:off x="682760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3" name="Google Shape;13333;p16"/>
              <p:cNvSpPr/>
              <p:nvPr/>
            </p:nvSpPr>
            <p:spPr>
              <a:xfrm flipH="1" rot="10800000">
                <a:off x="704243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4" name="Google Shape;13334;p16"/>
              <p:cNvSpPr/>
              <p:nvPr/>
            </p:nvSpPr>
            <p:spPr>
              <a:xfrm flipH="1" rot="10800000">
                <a:off x="725725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5" name="Google Shape;13335;p16"/>
              <p:cNvSpPr/>
              <p:nvPr/>
            </p:nvSpPr>
            <p:spPr>
              <a:xfrm flipH="1" rot="10800000">
                <a:off x="747207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6" name="Google Shape;13336;p16"/>
              <p:cNvSpPr/>
              <p:nvPr/>
            </p:nvSpPr>
            <p:spPr>
              <a:xfrm flipH="1" rot="10800000">
                <a:off x="768690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7" name="Google Shape;13337;p16"/>
              <p:cNvSpPr/>
              <p:nvPr/>
            </p:nvSpPr>
            <p:spPr>
              <a:xfrm flipH="1" rot="10800000">
                <a:off x="790172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8" name="Google Shape;13338;p16"/>
              <p:cNvSpPr/>
              <p:nvPr/>
            </p:nvSpPr>
            <p:spPr>
              <a:xfrm flipH="1" rot="10800000">
                <a:off x="8116546"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9" name="Google Shape;13339;p16"/>
              <p:cNvSpPr/>
              <p:nvPr/>
            </p:nvSpPr>
            <p:spPr>
              <a:xfrm flipH="1" rot="10800000">
                <a:off x="833137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0" name="Google Shape;13340;p16"/>
              <p:cNvSpPr/>
              <p:nvPr/>
            </p:nvSpPr>
            <p:spPr>
              <a:xfrm flipH="1" rot="10800000">
                <a:off x="854619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1" name="Google Shape;13341;p16"/>
              <p:cNvSpPr/>
              <p:nvPr/>
            </p:nvSpPr>
            <p:spPr>
              <a:xfrm flipH="1" rot="10800000">
                <a:off x="8761016"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2" name="Google Shape;13342;p16"/>
              <p:cNvSpPr/>
              <p:nvPr/>
            </p:nvSpPr>
            <p:spPr>
              <a:xfrm flipH="1" rot="10800000">
                <a:off x="897584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3" name="Google Shape;13343;p16"/>
              <p:cNvSpPr/>
              <p:nvPr/>
            </p:nvSpPr>
            <p:spPr>
              <a:xfrm flipH="1" rot="10800000">
                <a:off x="-46739"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4" name="Google Shape;13344;p16"/>
              <p:cNvSpPr/>
              <p:nvPr/>
            </p:nvSpPr>
            <p:spPr>
              <a:xfrm flipH="1" rot="10800000">
                <a:off x="16808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5" name="Google Shape;13345;p16"/>
              <p:cNvSpPr/>
              <p:nvPr/>
            </p:nvSpPr>
            <p:spPr>
              <a:xfrm flipH="1" rot="10800000">
                <a:off x="38290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6" name="Google Shape;13346;p16"/>
              <p:cNvSpPr/>
              <p:nvPr/>
            </p:nvSpPr>
            <p:spPr>
              <a:xfrm flipH="1" rot="10800000">
                <a:off x="59773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7" name="Google Shape;13347;p16"/>
              <p:cNvSpPr/>
              <p:nvPr/>
            </p:nvSpPr>
            <p:spPr>
              <a:xfrm flipH="1" rot="10800000">
                <a:off x="81255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8" name="Google Shape;13348;p16"/>
              <p:cNvSpPr/>
              <p:nvPr/>
            </p:nvSpPr>
            <p:spPr>
              <a:xfrm flipH="1" rot="10800000">
                <a:off x="102737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9" name="Google Shape;13349;p16"/>
              <p:cNvSpPr/>
              <p:nvPr/>
            </p:nvSpPr>
            <p:spPr>
              <a:xfrm flipH="1" rot="10800000">
                <a:off x="124220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0" name="Google Shape;13350;p16"/>
              <p:cNvSpPr/>
              <p:nvPr/>
            </p:nvSpPr>
            <p:spPr>
              <a:xfrm flipH="1" rot="10800000">
                <a:off x="145702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1" name="Google Shape;13351;p16"/>
              <p:cNvSpPr/>
              <p:nvPr/>
            </p:nvSpPr>
            <p:spPr>
              <a:xfrm flipH="1" rot="10800000">
                <a:off x="167184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2" name="Google Shape;13352;p16"/>
              <p:cNvSpPr/>
              <p:nvPr/>
            </p:nvSpPr>
            <p:spPr>
              <a:xfrm flipH="1" rot="10800000">
                <a:off x="188667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3" name="Google Shape;13353;p16"/>
              <p:cNvSpPr/>
              <p:nvPr/>
            </p:nvSpPr>
            <p:spPr>
              <a:xfrm flipH="1" rot="10800000">
                <a:off x="210149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4" name="Google Shape;13354;p16"/>
              <p:cNvSpPr/>
              <p:nvPr/>
            </p:nvSpPr>
            <p:spPr>
              <a:xfrm flipH="1" rot="10800000">
                <a:off x="231631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5" name="Google Shape;13355;p16"/>
              <p:cNvSpPr/>
              <p:nvPr/>
            </p:nvSpPr>
            <p:spPr>
              <a:xfrm flipH="1" rot="10800000">
                <a:off x="253114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6" name="Google Shape;13356;p16"/>
              <p:cNvSpPr/>
              <p:nvPr/>
            </p:nvSpPr>
            <p:spPr>
              <a:xfrm flipH="1" rot="10800000">
                <a:off x="274596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7" name="Google Shape;13357;p16"/>
              <p:cNvSpPr/>
              <p:nvPr/>
            </p:nvSpPr>
            <p:spPr>
              <a:xfrm flipH="1" rot="10800000">
                <a:off x="296078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8" name="Google Shape;13358;p16"/>
              <p:cNvSpPr/>
              <p:nvPr/>
            </p:nvSpPr>
            <p:spPr>
              <a:xfrm flipH="1" rot="10800000">
                <a:off x="317561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9" name="Google Shape;13359;p16"/>
              <p:cNvSpPr/>
              <p:nvPr/>
            </p:nvSpPr>
            <p:spPr>
              <a:xfrm flipH="1" rot="10800000">
                <a:off x="339043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0" name="Google Shape;13360;p16"/>
              <p:cNvSpPr/>
              <p:nvPr/>
            </p:nvSpPr>
            <p:spPr>
              <a:xfrm flipH="1" rot="10800000">
                <a:off x="360525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1" name="Google Shape;13361;p16"/>
              <p:cNvSpPr/>
              <p:nvPr/>
            </p:nvSpPr>
            <p:spPr>
              <a:xfrm flipH="1" rot="10800000">
                <a:off x="382008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2" name="Google Shape;13362;p16"/>
              <p:cNvSpPr/>
              <p:nvPr/>
            </p:nvSpPr>
            <p:spPr>
              <a:xfrm flipH="1" rot="10800000">
                <a:off x="403490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3" name="Google Shape;13363;p16"/>
              <p:cNvSpPr/>
              <p:nvPr/>
            </p:nvSpPr>
            <p:spPr>
              <a:xfrm flipH="1" rot="10800000">
                <a:off x="424972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4" name="Google Shape;13364;p16"/>
              <p:cNvSpPr/>
              <p:nvPr/>
            </p:nvSpPr>
            <p:spPr>
              <a:xfrm flipH="1" rot="10800000">
                <a:off x="446455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5" name="Google Shape;13365;p16"/>
              <p:cNvSpPr/>
              <p:nvPr/>
            </p:nvSpPr>
            <p:spPr>
              <a:xfrm flipH="1" rot="10800000">
                <a:off x="467937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6" name="Google Shape;13366;p16"/>
              <p:cNvSpPr/>
              <p:nvPr/>
            </p:nvSpPr>
            <p:spPr>
              <a:xfrm flipH="1" rot="10800000">
                <a:off x="489419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7" name="Google Shape;13367;p16"/>
              <p:cNvSpPr/>
              <p:nvPr/>
            </p:nvSpPr>
            <p:spPr>
              <a:xfrm flipH="1" rot="10800000">
                <a:off x="510902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8" name="Google Shape;13368;p16"/>
              <p:cNvSpPr/>
              <p:nvPr/>
            </p:nvSpPr>
            <p:spPr>
              <a:xfrm flipH="1" rot="10800000">
                <a:off x="532384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9" name="Google Shape;13369;p16"/>
              <p:cNvSpPr/>
              <p:nvPr/>
            </p:nvSpPr>
            <p:spPr>
              <a:xfrm flipH="1" rot="10800000">
                <a:off x="553866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0" name="Google Shape;13370;p16"/>
              <p:cNvSpPr/>
              <p:nvPr/>
            </p:nvSpPr>
            <p:spPr>
              <a:xfrm flipH="1" rot="10800000">
                <a:off x="575349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1" name="Google Shape;13371;p16"/>
              <p:cNvSpPr/>
              <p:nvPr/>
            </p:nvSpPr>
            <p:spPr>
              <a:xfrm flipH="1" rot="10800000">
                <a:off x="596831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2" name="Google Shape;13372;p16"/>
              <p:cNvSpPr/>
              <p:nvPr/>
            </p:nvSpPr>
            <p:spPr>
              <a:xfrm flipH="1" rot="10800000">
                <a:off x="618313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3" name="Google Shape;13373;p16"/>
              <p:cNvSpPr/>
              <p:nvPr/>
            </p:nvSpPr>
            <p:spPr>
              <a:xfrm flipH="1" rot="10800000">
                <a:off x="639796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4" name="Google Shape;13374;p16"/>
              <p:cNvSpPr/>
              <p:nvPr/>
            </p:nvSpPr>
            <p:spPr>
              <a:xfrm flipH="1" rot="10800000">
                <a:off x="661278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5" name="Google Shape;13375;p16"/>
              <p:cNvSpPr/>
              <p:nvPr/>
            </p:nvSpPr>
            <p:spPr>
              <a:xfrm flipH="1" rot="10800000">
                <a:off x="682760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6" name="Google Shape;13376;p16"/>
              <p:cNvSpPr/>
              <p:nvPr/>
            </p:nvSpPr>
            <p:spPr>
              <a:xfrm flipH="1" rot="10800000">
                <a:off x="704243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7" name="Google Shape;13377;p16"/>
              <p:cNvSpPr/>
              <p:nvPr/>
            </p:nvSpPr>
            <p:spPr>
              <a:xfrm flipH="1" rot="10800000">
                <a:off x="725725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8" name="Google Shape;13378;p16"/>
              <p:cNvSpPr/>
              <p:nvPr/>
            </p:nvSpPr>
            <p:spPr>
              <a:xfrm flipH="1" rot="10800000">
                <a:off x="747207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9" name="Google Shape;13379;p16"/>
              <p:cNvSpPr/>
              <p:nvPr/>
            </p:nvSpPr>
            <p:spPr>
              <a:xfrm flipH="1" rot="10800000">
                <a:off x="768690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0" name="Google Shape;13380;p16"/>
              <p:cNvSpPr/>
              <p:nvPr/>
            </p:nvSpPr>
            <p:spPr>
              <a:xfrm flipH="1" rot="10800000">
                <a:off x="790172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1" name="Google Shape;13381;p16"/>
              <p:cNvSpPr/>
              <p:nvPr/>
            </p:nvSpPr>
            <p:spPr>
              <a:xfrm flipH="1" rot="10800000">
                <a:off x="8116546"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2" name="Google Shape;13382;p16"/>
              <p:cNvSpPr/>
              <p:nvPr/>
            </p:nvSpPr>
            <p:spPr>
              <a:xfrm flipH="1" rot="10800000">
                <a:off x="833137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3" name="Google Shape;13383;p16"/>
              <p:cNvSpPr/>
              <p:nvPr/>
            </p:nvSpPr>
            <p:spPr>
              <a:xfrm flipH="1" rot="10800000">
                <a:off x="854619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4" name="Google Shape;13384;p16"/>
              <p:cNvSpPr/>
              <p:nvPr/>
            </p:nvSpPr>
            <p:spPr>
              <a:xfrm flipH="1" rot="10800000">
                <a:off x="8761016"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5" name="Google Shape;13385;p16"/>
              <p:cNvSpPr/>
              <p:nvPr/>
            </p:nvSpPr>
            <p:spPr>
              <a:xfrm flipH="1" rot="10800000">
                <a:off x="897584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6" name="Google Shape;13386;p16"/>
              <p:cNvSpPr/>
              <p:nvPr/>
            </p:nvSpPr>
            <p:spPr>
              <a:xfrm flipH="1" rot="10800000">
                <a:off x="-46739"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7" name="Google Shape;13387;p16"/>
              <p:cNvSpPr/>
              <p:nvPr/>
            </p:nvSpPr>
            <p:spPr>
              <a:xfrm flipH="1" rot="10800000">
                <a:off x="16808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8" name="Google Shape;13388;p16"/>
              <p:cNvSpPr/>
              <p:nvPr/>
            </p:nvSpPr>
            <p:spPr>
              <a:xfrm flipH="1" rot="10800000">
                <a:off x="38290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9" name="Google Shape;13389;p16"/>
              <p:cNvSpPr/>
              <p:nvPr/>
            </p:nvSpPr>
            <p:spPr>
              <a:xfrm flipH="1" rot="10800000">
                <a:off x="59773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0" name="Google Shape;13390;p16"/>
              <p:cNvSpPr/>
              <p:nvPr/>
            </p:nvSpPr>
            <p:spPr>
              <a:xfrm flipH="1" rot="10800000">
                <a:off x="81255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1" name="Google Shape;13391;p16"/>
              <p:cNvSpPr/>
              <p:nvPr/>
            </p:nvSpPr>
            <p:spPr>
              <a:xfrm flipH="1" rot="10800000">
                <a:off x="102737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2" name="Google Shape;13392;p16"/>
              <p:cNvSpPr/>
              <p:nvPr/>
            </p:nvSpPr>
            <p:spPr>
              <a:xfrm flipH="1" rot="10800000">
                <a:off x="124220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3" name="Google Shape;13393;p16"/>
              <p:cNvSpPr/>
              <p:nvPr/>
            </p:nvSpPr>
            <p:spPr>
              <a:xfrm flipH="1" rot="10800000">
                <a:off x="145702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4" name="Google Shape;13394;p16"/>
              <p:cNvSpPr/>
              <p:nvPr/>
            </p:nvSpPr>
            <p:spPr>
              <a:xfrm flipH="1" rot="10800000">
                <a:off x="167184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5" name="Google Shape;13395;p16"/>
              <p:cNvSpPr/>
              <p:nvPr/>
            </p:nvSpPr>
            <p:spPr>
              <a:xfrm flipH="1" rot="10800000">
                <a:off x="188667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6" name="Google Shape;13396;p16"/>
              <p:cNvSpPr/>
              <p:nvPr/>
            </p:nvSpPr>
            <p:spPr>
              <a:xfrm flipH="1" rot="10800000">
                <a:off x="210149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7" name="Google Shape;13397;p16"/>
              <p:cNvSpPr/>
              <p:nvPr/>
            </p:nvSpPr>
            <p:spPr>
              <a:xfrm flipH="1" rot="10800000">
                <a:off x="231631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8" name="Google Shape;13398;p16"/>
              <p:cNvSpPr/>
              <p:nvPr/>
            </p:nvSpPr>
            <p:spPr>
              <a:xfrm flipH="1" rot="10800000">
                <a:off x="253114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9" name="Google Shape;13399;p16"/>
              <p:cNvSpPr/>
              <p:nvPr/>
            </p:nvSpPr>
            <p:spPr>
              <a:xfrm flipH="1" rot="10800000">
                <a:off x="274596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0" name="Google Shape;13400;p16"/>
              <p:cNvSpPr/>
              <p:nvPr/>
            </p:nvSpPr>
            <p:spPr>
              <a:xfrm flipH="1" rot="10800000">
                <a:off x="296078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1" name="Google Shape;13401;p16"/>
              <p:cNvSpPr/>
              <p:nvPr/>
            </p:nvSpPr>
            <p:spPr>
              <a:xfrm flipH="1" rot="10800000">
                <a:off x="317561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2" name="Google Shape;13402;p16"/>
              <p:cNvSpPr/>
              <p:nvPr/>
            </p:nvSpPr>
            <p:spPr>
              <a:xfrm flipH="1" rot="10800000">
                <a:off x="339043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3" name="Google Shape;13403;p16"/>
              <p:cNvSpPr/>
              <p:nvPr/>
            </p:nvSpPr>
            <p:spPr>
              <a:xfrm flipH="1" rot="10800000">
                <a:off x="360525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4" name="Google Shape;13404;p16"/>
              <p:cNvSpPr/>
              <p:nvPr/>
            </p:nvSpPr>
            <p:spPr>
              <a:xfrm flipH="1" rot="10800000">
                <a:off x="382008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5" name="Google Shape;13405;p16"/>
              <p:cNvSpPr/>
              <p:nvPr/>
            </p:nvSpPr>
            <p:spPr>
              <a:xfrm flipH="1" rot="10800000">
                <a:off x="403490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6" name="Google Shape;13406;p16"/>
              <p:cNvSpPr/>
              <p:nvPr/>
            </p:nvSpPr>
            <p:spPr>
              <a:xfrm flipH="1" rot="10800000">
                <a:off x="424972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7" name="Google Shape;13407;p16"/>
              <p:cNvSpPr/>
              <p:nvPr/>
            </p:nvSpPr>
            <p:spPr>
              <a:xfrm flipH="1" rot="10800000">
                <a:off x="446455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8" name="Google Shape;13408;p16"/>
              <p:cNvSpPr/>
              <p:nvPr/>
            </p:nvSpPr>
            <p:spPr>
              <a:xfrm flipH="1" rot="10800000">
                <a:off x="467937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9" name="Google Shape;13409;p16"/>
              <p:cNvSpPr/>
              <p:nvPr/>
            </p:nvSpPr>
            <p:spPr>
              <a:xfrm flipH="1" rot="10800000">
                <a:off x="489419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0" name="Google Shape;13410;p16"/>
              <p:cNvSpPr/>
              <p:nvPr/>
            </p:nvSpPr>
            <p:spPr>
              <a:xfrm flipH="1" rot="10800000">
                <a:off x="510902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1" name="Google Shape;13411;p16"/>
              <p:cNvSpPr/>
              <p:nvPr/>
            </p:nvSpPr>
            <p:spPr>
              <a:xfrm flipH="1" rot="10800000">
                <a:off x="532384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2" name="Google Shape;13412;p16"/>
              <p:cNvSpPr/>
              <p:nvPr/>
            </p:nvSpPr>
            <p:spPr>
              <a:xfrm flipH="1" rot="10800000">
                <a:off x="553866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3" name="Google Shape;13413;p16"/>
              <p:cNvSpPr/>
              <p:nvPr/>
            </p:nvSpPr>
            <p:spPr>
              <a:xfrm flipH="1" rot="10800000">
                <a:off x="575349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4" name="Google Shape;13414;p16"/>
              <p:cNvSpPr/>
              <p:nvPr/>
            </p:nvSpPr>
            <p:spPr>
              <a:xfrm flipH="1" rot="10800000">
                <a:off x="596831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5" name="Google Shape;13415;p16"/>
              <p:cNvSpPr/>
              <p:nvPr/>
            </p:nvSpPr>
            <p:spPr>
              <a:xfrm flipH="1" rot="10800000">
                <a:off x="618313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6" name="Google Shape;13416;p16"/>
              <p:cNvSpPr/>
              <p:nvPr/>
            </p:nvSpPr>
            <p:spPr>
              <a:xfrm flipH="1" rot="10800000">
                <a:off x="639796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7" name="Google Shape;13417;p16"/>
              <p:cNvSpPr/>
              <p:nvPr/>
            </p:nvSpPr>
            <p:spPr>
              <a:xfrm flipH="1" rot="10800000">
                <a:off x="661278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8" name="Google Shape;13418;p16"/>
              <p:cNvSpPr/>
              <p:nvPr/>
            </p:nvSpPr>
            <p:spPr>
              <a:xfrm flipH="1" rot="10800000">
                <a:off x="682760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9" name="Google Shape;13419;p16"/>
              <p:cNvSpPr/>
              <p:nvPr/>
            </p:nvSpPr>
            <p:spPr>
              <a:xfrm flipH="1" rot="10800000">
                <a:off x="704243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0" name="Google Shape;13420;p16"/>
              <p:cNvSpPr/>
              <p:nvPr/>
            </p:nvSpPr>
            <p:spPr>
              <a:xfrm flipH="1" rot="10800000">
                <a:off x="725725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1" name="Google Shape;13421;p16"/>
              <p:cNvSpPr/>
              <p:nvPr/>
            </p:nvSpPr>
            <p:spPr>
              <a:xfrm flipH="1" rot="10800000">
                <a:off x="747207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2" name="Google Shape;13422;p16"/>
              <p:cNvSpPr/>
              <p:nvPr/>
            </p:nvSpPr>
            <p:spPr>
              <a:xfrm flipH="1" rot="10800000">
                <a:off x="768690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3" name="Google Shape;13423;p16"/>
              <p:cNvSpPr/>
              <p:nvPr/>
            </p:nvSpPr>
            <p:spPr>
              <a:xfrm flipH="1" rot="10800000">
                <a:off x="790172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4" name="Google Shape;13424;p16"/>
              <p:cNvSpPr/>
              <p:nvPr/>
            </p:nvSpPr>
            <p:spPr>
              <a:xfrm flipH="1" rot="10800000">
                <a:off x="8116546"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5" name="Google Shape;13425;p16"/>
              <p:cNvSpPr/>
              <p:nvPr/>
            </p:nvSpPr>
            <p:spPr>
              <a:xfrm flipH="1" rot="10800000">
                <a:off x="833137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6" name="Google Shape;13426;p16"/>
              <p:cNvSpPr/>
              <p:nvPr/>
            </p:nvSpPr>
            <p:spPr>
              <a:xfrm flipH="1" rot="10800000">
                <a:off x="854619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7" name="Google Shape;13427;p16"/>
              <p:cNvSpPr/>
              <p:nvPr/>
            </p:nvSpPr>
            <p:spPr>
              <a:xfrm flipH="1" rot="10800000">
                <a:off x="8761016"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8" name="Google Shape;13428;p16"/>
              <p:cNvSpPr/>
              <p:nvPr/>
            </p:nvSpPr>
            <p:spPr>
              <a:xfrm flipH="1" rot="10800000">
                <a:off x="897584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9" name="Google Shape;13429;p16"/>
              <p:cNvSpPr/>
              <p:nvPr/>
            </p:nvSpPr>
            <p:spPr>
              <a:xfrm flipH="1" rot="10800000">
                <a:off x="-46739"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0" name="Google Shape;13430;p16"/>
              <p:cNvSpPr/>
              <p:nvPr/>
            </p:nvSpPr>
            <p:spPr>
              <a:xfrm flipH="1" rot="10800000">
                <a:off x="16808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1" name="Google Shape;13431;p16"/>
              <p:cNvSpPr/>
              <p:nvPr/>
            </p:nvSpPr>
            <p:spPr>
              <a:xfrm flipH="1" rot="10800000">
                <a:off x="38290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2" name="Google Shape;13432;p16"/>
              <p:cNvSpPr/>
              <p:nvPr/>
            </p:nvSpPr>
            <p:spPr>
              <a:xfrm flipH="1" rot="10800000">
                <a:off x="59773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3" name="Google Shape;13433;p16"/>
              <p:cNvSpPr/>
              <p:nvPr/>
            </p:nvSpPr>
            <p:spPr>
              <a:xfrm flipH="1" rot="10800000">
                <a:off x="81255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4" name="Google Shape;13434;p16"/>
              <p:cNvSpPr/>
              <p:nvPr/>
            </p:nvSpPr>
            <p:spPr>
              <a:xfrm flipH="1" rot="10800000">
                <a:off x="102737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5" name="Google Shape;13435;p16"/>
              <p:cNvSpPr/>
              <p:nvPr/>
            </p:nvSpPr>
            <p:spPr>
              <a:xfrm flipH="1" rot="10800000">
                <a:off x="124220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6" name="Google Shape;13436;p16"/>
              <p:cNvSpPr/>
              <p:nvPr/>
            </p:nvSpPr>
            <p:spPr>
              <a:xfrm flipH="1" rot="10800000">
                <a:off x="145702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7" name="Google Shape;13437;p16"/>
              <p:cNvSpPr/>
              <p:nvPr/>
            </p:nvSpPr>
            <p:spPr>
              <a:xfrm flipH="1" rot="10800000">
                <a:off x="167184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8" name="Google Shape;13438;p16"/>
              <p:cNvSpPr/>
              <p:nvPr/>
            </p:nvSpPr>
            <p:spPr>
              <a:xfrm flipH="1" rot="10800000">
                <a:off x="188667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9" name="Google Shape;13439;p16"/>
              <p:cNvSpPr/>
              <p:nvPr/>
            </p:nvSpPr>
            <p:spPr>
              <a:xfrm flipH="1" rot="10800000">
                <a:off x="210149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0" name="Google Shape;13440;p16"/>
              <p:cNvSpPr/>
              <p:nvPr/>
            </p:nvSpPr>
            <p:spPr>
              <a:xfrm flipH="1" rot="10800000">
                <a:off x="231631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1" name="Google Shape;13441;p16"/>
              <p:cNvSpPr/>
              <p:nvPr/>
            </p:nvSpPr>
            <p:spPr>
              <a:xfrm flipH="1" rot="10800000">
                <a:off x="253114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2" name="Google Shape;13442;p16"/>
              <p:cNvSpPr/>
              <p:nvPr/>
            </p:nvSpPr>
            <p:spPr>
              <a:xfrm flipH="1" rot="10800000">
                <a:off x="274596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3" name="Google Shape;13443;p16"/>
              <p:cNvSpPr/>
              <p:nvPr/>
            </p:nvSpPr>
            <p:spPr>
              <a:xfrm flipH="1" rot="10800000">
                <a:off x="296078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4" name="Google Shape;13444;p16"/>
              <p:cNvSpPr/>
              <p:nvPr/>
            </p:nvSpPr>
            <p:spPr>
              <a:xfrm flipH="1" rot="10800000">
                <a:off x="317561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5" name="Google Shape;13445;p16"/>
              <p:cNvSpPr/>
              <p:nvPr/>
            </p:nvSpPr>
            <p:spPr>
              <a:xfrm flipH="1" rot="10800000">
                <a:off x="339043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6" name="Google Shape;13446;p16"/>
              <p:cNvSpPr/>
              <p:nvPr/>
            </p:nvSpPr>
            <p:spPr>
              <a:xfrm flipH="1" rot="10800000">
                <a:off x="360525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7" name="Google Shape;13447;p16"/>
              <p:cNvSpPr/>
              <p:nvPr/>
            </p:nvSpPr>
            <p:spPr>
              <a:xfrm flipH="1" rot="10800000">
                <a:off x="382008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8" name="Google Shape;13448;p16"/>
              <p:cNvSpPr/>
              <p:nvPr/>
            </p:nvSpPr>
            <p:spPr>
              <a:xfrm flipH="1" rot="10800000">
                <a:off x="403490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9" name="Google Shape;13449;p16"/>
              <p:cNvSpPr/>
              <p:nvPr/>
            </p:nvSpPr>
            <p:spPr>
              <a:xfrm flipH="1" rot="10800000">
                <a:off x="424972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0" name="Google Shape;13450;p16"/>
              <p:cNvSpPr/>
              <p:nvPr/>
            </p:nvSpPr>
            <p:spPr>
              <a:xfrm flipH="1" rot="10800000">
                <a:off x="446455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1" name="Google Shape;13451;p16"/>
              <p:cNvSpPr/>
              <p:nvPr/>
            </p:nvSpPr>
            <p:spPr>
              <a:xfrm flipH="1" rot="10800000">
                <a:off x="467937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2" name="Google Shape;13452;p16"/>
              <p:cNvSpPr/>
              <p:nvPr/>
            </p:nvSpPr>
            <p:spPr>
              <a:xfrm flipH="1" rot="10800000">
                <a:off x="489419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3" name="Google Shape;13453;p16"/>
              <p:cNvSpPr/>
              <p:nvPr/>
            </p:nvSpPr>
            <p:spPr>
              <a:xfrm flipH="1" rot="10800000">
                <a:off x="510902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4" name="Google Shape;13454;p16"/>
              <p:cNvSpPr/>
              <p:nvPr/>
            </p:nvSpPr>
            <p:spPr>
              <a:xfrm flipH="1" rot="10800000">
                <a:off x="532384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5" name="Google Shape;13455;p16"/>
              <p:cNvSpPr/>
              <p:nvPr/>
            </p:nvSpPr>
            <p:spPr>
              <a:xfrm flipH="1" rot="10800000">
                <a:off x="553866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6" name="Google Shape;13456;p16"/>
              <p:cNvSpPr/>
              <p:nvPr/>
            </p:nvSpPr>
            <p:spPr>
              <a:xfrm flipH="1" rot="10800000">
                <a:off x="575349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7" name="Google Shape;13457;p16"/>
              <p:cNvSpPr/>
              <p:nvPr/>
            </p:nvSpPr>
            <p:spPr>
              <a:xfrm flipH="1" rot="10800000">
                <a:off x="596831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8" name="Google Shape;13458;p16"/>
              <p:cNvSpPr/>
              <p:nvPr/>
            </p:nvSpPr>
            <p:spPr>
              <a:xfrm flipH="1" rot="10800000">
                <a:off x="618313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9" name="Google Shape;13459;p16"/>
              <p:cNvSpPr/>
              <p:nvPr/>
            </p:nvSpPr>
            <p:spPr>
              <a:xfrm flipH="1" rot="10800000">
                <a:off x="639796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0" name="Google Shape;13460;p16"/>
              <p:cNvSpPr/>
              <p:nvPr/>
            </p:nvSpPr>
            <p:spPr>
              <a:xfrm flipH="1" rot="10800000">
                <a:off x="661278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1" name="Google Shape;13461;p16"/>
              <p:cNvSpPr/>
              <p:nvPr/>
            </p:nvSpPr>
            <p:spPr>
              <a:xfrm flipH="1" rot="10800000">
                <a:off x="682760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2" name="Google Shape;13462;p16"/>
              <p:cNvSpPr/>
              <p:nvPr/>
            </p:nvSpPr>
            <p:spPr>
              <a:xfrm flipH="1" rot="10800000">
                <a:off x="704243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3" name="Google Shape;13463;p16"/>
              <p:cNvSpPr/>
              <p:nvPr/>
            </p:nvSpPr>
            <p:spPr>
              <a:xfrm flipH="1" rot="10800000">
                <a:off x="725725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4" name="Google Shape;13464;p16"/>
              <p:cNvSpPr/>
              <p:nvPr/>
            </p:nvSpPr>
            <p:spPr>
              <a:xfrm flipH="1" rot="10800000">
                <a:off x="747207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5" name="Google Shape;13465;p16"/>
              <p:cNvSpPr/>
              <p:nvPr/>
            </p:nvSpPr>
            <p:spPr>
              <a:xfrm flipH="1" rot="10800000">
                <a:off x="768690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6" name="Google Shape;13466;p16"/>
              <p:cNvSpPr/>
              <p:nvPr/>
            </p:nvSpPr>
            <p:spPr>
              <a:xfrm flipH="1" rot="10800000">
                <a:off x="790172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7" name="Google Shape;13467;p16"/>
              <p:cNvSpPr/>
              <p:nvPr/>
            </p:nvSpPr>
            <p:spPr>
              <a:xfrm flipH="1" rot="10800000">
                <a:off x="8116546"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8" name="Google Shape;13468;p16"/>
              <p:cNvSpPr/>
              <p:nvPr/>
            </p:nvSpPr>
            <p:spPr>
              <a:xfrm flipH="1" rot="10800000">
                <a:off x="833137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9" name="Google Shape;13469;p16"/>
              <p:cNvSpPr/>
              <p:nvPr/>
            </p:nvSpPr>
            <p:spPr>
              <a:xfrm flipH="1" rot="10800000">
                <a:off x="854619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0" name="Google Shape;13470;p16"/>
              <p:cNvSpPr/>
              <p:nvPr/>
            </p:nvSpPr>
            <p:spPr>
              <a:xfrm flipH="1" rot="10800000">
                <a:off x="8761016"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1" name="Google Shape;13471;p16"/>
              <p:cNvSpPr/>
              <p:nvPr/>
            </p:nvSpPr>
            <p:spPr>
              <a:xfrm flipH="1" rot="10800000">
                <a:off x="897584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2" name="Google Shape;13472;p16"/>
              <p:cNvSpPr/>
              <p:nvPr/>
            </p:nvSpPr>
            <p:spPr>
              <a:xfrm flipH="1" rot="10800000">
                <a:off x="-46739"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3" name="Google Shape;13473;p16"/>
              <p:cNvSpPr/>
              <p:nvPr/>
            </p:nvSpPr>
            <p:spPr>
              <a:xfrm flipH="1" rot="10800000">
                <a:off x="16808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4" name="Google Shape;13474;p16"/>
              <p:cNvSpPr/>
              <p:nvPr/>
            </p:nvSpPr>
            <p:spPr>
              <a:xfrm flipH="1" rot="10800000">
                <a:off x="38290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5" name="Google Shape;13475;p16"/>
              <p:cNvSpPr/>
              <p:nvPr/>
            </p:nvSpPr>
            <p:spPr>
              <a:xfrm flipH="1" rot="10800000">
                <a:off x="59773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6" name="Google Shape;13476;p16"/>
              <p:cNvSpPr/>
              <p:nvPr/>
            </p:nvSpPr>
            <p:spPr>
              <a:xfrm flipH="1" rot="10800000">
                <a:off x="81255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7" name="Google Shape;13477;p16"/>
              <p:cNvSpPr/>
              <p:nvPr/>
            </p:nvSpPr>
            <p:spPr>
              <a:xfrm flipH="1" rot="10800000">
                <a:off x="102737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8" name="Google Shape;13478;p16"/>
              <p:cNvSpPr/>
              <p:nvPr/>
            </p:nvSpPr>
            <p:spPr>
              <a:xfrm flipH="1" rot="10800000">
                <a:off x="124220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9" name="Google Shape;13479;p16"/>
              <p:cNvSpPr/>
              <p:nvPr/>
            </p:nvSpPr>
            <p:spPr>
              <a:xfrm flipH="1" rot="10800000">
                <a:off x="145702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0" name="Google Shape;13480;p16"/>
              <p:cNvSpPr/>
              <p:nvPr/>
            </p:nvSpPr>
            <p:spPr>
              <a:xfrm flipH="1" rot="10800000">
                <a:off x="167184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1" name="Google Shape;13481;p16"/>
              <p:cNvSpPr/>
              <p:nvPr/>
            </p:nvSpPr>
            <p:spPr>
              <a:xfrm flipH="1" rot="10800000">
                <a:off x="188667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2" name="Google Shape;13482;p16"/>
              <p:cNvSpPr/>
              <p:nvPr/>
            </p:nvSpPr>
            <p:spPr>
              <a:xfrm flipH="1" rot="10800000">
                <a:off x="210149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3" name="Google Shape;13483;p16"/>
              <p:cNvSpPr/>
              <p:nvPr/>
            </p:nvSpPr>
            <p:spPr>
              <a:xfrm flipH="1" rot="10800000">
                <a:off x="231631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4" name="Google Shape;13484;p16"/>
              <p:cNvSpPr/>
              <p:nvPr/>
            </p:nvSpPr>
            <p:spPr>
              <a:xfrm flipH="1" rot="10800000">
                <a:off x="253114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5" name="Google Shape;13485;p16"/>
              <p:cNvSpPr/>
              <p:nvPr/>
            </p:nvSpPr>
            <p:spPr>
              <a:xfrm flipH="1" rot="10800000">
                <a:off x="274596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6" name="Google Shape;13486;p16"/>
              <p:cNvSpPr/>
              <p:nvPr/>
            </p:nvSpPr>
            <p:spPr>
              <a:xfrm flipH="1" rot="10800000">
                <a:off x="296078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7" name="Google Shape;13487;p16"/>
              <p:cNvSpPr/>
              <p:nvPr/>
            </p:nvSpPr>
            <p:spPr>
              <a:xfrm flipH="1" rot="10800000">
                <a:off x="317561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8" name="Google Shape;13488;p16"/>
              <p:cNvSpPr/>
              <p:nvPr/>
            </p:nvSpPr>
            <p:spPr>
              <a:xfrm flipH="1" rot="10800000">
                <a:off x="339043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9" name="Google Shape;13489;p16"/>
              <p:cNvSpPr/>
              <p:nvPr/>
            </p:nvSpPr>
            <p:spPr>
              <a:xfrm flipH="1" rot="10800000">
                <a:off x="360525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0" name="Google Shape;13490;p16"/>
              <p:cNvSpPr/>
              <p:nvPr/>
            </p:nvSpPr>
            <p:spPr>
              <a:xfrm flipH="1" rot="10800000">
                <a:off x="382008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1" name="Google Shape;13491;p16"/>
              <p:cNvSpPr/>
              <p:nvPr/>
            </p:nvSpPr>
            <p:spPr>
              <a:xfrm flipH="1" rot="10800000">
                <a:off x="403490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2" name="Google Shape;13492;p16"/>
              <p:cNvSpPr/>
              <p:nvPr/>
            </p:nvSpPr>
            <p:spPr>
              <a:xfrm flipH="1" rot="10800000">
                <a:off x="424972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3" name="Google Shape;13493;p16"/>
              <p:cNvSpPr/>
              <p:nvPr/>
            </p:nvSpPr>
            <p:spPr>
              <a:xfrm flipH="1" rot="10800000">
                <a:off x="446455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4" name="Google Shape;13494;p16"/>
              <p:cNvSpPr/>
              <p:nvPr/>
            </p:nvSpPr>
            <p:spPr>
              <a:xfrm flipH="1" rot="10800000">
                <a:off x="467937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5" name="Google Shape;13495;p16"/>
              <p:cNvSpPr/>
              <p:nvPr/>
            </p:nvSpPr>
            <p:spPr>
              <a:xfrm flipH="1" rot="10800000">
                <a:off x="489419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6" name="Google Shape;13496;p16"/>
              <p:cNvSpPr/>
              <p:nvPr/>
            </p:nvSpPr>
            <p:spPr>
              <a:xfrm flipH="1" rot="10800000">
                <a:off x="510902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7" name="Google Shape;13497;p16"/>
              <p:cNvSpPr/>
              <p:nvPr/>
            </p:nvSpPr>
            <p:spPr>
              <a:xfrm flipH="1" rot="10800000">
                <a:off x="532384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8" name="Google Shape;13498;p16"/>
              <p:cNvSpPr/>
              <p:nvPr/>
            </p:nvSpPr>
            <p:spPr>
              <a:xfrm flipH="1" rot="10800000">
                <a:off x="553866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9" name="Google Shape;13499;p16"/>
              <p:cNvSpPr/>
              <p:nvPr/>
            </p:nvSpPr>
            <p:spPr>
              <a:xfrm flipH="1" rot="10800000">
                <a:off x="575349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0" name="Google Shape;13500;p16"/>
              <p:cNvSpPr/>
              <p:nvPr/>
            </p:nvSpPr>
            <p:spPr>
              <a:xfrm flipH="1" rot="10800000">
                <a:off x="596831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1" name="Google Shape;13501;p16"/>
              <p:cNvSpPr/>
              <p:nvPr/>
            </p:nvSpPr>
            <p:spPr>
              <a:xfrm flipH="1" rot="10800000">
                <a:off x="618313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2" name="Google Shape;13502;p16"/>
              <p:cNvSpPr/>
              <p:nvPr/>
            </p:nvSpPr>
            <p:spPr>
              <a:xfrm flipH="1" rot="10800000">
                <a:off x="639796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3" name="Google Shape;13503;p16"/>
              <p:cNvSpPr/>
              <p:nvPr/>
            </p:nvSpPr>
            <p:spPr>
              <a:xfrm flipH="1" rot="10800000">
                <a:off x="661278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4" name="Google Shape;13504;p16"/>
              <p:cNvSpPr/>
              <p:nvPr/>
            </p:nvSpPr>
            <p:spPr>
              <a:xfrm flipH="1" rot="10800000">
                <a:off x="682760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5" name="Google Shape;13505;p16"/>
              <p:cNvSpPr/>
              <p:nvPr/>
            </p:nvSpPr>
            <p:spPr>
              <a:xfrm flipH="1" rot="10800000">
                <a:off x="704243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6" name="Google Shape;13506;p16"/>
              <p:cNvSpPr/>
              <p:nvPr/>
            </p:nvSpPr>
            <p:spPr>
              <a:xfrm flipH="1" rot="10800000">
                <a:off x="725725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7" name="Google Shape;13507;p16"/>
              <p:cNvSpPr/>
              <p:nvPr/>
            </p:nvSpPr>
            <p:spPr>
              <a:xfrm flipH="1" rot="10800000">
                <a:off x="747207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8" name="Google Shape;13508;p16"/>
              <p:cNvSpPr/>
              <p:nvPr/>
            </p:nvSpPr>
            <p:spPr>
              <a:xfrm flipH="1" rot="10800000">
                <a:off x="768690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9" name="Google Shape;13509;p16"/>
              <p:cNvSpPr/>
              <p:nvPr/>
            </p:nvSpPr>
            <p:spPr>
              <a:xfrm flipH="1" rot="10800000">
                <a:off x="790172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0" name="Google Shape;13510;p16"/>
              <p:cNvSpPr/>
              <p:nvPr/>
            </p:nvSpPr>
            <p:spPr>
              <a:xfrm flipH="1" rot="10800000">
                <a:off x="8116546"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1" name="Google Shape;13511;p16"/>
              <p:cNvSpPr/>
              <p:nvPr/>
            </p:nvSpPr>
            <p:spPr>
              <a:xfrm flipH="1" rot="10800000">
                <a:off x="833137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2" name="Google Shape;13512;p16"/>
              <p:cNvSpPr/>
              <p:nvPr/>
            </p:nvSpPr>
            <p:spPr>
              <a:xfrm flipH="1" rot="10800000">
                <a:off x="854619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3" name="Google Shape;13513;p16"/>
              <p:cNvSpPr/>
              <p:nvPr/>
            </p:nvSpPr>
            <p:spPr>
              <a:xfrm flipH="1" rot="10800000">
                <a:off x="8761016"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4" name="Google Shape;13514;p16"/>
              <p:cNvSpPr/>
              <p:nvPr/>
            </p:nvSpPr>
            <p:spPr>
              <a:xfrm flipH="1" rot="10800000">
                <a:off x="897584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5" name="Google Shape;13515;p16"/>
              <p:cNvSpPr/>
              <p:nvPr/>
            </p:nvSpPr>
            <p:spPr>
              <a:xfrm flipH="1" rot="10800000">
                <a:off x="-46739"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6" name="Google Shape;13516;p16"/>
              <p:cNvSpPr/>
              <p:nvPr/>
            </p:nvSpPr>
            <p:spPr>
              <a:xfrm flipH="1" rot="10800000">
                <a:off x="16808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7" name="Google Shape;13517;p16"/>
              <p:cNvSpPr/>
              <p:nvPr/>
            </p:nvSpPr>
            <p:spPr>
              <a:xfrm flipH="1" rot="10800000">
                <a:off x="38290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8" name="Google Shape;13518;p16"/>
              <p:cNvSpPr/>
              <p:nvPr/>
            </p:nvSpPr>
            <p:spPr>
              <a:xfrm flipH="1" rot="10800000">
                <a:off x="59773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9" name="Google Shape;13519;p16"/>
              <p:cNvSpPr/>
              <p:nvPr/>
            </p:nvSpPr>
            <p:spPr>
              <a:xfrm flipH="1" rot="10800000">
                <a:off x="81255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0" name="Google Shape;13520;p16"/>
              <p:cNvSpPr/>
              <p:nvPr/>
            </p:nvSpPr>
            <p:spPr>
              <a:xfrm flipH="1" rot="10800000">
                <a:off x="102737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1" name="Google Shape;13521;p16"/>
              <p:cNvSpPr/>
              <p:nvPr/>
            </p:nvSpPr>
            <p:spPr>
              <a:xfrm flipH="1" rot="10800000">
                <a:off x="124220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2" name="Google Shape;13522;p16"/>
              <p:cNvSpPr/>
              <p:nvPr/>
            </p:nvSpPr>
            <p:spPr>
              <a:xfrm flipH="1" rot="10800000">
                <a:off x="145702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3" name="Google Shape;13523;p16"/>
              <p:cNvSpPr/>
              <p:nvPr/>
            </p:nvSpPr>
            <p:spPr>
              <a:xfrm flipH="1" rot="10800000">
                <a:off x="167184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4" name="Google Shape;13524;p16"/>
              <p:cNvSpPr/>
              <p:nvPr/>
            </p:nvSpPr>
            <p:spPr>
              <a:xfrm flipH="1" rot="10800000">
                <a:off x="188667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5" name="Google Shape;13525;p16"/>
              <p:cNvSpPr/>
              <p:nvPr/>
            </p:nvSpPr>
            <p:spPr>
              <a:xfrm flipH="1" rot="10800000">
                <a:off x="210149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6" name="Google Shape;13526;p16"/>
              <p:cNvSpPr/>
              <p:nvPr/>
            </p:nvSpPr>
            <p:spPr>
              <a:xfrm flipH="1" rot="10800000">
                <a:off x="231631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7" name="Google Shape;13527;p16"/>
              <p:cNvSpPr/>
              <p:nvPr/>
            </p:nvSpPr>
            <p:spPr>
              <a:xfrm flipH="1" rot="10800000">
                <a:off x="253114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8" name="Google Shape;13528;p16"/>
              <p:cNvSpPr/>
              <p:nvPr/>
            </p:nvSpPr>
            <p:spPr>
              <a:xfrm flipH="1" rot="10800000">
                <a:off x="274596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9" name="Google Shape;13529;p16"/>
              <p:cNvSpPr/>
              <p:nvPr/>
            </p:nvSpPr>
            <p:spPr>
              <a:xfrm flipH="1" rot="10800000">
                <a:off x="296078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0" name="Google Shape;13530;p16"/>
              <p:cNvSpPr/>
              <p:nvPr/>
            </p:nvSpPr>
            <p:spPr>
              <a:xfrm flipH="1" rot="10800000">
                <a:off x="317561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1" name="Google Shape;13531;p16"/>
              <p:cNvSpPr/>
              <p:nvPr/>
            </p:nvSpPr>
            <p:spPr>
              <a:xfrm flipH="1" rot="10800000">
                <a:off x="339043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2" name="Google Shape;13532;p16"/>
              <p:cNvSpPr/>
              <p:nvPr/>
            </p:nvSpPr>
            <p:spPr>
              <a:xfrm flipH="1" rot="10800000">
                <a:off x="360525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3" name="Google Shape;13533;p16"/>
              <p:cNvSpPr/>
              <p:nvPr/>
            </p:nvSpPr>
            <p:spPr>
              <a:xfrm flipH="1" rot="10800000">
                <a:off x="382008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4" name="Google Shape;13534;p16"/>
              <p:cNvSpPr/>
              <p:nvPr/>
            </p:nvSpPr>
            <p:spPr>
              <a:xfrm flipH="1" rot="10800000">
                <a:off x="403490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5" name="Google Shape;13535;p16"/>
              <p:cNvSpPr/>
              <p:nvPr/>
            </p:nvSpPr>
            <p:spPr>
              <a:xfrm flipH="1" rot="10800000">
                <a:off x="424972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6" name="Google Shape;13536;p16"/>
              <p:cNvSpPr/>
              <p:nvPr/>
            </p:nvSpPr>
            <p:spPr>
              <a:xfrm flipH="1" rot="10800000">
                <a:off x="446455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7" name="Google Shape;13537;p16"/>
              <p:cNvSpPr/>
              <p:nvPr/>
            </p:nvSpPr>
            <p:spPr>
              <a:xfrm flipH="1" rot="10800000">
                <a:off x="467937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8" name="Google Shape;13538;p16"/>
              <p:cNvSpPr/>
              <p:nvPr/>
            </p:nvSpPr>
            <p:spPr>
              <a:xfrm flipH="1" rot="10800000">
                <a:off x="489419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9" name="Google Shape;13539;p16"/>
              <p:cNvSpPr/>
              <p:nvPr/>
            </p:nvSpPr>
            <p:spPr>
              <a:xfrm flipH="1" rot="10800000">
                <a:off x="510902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0" name="Google Shape;13540;p16"/>
              <p:cNvSpPr/>
              <p:nvPr/>
            </p:nvSpPr>
            <p:spPr>
              <a:xfrm flipH="1" rot="10800000">
                <a:off x="532384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1" name="Google Shape;13541;p16"/>
              <p:cNvSpPr/>
              <p:nvPr/>
            </p:nvSpPr>
            <p:spPr>
              <a:xfrm flipH="1" rot="10800000">
                <a:off x="553866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2" name="Google Shape;13542;p16"/>
              <p:cNvSpPr/>
              <p:nvPr/>
            </p:nvSpPr>
            <p:spPr>
              <a:xfrm flipH="1" rot="10800000">
                <a:off x="575349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3" name="Google Shape;13543;p16"/>
              <p:cNvSpPr/>
              <p:nvPr/>
            </p:nvSpPr>
            <p:spPr>
              <a:xfrm flipH="1" rot="10800000">
                <a:off x="596831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4" name="Google Shape;13544;p16"/>
              <p:cNvSpPr/>
              <p:nvPr/>
            </p:nvSpPr>
            <p:spPr>
              <a:xfrm flipH="1" rot="10800000">
                <a:off x="618313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5" name="Google Shape;13545;p16"/>
              <p:cNvSpPr/>
              <p:nvPr/>
            </p:nvSpPr>
            <p:spPr>
              <a:xfrm flipH="1" rot="10800000">
                <a:off x="639796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6" name="Google Shape;13546;p16"/>
              <p:cNvSpPr/>
              <p:nvPr/>
            </p:nvSpPr>
            <p:spPr>
              <a:xfrm flipH="1" rot="10800000">
                <a:off x="661278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7" name="Google Shape;13547;p16"/>
              <p:cNvSpPr/>
              <p:nvPr/>
            </p:nvSpPr>
            <p:spPr>
              <a:xfrm flipH="1" rot="10800000">
                <a:off x="682760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8" name="Google Shape;13548;p16"/>
              <p:cNvSpPr/>
              <p:nvPr/>
            </p:nvSpPr>
            <p:spPr>
              <a:xfrm flipH="1" rot="10800000">
                <a:off x="704243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9" name="Google Shape;13549;p16"/>
              <p:cNvSpPr/>
              <p:nvPr/>
            </p:nvSpPr>
            <p:spPr>
              <a:xfrm flipH="1" rot="10800000">
                <a:off x="725725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0" name="Google Shape;13550;p16"/>
              <p:cNvSpPr/>
              <p:nvPr/>
            </p:nvSpPr>
            <p:spPr>
              <a:xfrm flipH="1" rot="10800000">
                <a:off x="747207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1" name="Google Shape;13551;p16"/>
              <p:cNvSpPr/>
              <p:nvPr/>
            </p:nvSpPr>
            <p:spPr>
              <a:xfrm flipH="1" rot="10800000">
                <a:off x="768690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2" name="Google Shape;13552;p16"/>
              <p:cNvSpPr/>
              <p:nvPr/>
            </p:nvSpPr>
            <p:spPr>
              <a:xfrm flipH="1" rot="10800000">
                <a:off x="790172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3" name="Google Shape;13553;p16"/>
              <p:cNvSpPr/>
              <p:nvPr/>
            </p:nvSpPr>
            <p:spPr>
              <a:xfrm flipH="1" rot="10800000">
                <a:off x="8116546"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4" name="Google Shape;13554;p16"/>
              <p:cNvSpPr/>
              <p:nvPr/>
            </p:nvSpPr>
            <p:spPr>
              <a:xfrm flipH="1" rot="10800000">
                <a:off x="833137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5" name="Google Shape;13555;p16"/>
              <p:cNvSpPr/>
              <p:nvPr/>
            </p:nvSpPr>
            <p:spPr>
              <a:xfrm flipH="1" rot="10800000">
                <a:off x="854619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6" name="Google Shape;13556;p16"/>
              <p:cNvSpPr/>
              <p:nvPr/>
            </p:nvSpPr>
            <p:spPr>
              <a:xfrm flipH="1" rot="10800000">
                <a:off x="8761016"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7" name="Google Shape;13557;p16"/>
              <p:cNvSpPr/>
              <p:nvPr/>
            </p:nvSpPr>
            <p:spPr>
              <a:xfrm flipH="1" rot="10800000">
                <a:off x="897584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8" name="Google Shape;13558;p16"/>
              <p:cNvSpPr/>
              <p:nvPr/>
            </p:nvSpPr>
            <p:spPr>
              <a:xfrm flipH="1" rot="10800000">
                <a:off x="-46739"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9" name="Google Shape;13559;p16"/>
              <p:cNvSpPr/>
              <p:nvPr/>
            </p:nvSpPr>
            <p:spPr>
              <a:xfrm flipH="1" rot="10800000">
                <a:off x="16808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0" name="Google Shape;13560;p16"/>
              <p:cNvSpPr/>
              <p:nvPr/>
            </p:nvSpPr>
            <p:spPr>
              <a:xfrm flipH="1" rot="10800000">
                <a:off x="38290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1" name="Google Shape;13561;p16"/>
              <p:cNvSpPr/>
              <p:nvPr/>
            </p:nvSpPr>
            <p:spPr>
              <a:xfrm flipH="1" rot="10800000">
                <a:off x="59773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2" name="Google Shape;13562;p16"/>
              <p:cNvSpPr/>
              <p:nvPr/>
            </p:nvSpPr>
            <p:spPr>
              <a:xfrm flipH="1" rot="10800000">
                <a:off x="81255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3" name="Google Shape;13563;p16"/>
              <p:cNvSpPr/>
              <p:nvPr/>
            </p:nvSpPr>
            <p:spPr>
              <a:xfrm flipH="1" rot="10800000">
                <a:off x="102737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4" name="Google Shape;13564;p16"/>
              <p:cNvSpPr/>
              <p:nvPr/>
            </p:nvSpPr>
            <p:spPr>
              <a:xfrm flipH="1" rot="10800000">
                <a:off x="124220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5" name="Google Shape;13565;p16"/>
              <p:cNvSpPr/>
              <p:nvPr/>
            </p:nvSpPr>
            <p:spPr>
              <a:xfrm flipH="1" rot="10800000">
                <a:off x="145702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6" name="Google Shape;13566;p16"/>
              <p:cNvSpPr/>
              <p:nvPr/>
            </p:nvSpPr>
            <p:spPr>
              <a:xfrm flipH="1" rot="10800000">
                <a:off x="167184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7" name="Google Shape;13567;p16"/>
              <p:cNvSpPr/>
              <p:nvPr/>
            </p:nvSpPr>
            <p:spPr>
              <a:xfrm flipH="1" rot="10800000">
                <a:off x="188667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8" name="Google Shape;13568;p16"/>
              <p:cNvSpPr/>
              <p:nvPr/>
            </p:nvSpPr>
            <p:spPr>
              <a:xfrm flipH="1" rot="10800000">
                <a:off x="210149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9" name="Google Shape;13569;p16"/>
              <p:cNvSpPr/>
              <p:nvPr/>
            </p:nvSpPr>
            <p:spPr>
              <a:xfrm flipH="1" rot="10800000">
                <a:off x="231631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0" name="Google Shape;13570;p16"/>
              <p:cNvSpPr/>
              <p:nvPr/>
            </p:nvSpPr>
            <p:spPr>
              <a:xfrm flipH="1" rot="10800000">
                <a:off x="253114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1" name="Google Shape;13571;p16"/>
              <p:cNvSpPr/>
              <p:nvPr/>
            </p:nvSpPr>
            <p:spPr>
              <a:xfrm flipH="1" rot="10800000">
                <a:off x="274596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2" name="Google Shape;13572;p16"/>
              <p:cNvSpPr/>
              <p:nvPr/>
            </p:nvSpPr>
            <p:spPr>
              <a:xfrm flipH="1" rot="10800000">
                <a:off x="296078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3" name="Google Shape;13573;p16"/>
              <p:cNvSpPr/>
              <p:nvPr/>
            </p:nvSpPr>
            <p:spPr>
              <a:xfrm flipH="1" rot="10800000">
                <a:off x="317561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4" name="Google Shape;13574;p16"/>
              <p:cNvSpPr/>
              <p:nvPr/>
            </p:nvSpPr>
            <p:spPr>
              <a:xfrm flipH="1" rot="10800000">
                <a:off x="339043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5" name="Google Shape;13575;p16"/>
              <p:cNvSpPr/>
              <p:nvPr/>
            </p:nvSpPr>
            <p:spPr>
              <a:xfrm flipH="1" rot="10800000">
                <a:off x="360525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6" name="Google Shape;13576;p16"/>
              <p:cNvSpPr/>
              <p:nvPr/>
            </p:nvSpPr>
            <p:spPr>
              <a:xfrm flipH="1" rot="10800000">
                <a:off x="382008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7" name="Google Shape;13577;p16"/>
              <p:cNvSpPr/>
              <p:nvPr/>
            </p:nvSpPr>
            <p:spPr>
              <a:xfrm flipH="1" rot="10800000">
                <a:off x="403490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8" name="Google Shape;13578;p16"/>
              <p:cNvSpPr/>
              <p:nvPr/>
            </p:nvSpPr>
            <p:spPr>
              <a:xfrm flipH="1" rot="10800000">
                <a:off x="424972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9" name="Google Shape;13579;p16"/>
              <p:cNvSpPr/>
              <p:nvPr/>
            </p:nvSpPr>
            <p:spPr>
              <a:xfrm flipH="1" rot="10800000">
                <a:off x="446455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0" name="Google Shape;13580;p16"/>
              <p:cNvSpPr/>
              <p:nvPr/>
            </p:nvSpPr>
            <p:spPr>
              <a:xfrm flipH="1" rot="10800000">
                <a:off x="467937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1" name="Google Shape;13581;p16"/>
              <p:cNvSpPr/>
              <p:nvPr/>
            </p:nvSpPr>
            <p:spPr>
              <a:xfrm flipH="1" rot="10800000">
                <a:off x="489419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2" name="Google Shape;13582;p16"/>
              <p:cNvSpPr/>
              <p:nvPr/>
            </p:nvSpPr>
            <p:spPr>
              <a:xfrm flipH="1" rot="10800000">
                <a:off x="510902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3" name="Google Shape;13583;p16"/>
              <p:cNvSpPr/>
              <p:nvPr/>
            </p:nvSpPr>
            <p:spPr>
              <a:xfrm flipH="1" rot="10800000">
                <a:off x="532384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4" name="Google Shape;13584;p16"/>
              <p:cNvSpPr/>
              <p:nvPr/>
            </p:nvSpPr>
            <p:spPr>
              <a:xfrm flipH="1" rot="10800000">
                <a:off x="553866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5" name="Google Shape;13585;p16"/>
              <p:cNvSpPr/>
              <p:nvPr/>
            </p:nvSpPr>
            <p:spPr>
              <a:xfrm flipH="1" rot="10800000">
                <a:off x="575349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6" name="Google Shape;13586;p16"/>
              <p:cNvSpPr/>
              <p:nvPr/>
            </p:nvSpPr>
            <p:spPr>
              <a:xfrm flipH="1" rot="10800000">
                <a:off x="596831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7" name="Google Shape;13587;p16"/>
              <p:cNvSpPr/>
              <p:nvPr/>
            </p:nvSpPr>
            <p:spPr>
              <a:xfrm flipH="1" rot="10800000">
                <a:off x="618313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8" name="Google Shape;13588;p16"/>
              <p:cNvSpPr/>
              <p:nvPr/>
            </p:nvSpPr>
            <p:spPr>
              <a:xfrm flipH="1" rot="10800000">
                <a:off x="639796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9" name="Google Shape;13589;p16"/>
              <p:cNvSpPr/>
              <p:nvPr/>
            </p:nvSpPr>
            <p:spPr>
              <a:xfrm flipH="1" rot="10800000">
                <a:off x="661278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0" name="Google Shape;13590;p16"/>
              <p:cNvSpPr/>
              <p:nvPr/>
            </p:nvSpPr>
            <p:spPr>
              <a:xfrm flipH="1" rot="10800000">
                <a:off x="682760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1" name="Google Shape;13591;p16"/>
              <p:cNvSpPr/>
              <p:nvPr/>
            </p:nvSpPr>
            <p:spPr>
              <a:xfrm flipH="1" rot="10800000">
                <a:off x="704243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2" name="Google Shape;13592;p16"/>
              <p:cNvSpPr/>
              <p:nvPr/>
            </p:nvSpPr>
            <p:spPr>
              <a:xfrm flipH="1" rot="10800000">
                <a:off x="725725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3" name="Google Shape;13593;p16"/>
              <p:cNvSpPr/>
              <p:nvPr/>
            </p:nvSpPr>
            <p:spPr>
              <a:xfrm flipH="1" rot="10800000">
                <a:off x="747207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4" name="Google Shape;13594;p16"/>
              <p:cNvSpPr/>
              <p:nvPr/>
            </p:nvSpPr>
            <p:spPr>
              <a:xfrm flipH="1" rot="10800000">
                <a:off x="768690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5" name="Google Shape;13595;p16"/>
              <p:cNvSpPr/>
              <p:nvPr/>
            </p:nvSpPr>
            <p:spPr>
              <a:xfrm flipH="1" rot="10800000">
                <a:off x="790172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6" name="Google Shape;13596;p16"/>
              <p:cNvSpPr/>
              <p:nvPr/>
            </p:nvSpPr>
            <p:spPr>
              <a:xfrm flipH="1" rot="10800000">
                <a:off x="8116546"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7" name="Google Shape;13597;p16"/>
              <p:cNvSpPr/>
              <p:nvPr/>
            </p:nvSpPr>
            <p:spPr>
              <a:xfrm flipH="1" rot="10800000">
                <a:off x="833137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8" name="Google Shape;13598;p16"/>
              <p:cNvSpPr/>
              <p:nvPr/>
            </p:nvSpPr>
            <p:spPr>
              <a:xfrm flipH="1" rot="10800000">
                <a:off x="854619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9" name="Google Shape;13599;p16"/>
              <p:cNvSpPr/>
              <p:nvPr/>
            </p:nvSpPr>
            <p:spPr>
              <a:xfrm flipH="1" rot="10800000">
                <a:off x="8761016"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0" name="Google Shape;13600;p16"/>
              <p:cNvSpPr/>
              <p:nvPr/>
            </p:nvSpPr>
            <p:spPr>
              <a:xfrm flipH="1" rot="10800000">
                <a:off x="897584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1" name="Google Shape;13601;p16"/>
              <p:cNvSpPr/>
              <p:nvPr/>
            </p:nvSpPr>
            <p:spPr>
              <a:xfrm flipH="1" rot="10800000">
                <a:off x="-46739"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2" name="Google Shape;13602;p16"/>
              <p:cNvSpPr/>
              <p:nvPr/>
            </p:nvSpPr>
            <p:spPr>
              <a:xfrm flipH="1" rot="10800000">
                <a:off x="16808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3" name="Google Shape;13603;p16"/>
              <p:cNvSpPr/>
              <p:nvPr/>
            </p:nvSpPr>
            <p:spPr>
              <a:xfrm flipH="1" rot="10800000">
                <a:off x="38290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4" name="Google Shape;13604;p16"/>
              <p:cNvSpPr/>
              <p:nvPr/>
            </p:nvSpPr>
            <p:spPr>
              <a:xfrm flipH="1" rot="10800000">
                <a:off x="59773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5" name="Google Shape;13605;p16"/>
              <p:cNvSpPr/>
              <p:nvPr/>
            </p:nvSpPr>
            <p:spPr>
              <a:xfrm flipH="1" rot="10800000">
                <a:off x="81255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6" name="Google Shape;13606;p16"/>
              <p:cNvSpPr/>
              <p:nvPr/>
            </p:nvSpPr>
            <p:spPr>
              <a:xfrm flipH="1" rot="10800000">
                <a:off x="102737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7" name="Google Shape;13607;p16"/>
              <p:cNvSpPr/>
              <p:nvPr/>
            </p:nvSpPr>
            <p:spPr>
              <a:xfrm flipH="1" rot="10800000">
                <a:off x="124220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8" name="Google Shape;13608;p16"/>
              <p:cNvSpPr/>
              <p:nvPr/>
            </p:nvSpPr>
            <p:spPr>
              <a:xfrm flipH="1" rot="10800000">
                <a:off x="145702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9" name="Google Shape;13609;p16"/>
              <p:cNvSpPr/>
              <p:nvPr/>
            </p:nvSpPr>
            <p:spPr>
              <a:xfrm flipH="1" rot="10800000">
                <a:off x="167184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0" name="Google Shape;13610;p16"/>
              <p:cNvSpPr/>
              <p:nvPr/>
            </p:nvSpPr>
            <p:spPr>
              <a:xfrm flipH="1" rot="10800000">
                <a:off x="188667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1" name="Google Shape;13611;p16"/>
              <p:cNvSpPr/>
              <p:nvPr/>
            </p:nvSpPr>
            <p:spPr>
              <a:xfrm flipH="1" rot="10800000">
                <a:off x="210149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2" name="Google Shape;13612;p16"/>
              <p:cNvSpPr/>
              <p:nvPr/>
            </p:nvSpPr>
            <p:spPr>
              <a:xfrm flipH="1" rot="10800000">
                <a:off x="231631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3" name="Google Shape;13613;p16"/>
              <p:cNvSpPr/>
              <p:nvPr/>
            </p:nvSpPr>
            <p:spPr>
              <a:xfrm flipH="1" rot="10800000">
                <a:off x="253114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4" name="Google Shape;13614;p16"/>
              <p:cNvSpPr/>
              <p:nvPr/>
            </p:nvSpPr>
            <p:spPr>
              <a:xfrm flipH="1" rot="10800000">
                <a:off x="274596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5" name="Google Shape;13615;p16"/>
              <p:cNvSpPr/>
              <p:nvPr/>
            </p:nvSpPr>
            <p:spPr>
              <a:xfrm flipH="1" rot="10800000">
                <a:off x="296078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6" name="Google Shape;13616;p16"/>
              <p:cNvSpPr/>
              <p:nvPr/>
            </p:nvSpPr>
            <p:spPr>
              <a:xfrm flipH="1" rot="10800000">
                <a:off x="317561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7" name="Google Shape;13617;p16"/>
              <p:cNvSpPr/>
              <p:nvPr/>
            </p:nvSpPr>
            <p:spPr>
              <a:xfrm flipH="1" rot="10800000">
                <a:off x="339043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8" name="Google Shape;13618;p16"/>
              <p:cNvSpPr/>
              <p:nvPr/>
            </p:nvSpPr>
            <p:spPr>
              <a:xfrm flipH="1" rot="10800000">
                <a:off x="360525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9" name="Google Shape;13619;p16"/>
              <p:cNvSpPr/>
              <p:nvPr/>
            </p:nvSpPr>
            <p:spPr>
              <a:xfrm flipH="1" rot="10800000">
                <a:off x="382008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0" name="Google Shape;13620;p16"/>
              <p:cNvSpPr/>
              <p:nvPr/>
            </p:nvSpPr>
            <p:spPr>
              <a:xfrm flipH="1" rot="10800000">
                <a:off x="403490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1" name="Google Shape;13621;p16"/>
              <p:cNvSpPr/>
              <p:nvPr/>
            </p:nvSpPr>
            <p:spPr>
              <a:xfrm flipH="1" rot="10800000">
                <a:off x="424972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2" name="Google Shape;13622;p16"/>
              <p:cNvSpPr/>
              <p:nvPr/>
            </p:nvSpPr>
            <p:spPr>
              <a:xfrm flipH="1" rot="10800000">
                <a:off x="446455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3" name="Google Shape;13623;p16"/>
              <p:cNvSpPr/>
              <p:nvPr/>
            </p:nvSpPr>
            <p:spPr>
              <a:xfrm flipH="1" rot="10800000">
                <a:off x="467937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4" name="Google Shape;13624;p16"/>
              <p:cNvSpPr/>
              <p:nvPr/>
            </p:nvSpPr>
            <p:spPr>
              <a:xfrm flipH="1" rot="10800000">
                <a:off x="489419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5" name="Google Shape;13625;p16"/>
              <p:cNvSpPr/>
              <p:nvPr/>
            </p:nvSpPr>
            <p:spPr>
              <a:xfrm flipH="1" rot="10800000">
                <a:off x="510902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6" name="Google Shape;13626;p16"/>
              <p:cNvSpPr/>
              <p:nvPr/>
            </p:nvSpPr>
            <p:spPr>
              <a:xfrm flipH="1" rot="10800000">
                <a:off x="532384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7" name="Google Shape;13627;p16"/>
              <p:cNvSpPr/>
              <p:nvPr/>
            </p:nvSpPr>
            <p:spPr>
              <a:xfrm flipH="1" rot="10800000">
                <a:off x="553866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8" name="Google Shape;13628;p16"/>
              <p:cNvSpPr/>
              <p:nvPr/>
            </p:nvSpPr>
            <p:spPr>
              <a:xfrm flipH="1" rot="10800000">
                <a:off x="575349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9" name="Google Shape;13629;p16"/>
              <p:cNvSpPr/>
              <p:nvPr/>
            </p:nvSpPr>
            <p:spPr>
              <a:xfrm flipH="1" rot="10800000">
                <a:off x="596831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0" name="Google Shape;13630;p16"/>
              <p:cNvSpPr/>
              <p:nvPr/>
            </p:nvSpPr>
            <p:spPr>
              <a:xfrm flipH="1" rot="10800000">
                <a:off x="618313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1" name="Google Shape;13631;p16"/>
              <p:cNvSpPr/>
              <p:nvPr/>
            </p:nvSpPr>
            <p:spPr>
              <a:xfrm flipH="1" rot="10800000">
                <a:off x="639796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2" name="Google Shape;13632;p16"/>
              <p:cNvSpPr/>
              <p:nvPr/>
            </p:nvSpPr>
            <p:spPr>
              <a:xfrm flipH="1" rot="10800000">
                <a:off x="661278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3" name="Google Shape;13633;p16"/>
              <p:cNvSpPr/>
              <p:nvPr/>
            </p:nvSpPr>
            <p:spPr>
              <a:xfrm flipH="1" rot="10800000">
                <a:off x="682760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4" name="Google Shape;13634;p16"/>
              <p:cNvSpPr/>
              <p:nvPr/>
            </p:nvSpPr>
            <p:spPr>
              <a:xfrm flipH="1" rot="10800000">
                <a:off x="704243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5" name="Google Shape;13635;p16"/>
              <p:cNvSpPr/>
              <p:nvPr/>
            </p:nvSpPr>
            <p:spPr>
              <a:xfrm flipH="1" rot="10800000">
                <a:off x="725725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6" name="Google Shape;13636;p16"/>
              <p:cNvSpPr/>
              <p:nvPr/>
            </p:nvSpPr>
            <p:spPr>
              <a:xfrm flipH="1" rot="10800000">
                <a:off x="747207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7" name="Google Shape;13637;p16"/>
              <p:cNvSpPr/>
              <p:nvPr/>
            </p:nvSpPr>
            <p:spPr>
              <a:xfrm flipH="1" rot="10800000">
                <a:off x="768690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8" name="Google Shape;13638;p16"/>
              <p:cNvSpPr/>
              <p:nvPr/>
            </p:nvSpPr>
            <p:spPr>
              <a:xfrm flipH="1" rot="10800000">
                <a:off x="790172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9" name="Google Shape;13639;p16"/>
              <p:cNvSpPr/>
              <p:nvPr/>
            </p:nvSpPr>
            <p:spPr>
              <a:xfrm flipH="1" rot="10800000">
                <a:off x="8116546"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0" name="Google Shape;13640;p16"/>
              <p:cNvSpPr/>
              <p:nvPr/>
            </p:nvSpPr>
            <p:spPr>
              <a:xfrm flipH="1" rot="10800000">
                <a:off x="833137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1" name="Google Shape;13641;p16"/>
              <p:cNvSpPr/>
              <p:nvPr/>
            </p:nvSpPr>
            <p:spPr>
              <a:xfrm flipH="1" rot="10800000">
                <a:off x="854619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2" name="Google Shape;13642;p16"/>
              <p:cNvSpPr/>
              <p:nvPr/>
            </p:nvSpPr>
            <p:spPr>
              <a:xfrm flipH="1" rot="10800000">
                <a:off x="8761016"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3" name="Google Shape;13643;p16"/>
              <p:cNvSpPr/>
              <p:nvPr/>
            </p:nvSpPr>
            <p:spPr>
              <a:xfrm flipH="1" rot="10800000">
                <a:off x="897584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4" name="Google Shape;13644;p16"/>
              <p:cNvSpPr/>
              <p:nvPr/>
            </p:nvSpPr>
            <p:spPr>
              <a:xfrm flipH="1" rot="10800000">
                <a:off x="-46739"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5" name="Google Shape;13645;p16"/>
              <p:cNvSpPr/>
              <p:nvPr/>
            </p:nvSpPr>
            <p:spPr>
              <a:xfrm flipH="1" rot="10800000">
                <a:off x="16808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6" name="Google Shape;13646;p16"/>
              <p:cNvSpPr/>
              <p:nvPr/>
            </p:nvSpPr>
            <p:spPr>
              <a:xfrm flipH="1" rot="10800000">
                <a:off x="38290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7" name="Google Shape;13647;p16"/>
              <p:cNvSpPr/>
              <p:nvPr/>
            </p:nvSpPr>
            <p:spPr>
              <a:xfrm flipH="1" rot="10800000">
                <a:off x="59773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8" name="Google Shape;13648;p16"/>
              <p:cNvSpPr/>
              <p:nvPr/>
            </p:nvSpPr>
            <p:spPr>
              <a:xfrm flipH="1" rot="10800000">
                <a:off x="81255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9" name="Google Shape;13649;p16"/>
              <p:cNvSpPr/>
              <p:nvPr/>
            </p:nvSpPr>
            <p:spPr>
              <a:xfrm flipH="1" rot="10800000">
                <a:off x="102737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0" name="Google Shape;13650;p16"/>
              <p:cNvSpPr/>
              <p:nvPr/>
            </p:nvSpPr>
            <p:spPr>
              <a:xfrm flipH="1" rot="10800000">
                <a:off x="124220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1" name="Google Shape;13651;p16"/>
              <p:cNvSpPr/>
              <p:nvPr/>
            </p:nvSpPr>
            <p:spPr>
              <a:xfrm flipH="1" rot="10800000">
                <a:off x="145702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2" name="Google Shape;13652;p16"/>
              <p:cNvSpPr/>
              <p:nvPr/>
            </p:nvSpPr>
            <p:spPr>
              <a:xfrm flipH="1" rot="10800000">
                <a:off x="167184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3" name="Google Shape;13653;p16"/>
              <p:cNvSpPr/>
              <p:nvPr/>
            </p:nvSpPr>
            <p:spPr>
              <a:xfrm flipH="1" rot="10800000">
                <a:off x="188667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4" name="Google Shape;13654;p16"/>
              <p:cNvSpPr/>
              <p:nvPr/>
            </p:nvSpPr>
            <p:spPr>
              <a:xfrm flipH="1" rot="10800000">
                <a:off x="210149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5" name="Google Shape;13655;p16"/>
              <p:cNvSpPr/>
              <p:nvPr/>
            </p:nvSpPr>
            <p:spPr>
              <a:xfrm flipH="1" rot="10800000">
                <a:off x="231631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6" name="Google Shape;13656;p16"/>
              <p:cNvSpPr/>
              <p:nvPr/>
            </p:nvSpPr>
            <p:spPr>
              <a:xfrm flipH="1" rot="10800000">
                <a:off x="253114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7" name="Google Shape;13657;p16"/>
              <p:cNvSpPr/>
              <p:nvPr/>
            </p:nvSpPr>
            <p:spPr>
              <a:xfrm flipH="1" rot="10800000">
                <a:off x="274596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8" name="Google Shape;13658;p16"/>
              <p:cNvSpPr/>
              <p:nvPr/>
            </p:nvSpPr>
            <p:spPr>
              <a:xfrm flipH="1" rot="10800000">
                <a:off x="296078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9" name="Google Shape;13659;p16"/>
              <p:cNvSpPr/>
              <p:nvPr/>
            </p:nvSpPr>
            <p:spPr>
              <a:xfrm flipH="1" rot="10800000">
                <a:off x="317561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0" name="Google Shape;13660;p16"/>
              <p:cNvSpPr/>
              <p:nvPr/>
            </p:nvSpPr>
            <p:spPr>
              <a:xfrm flipH="1" rot="10800000">
                <a:off x="339043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1" name="Google Shape;13661;p16"/>
              <p:cNvSpPr/>
              <p:nvPr/>
            </p:nvSpPr>
            <p:spPr>
              <a:xfrm flipH="1" rot="10800000">
                <a:off x="360525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2" name="Google Shape;13662;p16"/>
              <p:cNvSpPr/>
              <p:nvPr/>
            </p:nvSpPr>
            <p:spPr>
              <a:xfrm flipH="1" rot="10800000">
                <a:off x="382008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3" name="Google Shape;13663;p16"/>
              <p:cNvSpPr/>
              <p:nvPr/>
            </p:nvSpPr>
            <p:spPr>
              <a:xfrm flipH="1" rot="10800000">
                <a:off x="403490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4" name="Google Shape;13664;p16"/>
              <p:cNvSpPr/>
              <p:nvPr/>
            </p:nvSpPr>
            <p:spPr>
              <a:xfrm flipH="1" rot="10800000">
                <a:off x="424972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5" name="Google Shape;13665;p16"/>
              <p:cNvSpPr/>
              <p:nvPr/>
            </p:nvSpPr>
            <p:spPr>
              <a:xfrm flipH="1" rot="10800000">
                <a:off x="446455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6" name="Google Shape;13666;p16"/>
              <p:cNvSpPr/>
              <p:nvPr/>
            </p:nvSpPr>
            <p:spPr>
              <a:xfrm flipH="1" rot="10800000">
                <a:off x="467937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7" name="Google Shape;13667;p16"/>
              <p:cNvSpPr/>
              <p:nvPr/>
            </p:nvSpPr>
            <p:spPr>
              <a:xfrm flipH="1" rot="10800000">
                <a:off x="489419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8" name="Google Shape;13668;p16"/>
              <p:cNvSpPr/>
              <p:nvPr/>
            </p:nvSpPr>
            <p:spPr>
              <a:xfrm flipH="1" rot="10800000">
                <a:off x="510902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9" name="Google Shape;13669;p16"/>
              <p:cNvSpPr/>
              <p:nvPr/>
            </p:nvSpPr>
            <p:spPr>
              <a:xfrm flipH="1" rot="10800000">
                <a:off x="532384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0" name="Google Shape;13670;p16"/>
              <p:cNvSpPr/>
              <p:nvPr/>
            </p:nvSpPr>
            <p:spPr>
              <a:xfrm flipH="1" rot="10800000">
                <a:off x="553866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1" name="Google Shape;13671;p16"/>
              <p:cNvSpPr/>
              <p:nvPr/>
            </p:nvSpPr>
            <p:spPr>
              <a:xfrm flipH="1" rot="10800000">
                <a:off x="575349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2" name="Google Shape;13672;p16"/>
              <p:cNvSpPr/>
              <p:nvPr/>
            </p:nvSpPr>
            <p:spPr>
              <a:xfrm flipH="1" rot="10800000">
                <a:off x="596831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3" name="Google Shape;13673;p16"/>
              <p:cNvSpPr/>
              <p:nvPr/>
            </p:nvSpPr>
            <p:spPr>
              <a:xfrm flipH="1" rot="10800000">
                <a:off x="618313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4" name="Google Shape;13674;p16"/>
              <p:cNvSpPr/>
              <p:nvPr/>
            </p:nvSpPr>
            <p:spPr>
              <a:xfrm flipH="1" rot="10800000">
                <a:off x="639796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5" name="Google Shape;13675;p16"/>
              <p:cNvSpPr/>
              <p:nvPr/>
            </p:nvSpPr>
            <p:spPr>
              <a:xfrm flipH="1" rot="10800000">
                <a:off x="661278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6" name="Google Shape;13676;p16"/>
              <p:cNvSpPr/>
              <p:nvPr/>
            </p:nvSpPr>
            <p:spPr>
              <a:xfrm flipH="1" rot="10800000">
                <a:off x="682760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7" name="Google Shape;13677;p16"/>
              <p:cNvSpPr/>
              <p:nvPr/>
            </p:nvSpPr>
            <p:spPr>
              <a:xfrm flipH="1" rot="10800000">
                <a:off x="704243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8" name="Google Shape;13678;p16"/>
              <p:cNvSpPr/>
              <p:nvPr/>
            </p:nvSpPr>
            <p:spPr>
              <a:xfrm flipH="1" rot="10800000">
                <a:off x="725725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9" name="Google Shape;13679;p16"/>
              <p:cNvSpPr/>
              <p:nvPr/>
            </p:nvSpPr>
            <p:spPr>
              <a:xfrm flipH="1" rot="10800000">
                <a:off x="747207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0" name="Google Shape;13680;p16"/>
              <p:cNvSpPr/>
              <p:nvPr/>
            </p:nvSpPr>
            <p:spPr>
              <a:xfrm flipH="1" rot="10800000">
                <a:off x="768690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1" name="Google Shape;13681;p16"/>
              <p:cNvSpPr/>
              <p:nvPr/>
            </p:nvSpPr>
            <p:spPr>
              <a:xfrm flipH="1" rot="10800000">
                <a:off x="790172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2" name="Google Shape;13682;p16"/>
              <p:cNvSpPr/>
              <p:nvPr/>
            </p:nvSpPr>
            <p:spPr>
              <a:xfrm flipH="1" rot="10800000">
                <a:off x="8116546"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3" name="Google Shape;13683;p16"/>
              <p:cNvSpPr/>
              <p:nvPr/>
            </p:nvSpPr>
            <p:spPr>
              <a:xfrm flipH="1" rot="10800000">
                <a:off x="833137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4" name="Google Shape;13684;p16"/>
              <p:cNvSpPr/>
              <p:nvPr/>
            </p:nvSpPr>
            <p:spPr>
              <a:xfrm flipH="1" rot="10800000">
                <a:off x="854619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5" name="Google Shape;13685;p16"/>
              <p:cNvSpPr/>
              <p:nvPr/>
            </p:nvSpPr>
            <p:spPr>
              <a:xfrm flipH="1" rot="10800000">
                <a:off x="8761016"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6" name="Google Shape;13686;p16"/>
              <p:cNvSpPr/>
              <p:nvPr/>
            </p:nvSpPr>
            <p:spPr>
              <a:xfrm flipH="1" rot="10800000">
                <a:off x="897584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7" name="Google Shape;13687;p16"/>
              <p:cNvSpPr/>
              <p:nvPr/>
            </p:nvSpPr>
            <p:spPr>
              <a:xfrm flipH="1" rot="10800000">
                <a:off x="-46739"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8" name="Google Shape;13688;p16"/>
              <p:cNvSpPr/>
              <p:nvPr/>
            </p:nvSpPr>
            <p:spPr>
              <a:xfrm flipH="1" rot="10800000">
                <a:off x="16808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9" name="Google Shape;13689;p16"/>
              <p:cNvSpPr/>
              <p:nvPr/>
            </p:nvSpPr>
            <p:spPr>
              <a:xfrm flipH="1" rot="10800000">
                <a:off x="38290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0" name="Google Shape;13690;p16"/>
              <p:cNvSpPr/>
              <p:nvPr/>
            </p:nvSpPr>
            <p:spPr>
              <a:xfrm flipH="1" rot="10800000">
                <a:off x="59773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1" name="Google Shape;13691;p16"/>
              <p:cNvSpPr/>
              <p:nvPr/>
            </p:nvSpPr>
            <p:spPr>
              <a:xfrm flipH="1" rot="10800000">
                <a:off x="81255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2" name="Google Shape;13692;p16"/>
              <p:cNvSpPr/>
              <p:nvPr/>
            </p:nvSpPr>
            <p:spPr>
              <a:xfrm flipH="1" rot="10800000">
                <a:off x="102737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3" name="Google Shape;13693;p16"/>
              <p:cNvSpPr/>
              <p:nvPr/>
            </p:nvSpPr>
            <p:spPr>
              <a:xfrm flipH="1" rot="10800000">
                <a:off x="124220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4" name="Google Shape;13694;p16"/>
              <p:cNvSpPr/>
              <p:nvPr/>
            </p:nvSpPr>
            <p:spPr>
              <a:xfrm flipH="1" rot="10800000">
                <a:off x="145702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5" name="Google Shape;13695;p16"/>
              <p:cNvSpPr/>
              <p:nvPr/>
            </p:nvSpPr>
            <p:spPr>
              <a:xfrm flipH="1" rot="10800000">
                <a:off x="167184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6" name="Google Shape;13696;p16"/>
              <p:cNvSpPr/>
              <p:nvPr/>
            </p:nvSpPr>
            <p:spPr>
              <a:xfrm flipH="1" rot="10800000">
                <a:off x="188667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7" name="Google Shape;13697;p16"/>
              <p:cNvSpPr/>
              <p:nvPr/>
            </p:nvSpPr>
            <p:spPr>
              <a:xfrm flipH="1" rot="10800000">
                <a:off x="210149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8" name="Google Shape;13698;p16"/>
              <p:cNvSpPr/>
              <p:nvPr/>
            </p:nvSpPr>
            <p:spPr>
              <a:xfrm flipH="1" rot="10800000">
                <a:off x="231631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9" name="Google Shape;13699;p16"/>
              <p:cNvSpPr/>
              <p:nvPr/>
            </p:nvSpPr>
            <p:spPr>
              <a:xfrm flipH="1" rot="10800000">
                <a:off x="253114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0" name="Google Shape;13700;p16"/>
              <p:cNvSpPr/>
              <p:nvPr/>
            </p:nvSpPr>
            <p:spPr>
              <a:xfrm flipH="1" rot="10800000">
                <a:off x="274596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1" name="Google Shape;13701;p16"/>
              <p:cNvSpPr/>
              <p:nvPr/>
            </p:nvSpPr>
            <p:spPr>
              <a:xfrm flipH="1" rot="10800000">
                <a:off x="296078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2" name="Google Shape;13702;p16"/>
              <p:cNvSpPr/>
              <p:nvPr/>
            </p:nvSpPr>
            <p:spPr>
              <a:xfrm flipH="1" rot="10800000">
                <a:off x="317561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3" name="Google Shape;13703;p16"/>
              <p:cNvSpPr/>
              <p:nvPr/>
            </p:nvSpPr>
            <p:spPr>
              <a:xfrm flipH="1" rot="10800000">
                <a:off x="339043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4" name="Google Shape;13704;p16"/>
              <p:cNvSpPr/>
              <p:nvPr/>
            </p:nvSpPr>
            <p:spPr>
              <a:xfrm flipH="1" rot="10800000">
                <a:off x="360525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5" name="Google Shape;13705;p16"/>
              <p:cNvSpPr/>
              <p:nvPr/>
            </p:nvSpPr>
            <p:spPr>
              <a:xfrm flipH="1" rot="10800000">
                <a:off x="382008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6" name="Google Shape;13706;p16"/>
              <p:cNvSpPr/>
              <p:nvPr/>
            </p:nvSpPr>
            <p:spPr>
              <a:xfrm flipH="1" rot="10800000">
                <a:off x="403490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7" name="Google Shape;13707;p16"/>
              <p:cNvSpPr/>
              <p:nvPr/>
            </p:nvSpPr>
            <p:spPr>
              <a:xfrm flipH="1" rot="10800000">
                <a:off x="424972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8" name="Google Shape;13708;p16"/>
              <p:cNvSpPr/>
              <p:nvPr/>
            </p:nvSpPr>
            <p:spPr>
              <a:xfrm flipH="1" rot="10800000">
                <a:off x="446455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9" name="Google Shape;13709;p16"/>
              <p:cNvSpPr/>
              <p:nvPr/>
            </p:nvSpPr>
            <p:spPr>
              <a:xfrm flipH="1" rot="10800000">
                <a:off x="467937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0" name="Google Shape;13710;p16"/>
              <p:cNvSpPr/>
              <p:nvPr/>
            </p:nvSpPr>
            <p:spPr>
              <a:xfrm flipH="1" rot="10800000">
                <a:off x="489419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1" name="Google Shape;13711;p16"/>
              <p:cNvSpPr/>
              <p:nvPr/>
            </p:nvSpPr>
            <p:spPr>
              <a:xfrm flipH="1" rot="10800000">
                <a:off x="510902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2" name="Google Shape;13712;p16"/>
              <p:cNvSpPr/>
              <p:nvPr/>
            </p:nvSpPr>
            <p:spPr>
              <a:xfrm flipH="1" rot="10800000">
                <a:off x="532384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3" name="Google Shape;13713;p16"/>
              <p:cNvSpPr/>
              <p:nvPr/>
            </p:nvSpPr>
            <p:spPr>
              <a:xfrm flipH="1" rot="10800000">
                <a:off x="553866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4" name="Google Shape;13714;p16"/>
              <p:cNvSpPr/>
              <p:nvPr/>
            </p:nvSpPr>
            <p:spPr>
              <a:xfrm flipH="1" rot="10800000">
                <a:off x="575349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5" name="Google Shape;13715;p16"/>
              <p:cNvSpPr/>
              <p:nvPr/>
            </p:nvSpPr>
            <p:spPr>
              <a:xfrm flipH="1" rot="10800000">
                <a:off x="596831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6" name="Google Shape;13716;p16"/>
              <p:cNvSpPr/>
              <p:nvPr/>
            </p:nvSpPr>
            <p:spPr>
              <a:xfrm flipH="1" rot="10800000">
                <a:off x="618313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7" name="Google Shape;13717;p16"/>
              <p:cNvSpPr/>
              <p:nvPr/>
            </p:nvSpPr>
            <p:spPr>
              <a:xfrm flipH="1" rot="10800000">
                <a:off x="639796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8" name="Google Shape;13718;p16"/>
              <p:cNvSpPr/>
              <p:nvPr/>
            </p:nvSpPr>
            <p:spPr>
              <a:xfrm flipH="1" rot="10800000">
                <a:off x="661278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9" name="Google Shape;13719;p16"/>
              <p:cNvSpPr/>
              <p:nvPr/>
            </p:nvSpPr>
            <p:spPr>
              <a:xfrm flipH="1" rot="10800000">
                <a:off x="682760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0" name="Google Shape;13720;p16"/>
              <p:cNvSpPr/>
              <p:nvPr/>
            </p:nvSpPr>
            <p:spPr>
              <a:xfrm flipH="1" rot="10800000">
                <a:off x="704243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1" name="Google Shape;13721;p16"/>
              <p:cNvSpPr/>
              <p:nvPr/>
            </p:nvSpPr>
            <p:spPr>
              <a:xfrm flipH="1" rot="10800000">
                <a:off x="725725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2" name="Google Shape;13722;p16"/>
              <p:cNvSpPr/>
              <p:nvPr/>
            </p:nvSpPr>
            <p:spPr>
              <a:xfrm flipH="1" rot="10800000">
                <a:off x="747207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3" name="Google Shape;13723;p16"/>
              <p:cNvSpPr/>
              <p:nvPr/>
            </p:nvSpPr>
            <p:spPr>
              <a:xfrm flipH="1" rot="10800000">
                <a:off x="768690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4" name="Google Shape;13724;p16"/>
              <p:cNvSpPr/>
              <p:nvPr/>
            </p:nvSpPr>
            <p:spPr>
              <a:xfrm flipH="1" rot="10800000">
                <a:off x="790172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5" name="Google Shape;13725;p16"/>
              <p:cNvSpPr/>
              <p:nvPr/>
            </p:nvSpPr>
            <p:spPr>
              <a:xfrm flipH="1" rot="10800000">
                <a:off x="8116546"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6" name="Google Shape;13726;p16"/>
              <p:cNvSpPr/>
              <p:nvPr/>
            </p:nvSpPr>
            <p:spPr>
              <a:xfrm flipH="1" rot="10800000">
                <a:off x="833137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7" name="Google Shape;13727;p16"/>
              <p:cNvSpPr/>
              <p:nvPr/>
            </p:nvSpPr>
            <p:spPr>
              <a:xfrm flipH="1" rot="10800000">
                <a:off x="854619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8" name="Google Shape;13728;p16"/>
              <p:cNvSpPr/>
              <p:nvPr/>
            </p:nvSpPr>
            <p:spPr>
              <a:xfrm flipH="1" rot="10800000">
                <a:off x="8761016"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9" name="Google Shape;13729;p16"/>
              <p:cNvSpPr/>
              <p:nvPr/>
            </p:nvSpPr>
            <p:spPr>
              <a:xfrm flipH="1" rot="10800000">
                <a:off x="897584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0" name="Google Shape;13730;p16"/>
              <p:cNvSpPr/>
              <p:nvPr/>
            </p:nvSpPr>
            <p:spPr>
              <a:xfrm flipH="1" rot="10800000">
                <a:off x="-46739"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1" name="Google Shape;13731;p16"/>
              <p:cNvSpPr/>
              <p:nvPr/>
            </p:nvSpPr>
            <p:spPr>
              <a:xfrm flipH="1" rot="10800000">
                <a:off x="16808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2" name="Google Shape;13732;p16"/>
              <p:cNvSpPr/>
              <p:nvPr/>
            </p:nvSpPr>
            <p:spPr>
              <a:xfrm flipH="1" rot="10800000">
                <a:off x="38290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3" name="Google Shape;13733;p16"/>
              <p:cNvSpPr/>
              <p:nvPr/>
            </p:nvSpPr>
            <p:spPr>
              <a:xfrm flipH="1" rot="10800000">
                <a:off x="59773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4" name="Google Shape;13734;p16"/>
              <p:cNvSpPr/>
              <p:nvPr/>
            </p:nvSpPr>
            <p:spPr>
              <a:xfrm flipH="1" rot="10800000">
                <a:off x="81255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5" name="Google Shape;13735;p16"/>
              <p:cNvSpPr/>
              <p:nvPr/>
            </p:nvSpPr>
            <p:spPr>
              <a:xfrm flipH="1" rot="10800000">
                <a:off x="102737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6" name="Google Shape;13736;p16"/>
              <p:cNvSpPr/>
              <p:nvPr/>
            </p:nvSpPr>
            <p:spPr>
              <a:xfrm flipH="1" rot="10800000">
                <a:off x="124220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7" name="Google Shape;13737;p16"/>
              <p:cNvSpPr/>
              <p:nvPr/>
            </p:nvSpPr>
            <p:spPr>
              <a:xfrm flipH="1" rot="10800000">
                <a:off x="145702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8" name="Google Shape;13738;p16"/>
              <p:cNvSpPr/>
              <p:nvPr/>
            </p:nvSpPr>
            <p:spPr>
              <a:xfrm flipH="1" rot="10800000">
                <a:off x="167184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9" name="Google Shape;13739;p16"/>
              <p:cNvSpPr/>
              <p:nvPr/>
            </p:nvSpPr>
            <p:spPr>
              <a:xfrm flipH="1" rot="10800000">
                <a:off x="188667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0" name="Google Shape;13740;p16"/>
              <p:cNvSpPr/>
              <p:nvPr/>
            </p:nvSpPr>
            <p:spPr>
              <a:xfrm flipH="1" rot="10800000">
                <a:off x="210149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1" name="Google Shape;13741;p16"/>
              <p:cNvSpPr/>
              <p:nvPr/>
            </p:nvSpPr>
            <p:spPr>
              <a:xfrm flipH="1" rot="10800000">
                <a:off x="231631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2" name="Google Shape;13742;p16"/>
              <p:cNvSpPr/>
              <p:nvPr/>
            </p:nvSpPr>
            <p:spPr>
              <a:xfrm flipH="1" rot="10800000">
                <a:off x="253114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3" name="Google Shape;13743;p16"/>
              <p:cNvSpPr/>
              <p:nvPr/>
            </p:nvSpPr>
            <p:spPr>
              <a:xfrm flipH="1" rot="10800000">
                <a:off x="274596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4" name="Google Shape;13744;p16"/>
              <p:cNvSpPr/>
              <p:nvPr/>
            </p:nvSpPr>
            <p:spPr>
              <a:xfrm flipH="1" rot="10800000">
                <a:off x="296078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5" name="Google Shape;13745;p16"/>
              <p:cNvSpPr/>
              <p:nvPr/>
            </p:nvSpPr>
            <p:spPr>
              <a:xfrm flipH="1" rot="10800000">
                <a:off x="317561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6" name="Google Shape;13746;p16"/>
              <p:cNvSpPr/>
              <p:nvPr/>
            </p:nvSpPr>
            <p:spPr>
              <a:xfrm flipH="1" rot="10800000">
                <a:off x="339043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7" name="Google Shape;13747;p16"/>
              <p:cNvSpPr/>
              <p:nvPr/>
            </p:nvSpPr>
            <p:spPr>
              <a:xfrm flipH="1" rot="10800000">
                <a:off x="360525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8" name="Google Shape;13748;p16"/>
              <p:cNvSpPr/>
              <p:nvPr/>
            </p:nvSpPr>
            <p:spPr>
              <a:xfrm flipH="1" rot="10800000">
                <a:off x="382008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9" name="Google Shape;13749;p16"/>
              <p:cNvSpPr/>
              <p:nvPr/>
            </p:nvSpPr>
            <p:spPr>
              <a:xfrm flipH="1" rot="10800000">
                <a:off x="403490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0" name="Google Shape;13750;p16"/>
              <p:cNvSpPr/>
              <p:nvPr/>
            </p:nvSpPr>
            <p:spPr>
              <a:xfrm flipH="1" rot="10800000">
                <a:off x="424972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1" name="Google Shape;13751;p16"/>
              <p:cNvSpPr/>
              <p:nvPr/>
            </p:nvSpPr>
            <p:spPr>
              <a:xfrm flipH="1" rot="10800000">
                <a:off x="446455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2" name="Google Shape;13752;p16"/>
              <p:cNvSpPr/>
              <p:nvPr/>
            </p:nvSpPr>
            <p:spPr>
              <a:xfrm flipH="1" rot="10800000">
                <a:off x="467937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3" name="Google Shape;13753;p16"/>
              <p:cNvSpPr/>
              <p:nvPr/>
            </p:nvSpPr>
            <p:spPr>
              <a:xfrm flipH="1" rot="10800000">
                <a:off x="489419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4" name="Google Shape;13754;p16"/>
              <p:cNvSpPr/>
              <p:nvPr/>
            </p:nvSpPr>
            <p:spPr>
              <a:xfrm flipH="1" rot="10800000">
                <a:off x="510902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5" name="Google Shape;13755;p16"/>
              <p:cNvSpPr/>
              <p:nvPr/>
            </p:nvSpPr>
            <p:spPr>
              <a:xfrm flipH="1" rot="10800000">
                <a:off x="532384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6" name="Google Shape;13756;p16"/>
              <p:cNvSpPr/>
              <p:nvPr/>
            </p:nvSpPr>
            <p:spPr>
              <a:xfrm flipH="1" rot="10800000">
                <a:off x="553866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7" name="Google Shape;13757;p16"/>
              <p:cNvSpPr/>
              <p:nvPr/>
            </p:nvSpPr>
            <p:spPr>
              <a:xfrm flipH="1" rot="10800000">
                <a:off x="575349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8" name="Google Shape;13758;p16"/>
              <p:cNvSpPr/>
              <p:nvPr/>
            </p:nvSpPr>
            <p:spPr>
              <a:xfrm flipH="1" rot="10800000">
                <a:off x="596831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9" name="Google Shape;13759;p16"/>
              <p:cNvSpPr/>
              <p:nvPr/>
            </p:nvSpPr>
            <p:spPr>
              <a:xfrm flipH="1" rot="10800000">
                <a:off x="618313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0" name="Google Shape;13760;p16"/>
              <p:cNvSpPr/>
              <p:nvPr/>
            </p:nvSpPr>
            <p:spPr>
              <a:xfrm flipH="1" rot="10800000">
                <a:off x="639796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1" name="Google Shape;13761;p16"/>
              <p:cNvSpPr/>
              <p:nvPr/>
            </p:nvSpPr>
            <p:spPr>
              <a:xfrm flipH="1" rot="10800000">
                <a:off x="661278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2" name="Google Shape;13762;p16"/>
              <p:cNvSpPr/>
              <p:nvPr/>
            </p:nvSpPr>
            <p:spPr>
              <a:xfrm flipH="1" rot="10800000">
                <a:off x="682760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3" name="Google Shape;13763;p16"/>
              <p:cNvSpPr/>
              <p:nvPr/>
            </p:nvSpPr>
            <p:spPr>
              <a:xfrm flipH="1" rot="10800000">
                <a:off x="704243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4" name="Google Shape;13764;p16"/>
              <p:cNvSpPr/>
              <p:nvPr/>
            </p:nvSpPr>
            <p:spPr>
              <a:xfrm flipH="1" rot="10800000">
                <a:off x="725725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5" name="Google Shape;13765;p16"/>
              <p:cNvSpPr/>
              <p:nvPr/>
            </p:nvSpPr>
            <p:spPr>
              <a:xfrm flipH="1" rot="10800000">
                <a:off x="747207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6" name="Google Shape;13766;p16"/>
              <p:cNvSpPr/>
              <p:nvPr/>
            </p:nvSpPr>
            <p:spPr>
              <a:xfrm flipH="1" rot="10800000">
                <a:off x="768690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7" name="Google Shape;13767;p16"/>
              <p:cNvSpPr/>
              <p:nvPr/>
            </p:nvSpPr>
            <p:spPr>
              <a:xfrm flipH="1" rot="10800000">
                <a:off x="790172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8" name="Google Shape;13768;p16"/>
              <p:cNvSpPr/>
              <p:nvPr/>
            </p:nvSpPr>
            <p:spPr>
              <a:xfrm flipH="1" rot="10800000">
                <a:off x="8116546"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9" name="Google Shape;13769;p16"/>
              <p:cNvSpPr/>
              <p:nvPr/>
            </p:nvSpPr>
            <p:spPr>
              <a:xfrm flipH="1" rot="10800000">
                <a:off x="833137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0" name="Google Shape;13770;p16"/>
              <p:cNvSpPr/>
              <p:nvPr/>
            </p:nvSpPr>
            <p:spPr>
              <a:xfrm flipH="1" rot="10800000">
                <a:off x="854619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1" name="Google Shape;13771;p16"/>
              <p:cNvSpPr/>
              <p:nvPr/>
            </p:nvSpPr>
            <p:spPr>
              <a:xfrm flipH="1" rot="10800000">
                <a:off x="8761016"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2" name="Google Shape;13772;p16"/>
              <p:cNvSpPr/>
              <p:nvPr/>
            </p:nvSpPr>
            <p:spPr>
              <a:xfrm flipH="1" rot="10800000">
                <a:off x="897584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3" name="Google Shape;13773;p16"/>
              <p:cNvSpPr/>
              <p:nvPr/>
            </p:nvSpPr>
            <p:spPr>
              <a:xfrm flipH="1" rot="10800000">
                <a:off x="-46739"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4" name="Google Shape;13774;p16"/>
              <p:cNvSpPr/>
              <p:nvPr/>
            </p:nvSpPr>
            <p:spPr>
              <a:xfrm flipH="1" rot="10800000">
                <a:off x="16808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5" name="Google Shape;13775;p16"/>
              <p:cNvSpPr/>
              <p:nvPr/>
            </p:nvSpPr>
            <p:spPr>
              <a:xfrm flipH="1" rot="10800000">
                <a:off x="38290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6" name="Google Shape;13776;p16"/>
              <p:cNvSpPr/>
              <p:nvPr/>
            </p:nvSpPr>
            <p:spPr>
              <a:xfrm flipH="1" rot="10800000">
                <a:off x="59773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7" name="Google Shape;13777;p16"/>
              <p:cNvSpPr/>
              <p:nvPr/>
            </p:nvSpPr>
            <p:spPr>
              <a:xfrm flipH="1" rot="10800000">
                <a:off x="81255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8" name="Google Shape;13778;p16"/>
              <p:cNvSpPr/>
              <p:nvPr/>
            </p:nvSpPr>
            <p:spPr>
              <a:xfrm flipH="1" rot="10800000">
                <a:off x="102737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9" name="Google Shape;13779;p16"/>
              <p:cNvSpPr/>
              <p:nvPr/>
            </p:nvSpPr>
            <p:spPr>
              <a:xfrm flipH="1" rot="10800000">
                <a:off x="124220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0" name="Google Shape;13780;p16"/>
              <p:cNvSpPr/>
              <p:nvPr/>
            </p:nvSpPr>
            <p:spPr>
              <a:xfrm flipH="1" rot="10800000">
                <a:off x="145702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1" name="Google Shape;13781;p16"/>
              <p:cNvSpPr/>
              <p:nvPr/>
            </p:nvSpPr>
            <p:spPr>
              <a:xfrm flipH="1" rot="10800000">
                <a:off x="167184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2" name="Google Shape;13782;p16"/>
              <p:cNvSpPr/>
              <p:nvPr/>
            </p:nvSpPr>
            <p:spPr>
              <a:xfrm flipH="1" rot="10800000">
                <a:off x="188667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3" name="Google Shape;13783;p16"/>
              <p:cNvSpPr/>
              <p:nvPr/>
            </p:nvSpPr>
            <p:spPr>
              <a:xfrm flipH="1" rot="10800000">
                <a:off x="210149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4" name="Google Shape;13784;p16"/>
              <p:cNvSpPr/>
              <p:nvPr/>
            </p:nvSpPr>
            <p:spPr>
              <a:xfrm flipH="1" rot="10800000">
                <a:off x="231631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5" name="Google Shape;13785;p16"/>
              <p:cNvSpPr/>
              <p:nvPr/>
            </p:nvSpPr>
            <p:spPr>
              <a:xfrm flipH="1" rot="10800000">
                <a:off x="253114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6" name="Google Shape;13786;p16"/>
              <p:cNvSpPr/>
              <p:nvPr/>
            </p:nvSpPr>
            <p:spPr>
              <a:xfrm flipH="1" rot="10800000">
                <a:off x="274596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7" name="Google Shape;13787;p16"/>
              <p:cNvSpPr/>
              <p:nvPr/>
            </p:nvSpPr>
            <p:spPr>
              <a:xfrm flipH="1" rot="10800000">
                <a:off x="296078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8" name="Google Shape;13788;p16"/>
              <p:cNvSpPr/>
              <p:nvPr/>
            </p:nvSpPr>
            <p:spPr>
              <a:xfrm flipH="1" rot="10800000">
                <a:off x="317561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9" name="Google Shape;13789;p16"/>
              <p:cNvSpPr/>
              <p:nvPr/>
            </p:nvSpPr>
            <p:spPr>
              <a:xfrm flipH="1" rot="10800000">
                <a:off x="339043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0" name="Google Shape;13790;p16"/>
              <p:cNvSpPr/>
              <p:nvPr/>
            </p:nvSpPr>
            <p:spPr>
              <a:xfrm flipH="1" rot="10800000">
                <a:off x="360525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1" name="Google Shape;13791;p16"/>
              <p:cNvSpPr/>
              <p:nvPr/>
            </p:nvSpPr>
            <p:spPr>
              <a:xfrm flipH="1" rot="10800000">
                <a:off x="382008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2" name="Google Shape;13792;p16"/>
              <p:cNvSpPr/>
              <p:nvPr/>
            </p:nvSpPr>
            <p:spPr>
              <a:xfrm flipH="1" rot="10800000">
                <a:off x="403490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3" name="Google Shape;13793;p16"/>
              <p:cNvSpPr/>
              <p:nvPr/>
            </p:nvSpPr>
            <p:spPr>
              <a:xfrm flipH="1" rot="10800000">
                <a:off x="424972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4" name="Google Shape;13794;p16"/>
              <p:cNvSpPr/>
              <p:nvPr/>
            </p:nvSpPr>
            <p:spPr>
              <a:xfrm flipH="1" rot="10800000">
                <a:off x="446455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5" name="Google Shape;13795;p16"/>
              <p:cNvSpPr/>
              <p:nvPr/>
            </p:nvSpPr>
            <p:spPr>
              <a:xfrm flipH="1" rot="10800000">
                <a:off x="467937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6" name="Google Shape;13796;p16"/>
              <p:cNvSpPr/>
              <p:nvPr/>
            </p:nvSpPr>
            <p:spPr>
              <a:xfrm flipH="1" rot="10800000">
                <a:off x="489419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7" name="Google Shape;13797;p16"/>
              <p:cNvSpPr/>
              <p:nvPr/>
            </p:nvSpPr>
            <p:spPr>
              <a:xfrm flipH="1" rot="10800000">
                <a:off x="510902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8" name="Google Shape;13798;p16"/>
              <p:cNvSpPr/>
              <p:nvPr/>
            </p:nvSpPr>
            <p:spPr>
              <a:xfrm flipH="1" rot="10800000">
                <a:off x="532384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9" name="Google Shape;13799;p16"/>
              <p:cNvSpPr/>
              <p:nvPr/>
            </p:nvSpPr>
            <p:spPr>
              <a:xfrm flipH="1" rot="10800000">
                <a:off x="553866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0" name="Google Shape;13800;p16"/>
              <p:cNvSpPr/>
              <p:nvPr/>
            </p:nvSpPr>
            <p:spPr>
              <a:xfrm flipH="1" rot="10800000">
                <a:off x="575349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1" name="Google Shape;13801;p16"/>
              <p:cNvSpPr/>
              <p:nvPr/>
            </p:nvSpPr>
            <p:spPr>
              <a:xfrm flipH="1" rot="10800000">
                <a:off x="596831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2" name="Google Shape;13802;p16"/>
              <p:cNvSpPr/>
              <p:nvPr/>
            </p:nvSpPr>
            <p:spPr>
              <a:xfrm flipH="1" rot="10800000">
                <a:off x="618313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3" name="Google Shape;13803;p16"/>
              <p:cNvSpPr/>
              <p:nvPr/>
            </p:nvSpPr>
            <p:spPr>
              <a:xfrm flipH="1" rot="10800000">
                <a:off x="639796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4" name="Google Shape;13804;p16"/>
              <p:cNvSpPr/>
              <p:nvPr/>
            </p:nvSpPr>
            <p:spPr>
              <a:xfrm flipH="1" rot="10800000">
                <a:off x="661278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5" name="Google Shape;13805;p16"/>
              <p:cNvSpPr/>
              <p:nvPr/>
            </p:nvSpPr>
            <p:spPr>
              <a:xfrm flipH="1" rot="10800000">
                <a:off x="682760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6" name="Google Shape;13806;p16"/>
              <p:cNvSpPr/>
              <p:nvPr/>
            </p:nvSpPr>
            <p:spPr>
              <a:xfrm flipH="1" rot="10800000">
                <a:off x="704243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7" name="Google Shape;13807;p16"/>
              <p:cNvSpPr/>
              <p:nvPr/>
            </p:nvSpPr>
            <p:spPr>
              <a:xfrm flipH="1" rot="10800000">
                <a:off x="725725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8" name="Google Shape;13808;p16"/>
              <p:cNvSpPr/>
              <p:nvPr/>
            </p:nvSpPr>
            <p:spPr>
              <a:xfrm flipH="1" rot="10800000">
                <a:off x="747207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9" name="Google Shape;13809;p16"/>
              <p:cNvSpPr/>
              <p:nvPr/>
            </p:nvSpPr>
            <p:spPr>
              <a:xfrm flipH="1" rot="10800000">
                <a:off x="768690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0" name="Google Shape;13810;p16"/>
              <p:cNvSpPr/>
              <p:nvPr/>
            </p:nvSpPr>
            <p:spPr>
              <a:xfrm flipH="1" rot="10800000">
                <a:off x="790172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1" name="Google Shape;13811;p16"/>
              <p:cNvSpPr/>
              <p:nvPr/>
            </p:nvSpPr>
            <p:spPr>
              <a:xfrm flipH="1" rot="10800000">
                <a:off x="8116546"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2" name="Google Shape;13812;p16"/>
              <p:cNvSpPr/>
              <p:nvPr/>
            </p:nvSpPr>
            <p:spPr>
              <a:xfrm flipH="1" rot="10800000">
                <a:off x="833137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3" name="Google Shape;13813;p16"/>
              <p:cNvSpPr/>
              <p:nvPr/>
            </p:nvSpPr>
            <p:spPr>
              <a:xfrm flipH="1" rot="10800000">
                <a:off x="854619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4" name="Google Shape;13814;p16"/>
              <p:cNvSpPr/>
              <p:nvPr/>
            </p:nvSpPr>
            <p:spPr>
              <a:xfrm flipH="1" rot="10800000">
                <a:off x="8761016"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5" name="Google Shape;13815;p16"/>
              <p:cNvSpPr/>
              <p:nvPr/>
            </p:nvSpPr>
            <p:spPr>
              <a:xfrm flipH="1" rot="10800000">
                <a:off x="897584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6" name="Google Shape;13816;p16"/>
              <p:cNvSpPr/>
              <p:nvPr/>
            </p:nvSpPr>
            <p:spPr>
              <a:xfrm flipH="1" rot="10800000">
                <a:off x="-46739"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7" name="Google Shape;13817;p16"/>
              <p:cNvSpPr/>
              <p:nvPr/>
            </p:nvSpPr>
            <p:spPr>
              <a:xfrm flipH="1" rot="10800000">
                <a:off x="16808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8" name="Google Shape;13818;p16"/>
              <p:cNvSpPr/>
              <p:nvPr/>
            </p:nvSpPr>
            <p:spPr>
              <a:xfrm flipH="1" rot="10800000">
                <a:off x="38290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9" name="Google Shape;13819;p16"/>
              <p:cNvSpPr/>
              <p:nvPr/>
            </p:nvSpPr>
            <p:spPr>
              <a:xfrm flipH="1" rot="10800000">
                <a:off x="59773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0" name="Google Shape;13820;p16"/>
              <p:cNvSpPr/>
              <p:nvPr/>
            </p:nvSpPr>
            <p:spPr>
              <a:xfrm flipH="1" rot="10800000">
                <a:off x="81255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1" name="Google Shape;13821;p16"/>
              <p:cNvSpPr/>
              <p:nvPr/>
            </p:nvSpPr>
            <p:spPr>
              <a:xfrm flipH="1" rot="10800000">
                <a:off x="102737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2" name="Google Shape;13822;p16"/>
              <p:cNvSpPr/>
              <p:nvPr/>
            </p:nvSpPr>
            <p:spPr>
              <a:xfrm flipH="1" rot="10800000">
                <a:off x="124220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3" name="Google Shape;13823;p16"/>
              <p:cNvSpPr/>
              <p:nvPr/>
            </p:nvSpPr>
            <p:spPr>
              <a:xfrm flipH="1" rot="10800000">
                <a:off x="145702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4" name="Google Shape;13824;p16"/>
              <p:cNvSpPr/>
              <p:nvPr/>
            </p:nvSpPr>
            <p:spPr>
              <a:xfrm flipH="1" rot="10800000">
                <a:off x="167184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5" name="Google Shape;13825;p16"/>
              <p:cNvSpPr/>
              <p:nvPr/>
            </p:nvSpPr>
            <p:spPr>
              <a:xfrm flipH="1" rot="10800000">
                <a:off x="188667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6" name="Google Shape;13826;p16"/>
              <p:cNvSpPr/>
              <p:nvPr/>
            </p:nvSpPr>
            <p:spPr>
              <a:xfrm flipH="1" rot="10800000">
                <a:off x="210149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7" name="Google Shape;13827;p16"/>
              <p:cNvSpPr/>
              <p:nvPr/>
            </p:nvSpPr>
            <p:spPr>
              <a:xfrm flipH="1" rot="10800000">
                <a:off x="231631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8" name="Google Shape;13828;p16"/>
              <p:cNvSpPr/>
              <p:nvPr/>
            </p:nvSpPr>
            <p:spPr>
              <a:xfrm flipH="1" rot="10800000">
                <a:off x="253114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9" name="Google Shape;13829;p16"/>
              <p:cNvSpPr/>
              <p:nvPr/>
            </p:nvSpPr>
            <p:spPr>
              <a:xfrm flipH="1" rot="10800000">
                <a:off x="274596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0" name="Google Shape;13830;p16"/>
              <p:cNvSpPr/>
              <p:nvPr/>
            </p:nvSpPr>
            <p:spPr>
              <a:xfrm flipH="1" rot="10800000">
                <a:off x="296078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1" name="Google Shape;13831;p16"/>
              <p:cNvSpPr/>
              <p:nvPr/>
            </p:nvSpPr>
            <p:spPr>
              <a:xfrm flipH="1" rot="10800000">
                <a:off x="317561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2" name="Google Shape;13832;p16"/>
              <p:cNvSpPr/>
              <p:nvPr/>
            </p:nvSpPr>
            <p:spPr>
              <a:xfrm flipH="1" rot="10800000">
                <a:off x="339043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3" name="Google Shape;13833;p16"/>
              <p:cNvSpPr/>
              <p:nvPr/>
            </p:nvSpPr>
            <p:spPr>
              <a:xfrm flipH="1" rot="10800000">
                <a:off x="360525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4" name="Google Shape;13834;p16"/>
              <p:cNvSpPr/>
              <p:nvPr/>
            </p:nvSpPr>
            <p:spPr>
              <a:xfrm flipH="1" rot="10800000">
                <a:off x="382008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5" name="Google Shape;13835;p16"/>
              <p:cNvSpPr/>
              <p:nvPr/>
            </p:nvSpPr>
            <p:spPr>
              <a:xfrm flipH="1" rot="10800000">
                <a:off x="403490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6" name="Google Shape;13836;p16"/>
              <p:cNvSpPr/>
              <p:nvPr/>
            </p:nvSpPr>
            <p:spPr>
              <a:xfrm flipH="1" rot="10800000">
                <a:off x="424972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7" name="Google Shape;13837;p16"/>
              <p:cNvSpPr/>
              <p:nvPr/>
            </p:nvSpPr>
            <p:spPr>
              <a:xfrm flipH="1" rot="10800000">
                <a:off x="446455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8" name="Google Shape;13838;p16"/>
              <p:cNvSpPr/>
              <p:nvPr/>
            </p:nvSpPr>
            <p:spPr>
              <a:xfrm flipH="1" rot="10800000">
                <a:off x="467937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9" name="Google Shape;13839;p16"/>
              <p:cNvSpPr/>
              <p:nvPr/>
            </p:nvSpPr>
            <p:spPr>
              <a:xfrm flipH="1" rot="10800000">
                <a:off x="489419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0" name="Google Shape;13840;p16"/>
              <p:cNvSpPr/>
              <p:nvPr/>
            </p:nvSpPr>
            <p:spPr>
              <a:xfrm flipH="1" rot="10800000">
                <a:off x="510902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1" name="Google Shape;13841;p16"/>
              <p:cNvSpPr/>
              <p:nvPr/>
            </p:nvSpPr>
            <p:spPr>
              <a:xfrm flipH="1" rot="10800000">
                <a:off x="532384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2" name="Google Shape;13842;p16"/>
              <p:cNvSpPr/>
              <p:nvPr/>
            </p:nvSpPr>
            <p:spPr>
              <a:xfrm flipH="1" rot="10800000">
                <a:off x="553866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3" name="Google Shape;13843;p16"/>
              <p:cNvSpPr/>
              <p:nvPr/>
            </p:nvSpPr>
            <p:spPr>
              <a:xfrm flipH="1" rot="10800000">
                <a:off x="575349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4" name="Google Shape;13844;p16"/>
              <p:cNvSpPr/>
              <p:nvPr/>
            </p:nvSpPr>
            <p:spPr>
              <a:xfrm flipH="1" rot="10800000">
                <a:off x="596831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5" name="Google Shape;13845;p16"/>
              <p:cNvSpPr/>
              <p:nvPr/>
            </p:nvSpPr>
            <p:spPr>
              <a:xfrm flipH="1" rot="10800000">
                <a:off x="618313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6" name="Google Shape;13846;p16"/>
              <p:cNvSpPr/>
              <p:nvPr/>
            </p:nvSpPr>
            <p:spPr>
              <a:xfrm flipH="1" rot="10800000">
                <a:off x="639796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7" name="Google Shape;13847;p16"/>
              <p:cNvSpPr/>
              <p:nvPr/>
            </p:nvSpPr>
            <p:spPr>
              <a:xfrm flipH="1" rot="10800000">
                <a:off x="661278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8" name="Google Shape;13848;p16"/>
              <p:cNvSpPr/>
              <p:nvPr/>
            </p:nvSpPr>
            <p:spPr>
              <a:xfrm flipH="1" rot="10800000">
                <a:off x="682760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9" name="Google Shape;13849;p16"/>
              <p:cNvSpPr/>
              <p:nvPr/>
            </p:nvSpPr>
            <p:spPr>
              <a:xfrm flipH="1" rot="10800000">
                <a:off x="704243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0" name="Google Shape;13850;p16"/>
              <p:cNvSpPr/>
              <p:nvPr/>
            </p:nvSpPr>
            <p:spPr>
              <a:xfrm flipH="1" rot="10800000">
                <a:off x="725725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1" name="Google Shape;13851;p16"/>
              <p:cNvSpPr/>
              <p:nvPr/>
            </p:nvSpPr>
            <p:spPr>
              <a:xfrm flipH="1" rot="10800000">
                <a:off x="747207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2" name="Google Shape;13852;p16"/>
              <p:cNvSpPr/>
              <p:nvPr/>
            </p:nvSpPr>
            <p:spPr>
              <a:xfrm flipH="1" rot="10800000">
                <a:off x="768690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3" name="Google Shape;13853;p16"/>
              <p:cNvSpPr/>
              <p:nvPr/>
            </p:nvSpPr>
            <p:spPr>
              <a:xfrm flipH="1" rot="10800000">
                <a:off x="790172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4" name="Google Shape;13854;p16"/>
              <p:cNvSpPr/>
              <p:nvPr/>
            </p:nvSpPr>
            <p:spPr>
              <a:xfrm flipH="1" rot="10800000">
                <a:off x="8116546"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5" name="Google Shape;13855;p16"/>
              <p:cNvSpPr/>
              <p:nvPr/>
            </p:nvSpPr>
            <p:spPr>
              <a:xfrm flipH="1" rot="10800000">
                <a:off x="833137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6" name="Google Shape;13856;p16"/>
              <p:cNvSpPr/>
              <p:nvPr/>
            </p:nvSpPr>
            <p:spPr>
              <a:xfrm flipH="1" rot="10800000">
                <a:off x="854619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7" name="Google Shape;13857;p16"/>
              <p:cNvSpPr/>
              <p:nvPr/>
            </p:nvSpPr>
            <p:spPr>
              <a:xfrm flipH="1" rot="10800000">
                <a:off x="8761016"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8" name="Google Shape;13858;p16"/>
              <p:cNvSpPr/>
              <p:nvPr/>
            </p:nvSpPr>
            <p:spPr>
              <a:xfrm flipH="1" rot="10800000">
                <a:off x="897584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9" name="Google Shape;13859;p16"/>
              <p:cNvSpPr/>
              <p:nvPr/>
            </p:nvSpPr>
            <p:spPr>
              <a:xfrm flipH="1" rot="10800000">
                <a:off x="-46739"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0" name="Google Shape;13860;p16"/>
              <p:cNvSpPr/>
              <p:nvPr/>
            </p:nvSpPr>
            <p:spPr>
              <a:xfrm flipH="1" rot="10800000">
                <a:off x="16808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1" name="Google Shape;13861;p16"/>
              <p:cNvSpPr/>
              <p:nvPr/>
            </p:nvSpPr>
            <p:spPr>
              <a:xfrm flipH="1" rot="10800000">
                <a:off x="38290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2" name="Google Shape;13862;p16"/>
              <p:cNvSpPr/>
              <p:nvPr/>
            </p:nvSpPr>
            <p:spPr>
              <a:xfrm flipH="1" rot="10800000">
                <a:off x="59773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3" name="Google Shape;13863;p16"/>
              <p:cNvSpPr/>
              <p:nvPr/>
            </p:nvSpPr>
            <p:spPr>
              <a:xfrm flipH="1" rot="10800000">
                <a:off x="81255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4" name="Google Shape;13864;p16"/>
              <p:cNvSpPr/>
              <p:nvPr/>
            </p:nvSpPr>
            <p:spPr>
              <a:xfrm flipH="1" rot="10800000">
                <a:off x="102737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5" name="Google Shape;13865;p16"/>
              <p:cNvSpPr/>
              <p:nvPr/>
            </p:nvSpPr>
            <p:spPr>
              <a:xfrm flipH="1" rot="10800000">
                <a:off x="124220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6" name="Google Shape;13866;p16"/>
              <p:cNvSpPr/>
              <p:nvPr/>
            </p:nvSpPr>
            <p:spPr>
              <a:xfrm flipH="1" rot="10800000">
                <a:off x="145702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7" name="Google Shape;13867;p16"/>
              <p:cNvSpPr/>
              <p:nvPr/>
            </p:nvSpPr>
            <p:spPr>
              <a:xfrm flipH="1" rot="10800000">
                <a:off x="167184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8" name="Google Shape;13868;p16"/>
              <p:cNvSpPr/>
              <p:nvPr/>
            </p:nvSpPr>
            <p:spPr>
              <a:xfrm flipH="1" rot="10800000">
                <a:off x="188667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9" name="Google Shape;13869;p16"/>
              <p:cNvSpPr/>
              <p:nvPr/>
            </p:nvSpPr>
            <p:spPr>
              <a:xfrm flipH="1" rot="10800000">
                <a:off x="210149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0" name="Google Shape;13870;p16"/>
              <p:cNvSpPr/>
              <p:nvPr/>
            </p:nvSpPr>
            <p:spPr>
              <a:xfrm flipH="1" rot="10800000">
                <a:off x="231631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1" name="Google Shape;13871;p16"/>
              <p:cNvSpPr/>
              <p:nvPr/>
            </p:nvSpPr>
            <p:spPr>
              <a:xfrm flipH="1" rot="10800000">
                <a:off x="253114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2" name="Google Shape;13872;p16"/>
              <p:cNvSpPr/>
              <p:nvPr/>
            </p:nvSpPr>
            <p:spPr>
              <a:xfrm flipH="1" rot="10800000">
                <a:off x="274596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3" name="Google Shape;13873;p16"/>
              <p:cNvSpPr/>
              <p:nvPr/>
            </p:nvSpPr>
            <p:spPr>
              <a:xfrm flipH="1" rot="10800000">
                <a:off x="296078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4" name="Google Shape;13874;p16"/>
              <p:cNvSpPr/>
              <p:nvPr/>
            </p:nvSpPr>
            <p:spPr>
              <a:xfrm flipH="1" rot="10800000">
                <a:off x="317561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5" name="Google Shape;13875;p16"/>
              <p:cNvSpPr/>
              <p:nvPr/>
            </p:nvSpPr>
            <p:spPr>
              <a:xfrm flipH="1" rot="10800000">
                <a:off x="339043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6" name="Google Shape;13876;p16"/>
              <p:cNvSpPr/>
              <p:nvPr/>
            </p:nvSpPr>
            <p:spPr>
              <a:xfrm flipH="1" rot="10800000">
                <a:off x="360525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7" name="Google Shape;13877;p16"/>
              <p:cNvSpPr/>
              <p:nvPr/>
            </p:nvSpPr>
            <p:spPr>
              <a:xfrm flipH="1" rot="10800000">
                <a:off x="382008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8" name="Google Shape;13878;p16"/>
              <p:cNvSpPr/>
              <p:nvPr/>
            </p:nvSpPr>
            <p:spPr>
              <a:xfrm flipH="1" rot="10800000">
                <a:off x="403490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9" name="Google Shape;13879;p16"/>
              <p:cNvSpPr/>
              <p:nvPr/>
            </p:nvSpPr>
            <p:spPr>
              <a:xfrm flipH="1" rot="10800000">
                <a:off x="424972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0" name="Google Shape;13880;p16"/>
              <p:cNvSpPr/>
              <p:nvPr/>
            </p:nvSpPr>
            <p:spPr>
              <a:xfrm flipH="1" rot="10800000">
                <a:off x="446455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1" name="Google Shape;13881;p16"/>
              <p:cNvSpPr/>
              <p:nvPr/>
            </p:nvSpPr>
            <p:spPr>
              <a:xfrm flipH="1" rot="10800000">
                <a:off x="467937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2" name="Google Shape;13882;p16"/>
              <p:cNvSpPr/>
              <p:nvPr/>
            </p:nvSpPr>
            <p:spPr>
              <a:xfrm flipH="1" rot="10800000">
                <a:off x="489419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3" name="Google Shape;13883;p16"/>
              <p:cNvSpPr/>
              <p:nvPr/>
            </p:nvSpPr>
            <p:spPr>
              <a:xfrm flipH="1" rot="10800000">
                <a:off x="510902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4" name="Google Shape;13884;p16"/>
              <p:cNvSpPr/>
              <p:nvPr/>
            </p:nvSpPr>
            <p:spPr>
              <a:xfrm flipH="1" rot="10800000">
                <a:off x="532384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5" name="Google Shape;13885;p16"/>
              <p:cNvSpPr/>
              <p:nvPr/>
            </p:nvSpPr>
            <p:spPr>
              <a:xfrm flipH="1" rot="10800000">
                <a:off x="553866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6" name="Google Shape;13886;p16"/>
              <p:cNvSpPr/>
              <p:nvPr/>
            </p:nvSpPr>
            <p:spPr>
              <a:xfrm flipH="1" rot="10800000">
                <a:off x="575349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7" name="Google Shape;13887;p16"/>
              <p:cNvSpPr/>
              <p:nvPr/>
            </p:nvSpPr>
            <p:spPr>
              <a:xfrm flipH="1" rot="10800000">
                <a:off x="596831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8" name="Google Shape;13888;p16"/>
              <p:cNvSpPr/>
              <p:nvPr/>
            </p:nvSpPr>
            <p:spPr>
              <a:xfrm flipH="1" rot="10800000">
                <a:off x="618313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9" name="Google Shape;13889;p16"/>
              <p:cNvSpPr/>
              <p:nvPr/>
            </p:nvSpPr>
            <p:spPr>
              <a:xfrm flipH="1" rot="10800000">
                <a:off x="639796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0" name="Google Shape;13890;p16"/>
              <p:cNvSpPr/>
              <p:nvPr/>
            </p:nvSpPr>
            <p:spPr>
              <a:xfrm flipH="1" rot="10800000">
                <a:off x="661278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1" name="Google Shape;13891;p16"/>
              <p:cNvSpPr/>
              <p:nvPr/>
            </p:nvSpPr>
            <p:spPr>
              <a:xfrm flipH="1" rot="10800000">
                <a:off x="682760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2" name="Google Shape;13892;p16"/>
              <p:cNvSpPr/>
              <p:nvPr/>
            </p:nvSpPr>
            <p:spPr>
              <a:xfrm flipH="1" rot="10800000">
                <a:off x="704243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3" name="Google Shape;13893;p16"/>
              <p:cNvSpPr/>
              <p:nvPr/>
            </p:nvSpPr>
            <p:spPr>
              <a:xfrm flipH="1" rot="10800000">
                <a:off x="725725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4" name="Google Shape;13894;p16"/>
              <p:cNvSpPr/>
              <p:nvPr/>
            </p:nvSpPr>
            <p:spPr>
              <a:xfrm flipH="1" rot="10800000">
                <a:off x="747207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5" name="Google Shape;13895;p16"/>
              <p:cNvSpPr/>
              <p:nvPr/>
            </p:nvSpPr>
            <p:spPr>
              <a:xfrm flipH="1" rot="10800000">
                <a:off x="768690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6" name="Google Shape;13896;p16"/>
              <p:cNvSpPr/>
              <p:nvPr/>
            </p:nvSpPr>
            <p:spPr>
              <a:xfrm flipH="1" rot="10800000">
                <a:off x="790172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7" name="Google Shape;13897;p16"/>
              <p:cNvSpPr/>
              <p:nvPr/>
            </p:nvSpPr>
            <p:spPr>
              <a:xfrm flipH="1" rot="10800000">
                <a:off x="8116546"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8" name="Google Shape;13898;p16"/>
              <p:cNvSpPr/>
              <p:nvPr/>
            </p:nvSpPr>
            <p:spPr>
              <a:xfrm flipH="1" rot="10800000">
                <a:off x="833137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9" name="Google Shape;13899;p16"/>
              <p:cNvSpPr/>
              <p:nvPr/>
            </p:nvSpPr>
            <p:spPr>
              <a:xfrm flipH="1" rot="10800000">
                <a:off x="854619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0" name="Google Shape;13900;p16"/>
              <p:cNvSpPr/>
              <p:nvPr/>
            </p:nvSpPr>
            <p:spPr>
              <a:xfrm flipH="1" rot="10800000">
                <a:off x="8761016"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1" name="Google Shape;13901;p16"/>
              <p:cNvSpPr/>
              <p:nvPr/>
            </p:nvSpPr>
            <p:spPr>
              <a:xfrm flipH="1" rot="10800000">
                <a:off x="897584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2" name="Google Shape;13902;p16"/>
              <p:cNvSpPr/>
              <p:nvPr/>
            </p:nvSpPr>
            <p:spPr>
              <a:xfrm flipH="1" rot="10800000">
                <a:off x="-46739"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3" name="Google Shape;13903;p16"/>
              <p:cNvSpPr/>
              <p:nvPr/>
            </p:nvSpPr>
            <p:spPr>
              <a:xfrm flipH="1" rot="10800000">
                <a:off x="16808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4" name="Google Shape;13904;p16"/>
              <p:cNvSpPr/>
              <p:nvPr/>
            </p:nvSpPr>
            <p:spPr>
              <a:xfrm flipH="1" rot="10800000">
                <a:off x="38290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5" name="Google Shape;13905;p16"/>
              <p:cNvSpPr/>
              <p:nvPr/>
            </p:nvSpPr>
            <p:spPr>
              <a:xfrm flipH="1" rot="10800000">
                <a:off x="59773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6" name="Google Shape;13906;p16"/>
              <p:cNvSpPr/>
              <p:nvPr/>
            </p:nvSpPr>
            <p:spPr>
              <a:xfrm flipH="1" rot="10800000">
                <a:off x="81255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7" name="Google Shape;13907;p16"/>
              <p:cNvSpPr/>
              <p:nvPr/>
            </p:nvSpPr>
            <p:spPr>
              <a:xfrm flipH="1" rot="10800000">
                <a:off x="102737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8" name="Google Shape;13908;p16"/>
              <p:cNvSpPr/>
              <p:nvPr/>
            </p:nvSpPr>
            <p:spPr>
              <a:xfrm flipH="1" rot="10800000">
                <a:off x="124220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9" name="Google Shape;13909;p16"/>
              <p:cNvSpPr/>
              <p:nvPr/>
            </p:nvSpPr>
            <p:spPr>
              <a:xfrm flipH="1" rot="10800000">
                <a:off x="145702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0" name="Google Shape;13910;p16"/>
              <p:cNvSpPr/>
              <p:nvPr/>
            </p:nvSpPr>
            <p:spPr>
              <a:xfrm flipH="1" rot="10800000">
                <a:off x="167184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1" name="Google Shape;13911;p16"/>
              <p:cNvSpPr/>
              <p:nvPr/>
            </p:nvSpPr>
            <p:spPr>
              <a:xfrm flipH="1" rot="10800000">
                <a:off x="188667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2" name="Google Shape;13912;p16"/>
              <p:cNvSpPr/>
              <p:nvPr/>
            </p:nvSpPr>
            <p:spPr>
              <a:xfrm flipH="1" rot="10800000">
                <a:off x="210149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3" name="Google Shape;13913;p16"/>
              <p:cNvSpPr/>
              <p:nvPr/>
            </p:nvSpPr>
            <p:spPr>
              <a:xfrm flipH="1" rot="10800000">
                <a:off x="231631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4" name="Google Shape;13914;p16"/>
              <p:cNvSpPr/>
              <p:nvPr/>
            </p:nvSpPr>
            <p:spPr>
              <a:xfrm flipH="1" rot="10800000">
                <a:off x="253114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5" name="Google Shape;13915;p16"/>
              <p:cNvSpPr/>
              <p:nvPr/>
            </p:nvSpPr>
            <p:spPr>
              <a:xfrm flipH="1" rot="10800000">
                <a:off x="274596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6" name="Google Shape;13916;p16"/>
              <p:cNvSpPr/>
              <p:nvPr/>
            </p:nvSpPr>
            <p:spPr>
              <a:xfrm flipH="1" rot="10800000">
                <a:off x="296078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7" name="Google Shape;13917;p16"/>
              <p:cNvSpPr/>
              <p:nvPr/>
            </p:nvSpPr>
            <p:spPr>
              <a:xfrm flipH="1" rot="10800000">
                <a:off x="317561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8" name="Google Shape;13918;p16"/>
              <p:cNvSpPr/>
              <p:nvPr/>
            </p:nvSpPr>
            <p:spPr>
              <a:xfrm flipH="1" rot="10800000">
                <a:off x="339043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9" name="Google Shape;13919;p16"/>
              <p:cNvSpPr/>
              <p:nvPr/>
            </p:nvSpPr>
            <p:spPr>
              <a:xfrm flipH="1" rot="10800000">
                <a:off x="360525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0" name="Google Shape;13920;p16"/>
              <p:cNvSpPr/>
              <p:nvPr/>
            </p:nvSpPr>
            <p:spPr>
              <a:xfrm flipH="1" rot="10800000">
                <a:off x="382008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1" name="Google Shape;13921;p16"/>
              <p:cNvSpPr/>
              <p:nvPr/>
            </p:nvSpPr>
            <p:spPr>
              <a:xfrm flipH="1" rot="10800000">
                <a:off x="403490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2" name="Google Shape;13922;p16"/>
              <p:cNvSpPr/>
              <p:nvPr/>
            </p:nvSpPr>
            <p:spPr>
              <a:xfrm flipH="1" rot="10800000">
                <a:off x="424972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3" name="Google Shape;13923;p16"/>
              <p:cNvSpPr/>
              <p:nvPr/>
            </p:nvSpPr>
            <p:spPr>
              <a:xfrm flipH="1" rot="10800000">
                <a:off x="446455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4" name="Google Shape;13924;p16"/>
              <p:cNvSpPr/>
              <p:nvPr/>
            </p:nvSpPr>
            <p:spPr>
              <a:xfrm flipH="1" rot="10800000">
                <a:off x="467937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5" name="Google Shape;13925;p16"/>
              <p:cNvSpPr/>
              <p:nvPr/>
            </p:nvSpPr>
            <p:spPr>
              <a:xfrm flipH="1" rot="10800000">
                <a:off x="489419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6" name="Google Shape;13926;p16"/>
              <p:cNvSpPr/>
              <p:nvPr/>
            </p:nvSpPr>
            <p:spPr>
              <a:xfrm flipH="1" rot="10800000">
                <a:off x="510902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7" name="Google Shape;13927;p16"/>
              <p:cNvSpPr/>
              <p:nvPr/>
            </p:nvSpPr>
            <p:spPr>
              <a:xfrm flipH="1" rot="10800000">
                <a:off x="532384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8" name="Google Shape;13928;p16"/>
              <p:cNvSpPr/>
              <p:nvPr/>
            </p:nvSpPr>
            <p:spPr>
              <a:xfrm flipH="1" rot="10800000">
                <a:off x="553866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9" name="Google Shape;13929;p16"/>
              <p:cNvSpPr/>
              <p:nvPr/>
            </p:nvSpPr>
            <p:spPr>
              <a:xfrm flipH="1" rot="10800000">
                <a:off x="575349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0" name="Google Shape;13930;p16"/>
              <p:cNvSpPr/>
              <p:nvPr/>
            </p:nvSpPr>
            <p:spPr>
              <a:xfrm flipH="1" rot="10800000">
                <a:off x="596831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1" name="Google Shape;13931;p16"/>
              <p:cNvSpPr/>
              <p:nvPr/>
            </p:nvSpPr>
            <p:spPr>
              <a:xfrm flipH="1" rot="10800000">
                <a:off x="618313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2" name="Google Shape;13932;p16"/>
              <p:cNvSpPr/>
              <p:nvPr/>
            </p:nvSpPr>
            <p:spPr>
              <a:xfrm flipH="1" rot="10800000">
                <a:off x="639796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3" name="Google Shape;13933;p16"/>
              <p:cNvSpPr/>
              <p:nvPr/>
            </p:nvSpPr>
            <p:spPr>
              <a:xfrm flipH="1" rot="10800000">
                <a:off x="661278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4" name="Google Shape;13934;p16"/>
              <p:cNvSpPr/>
              <p:nvPr/>
            </p:nvSpPr>
            <p:spPr>
              <a:xfrm flipH="1" rot="10800000">
                <a:off x="682760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5" name="Google Shape;13935;p16"/>
              <p:cNvSpPr/>
              <p:nvPr/>
            </p:nvSpPr>
            <p:spPr>
              <a:xfrm flipH="1" rot="10800000">
                <a:off x="704243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6" name="Google Shape;13936;p16"/>
              <p:cNvSpPr/>
              <p:nvPr/>
            </p:nvSpPr>
            <p:spPr>
              <a:xfrm flipH="1" rot="10800000">
                <a:off x="725725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7" name="Google Shape;13937;p16"/>
              <p:cNvSpPr/>
              <p:nvPr/>
            </p:nvSpPr>
            <p:spPr>
              <a:xfrm flipH="1" rot="10800000">
                <a:off x="747207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8" name="Google Shape;13938;p16"/>
              <p:cNvSpPr/>
              <p:nvPr/>
            </p:nvSpPr>
            <p:spPr>
              <a:xfrm flipH="1" rot="10800000">
                <a:off x="768690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9" name="Google Shape;13939;p16"/>
              <p:cNvSpPr/>
              <p:nvPr/>
            </p:nvSpPr>
            <p:spPr>
              <a:xfrm flipH="1" rot="10800000">
                <a:off x="790172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0" name="Google Shape;13940;p16"/>
              <p:cNvSpPr/>
              <p:nvPr/>
            </p:nvSpPr>
            <p:spPr>
              <a:xfrm flipH="1" rot="10800000">
                <a:off x="8116546"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1" name="Google Shape;13941;p16"/>
              <p:cNvSpPr/>
              <p:nvPr/>
            </p:nvSpPr>
            <p:spPr>
              <a:xfrm flipH="1" rot="10800000">
                <a:off x="833137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2" name="Google Shape;13942;p16"/>
              <p:cNvSpPr/>
              <p:nvPr/>
            </p:nvSpPr>
            <p:spPr>
              <a:xfrm flipH="1" rot="10800000">
                <a:off x="854619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3" name="Google Shape;13943;p16"/>
              <p:cNvSpPr/>
              <p:nvPr/>
            </p:nvSpPr>
            <p:spPr>
              <a:xfrm flipH="1" rot="10800000">
                <a:off x="8761016"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4" name="Google Shape;13944;p16"/>
              <p:cNvSpPr/>
              <p:nvPr/>
            </p:nvSpPr>
            <p:spPr>
              <a:xfrm flipH="1" rot="10800000">
                <a:off x="897584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5" name="Google Shape;13945;p16"/>
              <p:cNvSpPr/>
              <p:nvPr/>
            </p:nvSpPr>
            <p:spPr>
              <a:xfrm flipH="1" rot="10800000">
                <a:off x="-46739"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6" name="Google Shape;13946;p16"/>
              <p:cNvSpPr/>
              <p:nvPr/>
            </p:nvSpPr>
            <p:spPr>
              <a:xfrm flipH="1" rot="10800000">
                <a:off x="16808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7" name="Google Shape;13947;p16"/>
              <p:cNvSpPr/>
              <p:nvPr/>
            </p:nvSpPr>
            <p:spPr>
              <a:xfrm flipH="1" rot="10800000">
                <a:off x="38290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8" name="Google Shape;13948;p16"/>
              <p:cNvSpPr/>
              <p:nvPr/>
            </p:nvSpPr>
            <p:spPr>
              <a:xfrm flipH="1" rot="10800000">
                <a:off x="59773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9" name="Google Shape;13949;p16"/>
              <p:cNvSpPr/>
              <p:nvPr/>
            </p:nvSpPr>
            <p:spPr>
              <a:xfrm flipH="1" rot="10800000">
                <a:off x="81255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0" name="Google Shape;13950;p16"/>
              <p:cNvSpPr/>
              <p:nvPr/>
            </p:nvSpPr>
            <p:spPr>
              <a:xfrm flipH="1" rot="10800000">
                <a:off x="102737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1" name="Google Shape;13951;p16"/>
              <p:cNvSpPr/>
              <p:nvPr/>
            </p:nvSpPr>
            <p:spPr>
              <a:xfrm flipH="1" rot="10800000">
                <a:off x="124220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2" name="Google Shape;13952;p16"/>
              <p:cNvSpPr/>
              <p:nvPr/>
            </p:nvSpPr>
            <p:spPr>
              <a:xfrm flipH="1" rot="10800000">
                <a:off x="145702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3" name="Google Shape;13953;p16"/>
              <p:cNvSpPr/>
              <p:nvPr/>
            </p:nvSpPr>
            <p:spPr>
              <a:xfrm flipH="1" rot="10800000">
                <a:off x="167184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4" name="Google Shape;13954;p16"/>
              <p:cNvSpPr/>
              <p:nvPr/>
            </p:nvSpPr>
            <p:spPr>
              <a:xfrm flipH="1" rot="10800000">
                <a:off x="188667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5" name="Google Shape;13955;p16"/>
              <p:cNvSpPr/>
              <p:nvPr/>
            </p:nvSpPr>
            <p:spPr>
              <a:xfrm flipH="1" rot="10800000">
                <a:off x="210149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6" name="Google Shape;13956;p16"/>
              <p:cNvSpPr/>
              <p:nvPr/>
            </p:nvSpPr>
            <p:spPr>
              <a:xfrm flipH="1" rot="10800000">
                <a:off x="231631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7" name="Google Shape;13957;p16"/>
              <p:cNvSpPr/>
              <p:nvPr/>
            </p:nvSpPr>
            <p:spPr>
              <a:xfrm flipH="1" rot="10800000">
                <a:off x="253114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8" name="Google Shape;13958;p16"/>
              <p:cNvSpPr/>
              <p:nvPr/>
            </p:nvSpPr>
            <p:spPr>
              <a:xfrm flipH="1" rot="10800000">
                <a:off x="274596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9" name="Google Shape;13959;p16"/>
              <p:cNvSpPr/>
              <p:nvPr/>
            </p:nvSpPr>
            <p:spPr>
              <a:xfrm flipH="1" rot="10800000">
                <a:off x="296078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0" name="Google Shape;13960;p16"/>
              <p:cNvSpPr/>
              <p:nvPr/>
            </p:nvSpPr>
            <p:spPr>
              <a:xfrm flipH="1" rot="10800000">
                <a:off x="317561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1" name="Google Shape;13961;p16"/>
              <p:cNvSpPr/>
              <p:nvPr/>
            </p:nvSpPr>
            <p:spPr>
              <a:xfrm flipH="1" rot="10800000">
                <a:off x="339043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2" name="Google Shape;13962;p16"/>
              <p:cNvSpPr/>
              <p:nvPr/>
            </p:nvSpPr>
            <p:spPr>
              <a:xfrm flipH="1" rot="10800000">
                <a:off x="360525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3" name="Google Shape;13963;p16"/>
              <p:cNvSpPr/>
              <p:nvPr/>
            </p:nvSpPr>
            <p:spPr>
              <a:xfrm flipH="1" rot="10800000">
                <a:off x="382008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4" name="Google Shape;13964;p16"/>
              <p:cNvSpPr/>
              <p:nvPr/>
            </p:nvSpPr>
            <p:spPr>
              <a:xfrm flipH="1" rot="10800000">
                <a:off x="403490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5" name="Google Shape;13965;p16"/>
              <p:cNvSpPr/>
              <p:nvPr/>
            </p:nvSpPr>
            <p:spPr>
              <a:xfrm flipH="1" rot="10800000">
                <a:off x="424972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6" name="Google Shape;13966;p16"/>
              <p:cNvSpPr/>
              <p:nvPr/>
            </p:nvSpPr>
            <p:spPr>
              <a:xfrm flipH="1" rot="10800000">
                <a:off x="446455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7" name="Google Shape;13967;p16"/>
              <p:cNvSpPr/>
              <p:nvPr/>
            </p:nvSpPr>
            <p:spPr>
              <a:xfrm flipH="1" rot="10800000">
                <a:off x="467937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8" name="Google Shape;13968;p16"/>
              <p:cNvSpPr/>
              <p:nvPr/>
            </p:nvSpPr>
            <p:spPr>
              <a:xfrm flipH="1" rot="10800000">
                <a:off x="489419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9" name="Google Shape;13969;p16"/>
              <p:cNvSpPr/>
              <p:nvPr/>
            </p:nvSpPr>
            <p:spPr>
              <a:xfrm flipH="1" rot="10800000">
                <a:off x="510902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0" name="Google Shape;13970;p16"/>
              <p:cNvSpPr/>
              <p:nvPr/>
            </p:nvSpPr>
            <p:spPr>
              <a:xfrm flipH="1" rot="10800000">
                <a:off x="532384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1" name="Google Shape;13971;p16"/>
              <p:cNvSpPr/>
              <p:nvPr/>
            </p:nvSpPr>
            <p:spPr>
              <a:xfrm flipH="1" rot="10800000">
                <a:off x="553866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2" name="Google Shape;13972;p16"/>
              <p:cNvSpPr/>
              <p:nvPr/>
            </p:nvSpPr>
            <p:spPr>
              <a:xfrm flipH="1" rot="10800000">
                <a:off x="575349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3" name="Google Shape;13973;p16"/>
              <p:cNvSpPr/>
              <p:nvPr/>
            </p:nvSpPr>
            <p:spPr>
              <a:xfrm flipH="1" rot="10800000">
                <a:off x="596831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4" name="Google Shape;13974;p16"/>
              <p:cNvSpPr/>
              <p:nvPr/>
            </p:nvSpPr>
            <p:spPr>
              <a:xfrm flipH="1" rot="10800000">
                <a:off x="618313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5" name="Google Shape;13975;p16"/>
              <p:cNvSpPr/>
              <p:nvPr/>
            </p:nvSpPr>
            <p:spPr>
              <a:xfrm flipH="1" rot="10800000">
                <a:off x="639796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6" name="Google Shape;13976;p16"/>
              <p:cNvSpPr/>
              <p:nvPr/>
            </p:nvSpPr>
            <p:spPr>
              <a:xfrm flipH="1" rot="10800000">
                <a:off x="661278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7" name="Google Shape;13977;p16"/>
              <p:cNvSpPr/>
              <p:nvPr/>
            </p:nvSpPr>
            <p:spPr>
              <a:xfrm flipH="1" rot="10800000">
                <a:off x="682760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8" name="Google Shape;13978;p16"/>
              <p:cNvSpPr/>
              <p:nvPr/>
            </p:nvSpPr>
            <p:spPr>
              <a:xfrm flipH="1" rot="10800000">
                <a:off x="704243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9" name="Google Shape;13979;p16"/>
              <p:cNvSpPr/>
              <p:nvPr/>
            </p:nvSpPr>
            <p:spPr>
              <a:xfrm flipH="1" rot="10800000">
                <a:off x="725725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0" name="Google Shape;13980;p16"/>
              <p:cNvSpPr/>
              <p:nvPr/>
            </p:nvSpPr>
            <p:spPr>
              <a:xfrm flipH="1" rot="10800000">
                <a:off x="747207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1" name="Google Shape;13981;p16"/>
              <p:cNvSpPr/>
              <p:nvPr/>
            </p:nvSpPr>
            <p:spPr>
              <a:xfrm flipH="1" rot="10800000">
                <a:off x="768690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2" name="Google Shape;13982;p16"/>
              <p:cNvSpPr/>
              <p:nvPr/>
            </p:nvSpPr>
            <p:spPr>
              <a:xfrm flipH="1" rot="10800000">
                <a:off x="790172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3" name="Google Shape;13983;p16"/>
              <p:cNvSpPr/>
              <p:nvPr/>
            </p:nvSpPr>
            <p:spPr>
              <a:xfrm flipH="1" rot="10800000">
                <a:off x="8116546"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4" name="Google Shape;13984;p16"/>
              <p:cNvSpPr/>
              <p:nvPr/>
            </p:nvSpPr>
            <p:spPr>
              <a:xfrm flipH="1" rot="10800000">
                <a:off x="833137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5" name="Google Shape;13985;p16"/>
              <p:cNvSpPr/>
              <p:nvPr/>
            </p:nvSpPr>
            <p:spPr>
              <a:xfrm flipH="1" rot="10800000">
                <a:off x="854619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6" name="Google Shape;13986;p16"/>
              <p:cNvSpPr/>
              <p:nvPr/>
            </p:nvSpPr>
            <p:spPr>
              <a:xfrm flipH="1" rot="10800000">
                <a:off x="8761016"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7" name="Google Shape;13987;p16"/>
              <p:cNvSpPr/>
              <p:nvPr/>
            </p:nvSpPr>
            <p:spPr>
              <a:xfrm flipH="1" rot="10800000">
                <a:off x="897584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8" name="Google Shape;13988;p16"/>
              <p:cNvSpPr/>
              <p:nvPr/>
            </p:nvSpPr>
            <p:spPr>
              <a:xfrm flipH="1" rot="10800000">
                <a:off x="-46739"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9" name="Google Shape;13989;p16"/>
              <p:cNvSpPr/>
              <p:nvPr/>
            </p:nvSpPr>
            <p:spPr>
              <a:xfrm flipH="1" rot="10800000">
                <a:off x="16808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0" name="Google Shape;13990;p16"/>
              <p:cNvSpPr/>
              <p:nvPr/>
            </p:nvSpPr>
            <p:spPr>
              <a:xfrm flipH="1" rot="10800000">
                <a:off x="38290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1" name="Google Shape;13991;p16"/>
              <p:cNvSpPr/>
              <p:nvPr/>
            </p:nvSpPr>
            <p:spPr>
              <a:xfrm flipH="1" rot="10800000">
                <a:off x="59773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2" name="Google Shape;13992;p16"/>
              <p:cNvSpPr/>
              <p:nvPr/>
            </p:nvSpPr>
            <p:spPr>
              <a:xfrm flipH="1" rot="10800000">
                <a:off x="81255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3" name="Google Shape;13993;p16"/>
              <p:cNvSpPr/>
              <p:nvPr/>
            </p:nvSpPr>
            <p:spPr>
              <a:xfrm flipH="1" rot="10800000">
                <a:off x="102737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4" name="Google Shape;13994;p16"/>
              <p:cNvSpPr/>
              <p:nvPr/>
            </p:nvSpPr>
            <p:spPr>
              <a:xfrm flipH="1" rot="10800000">
                <a:off x="124220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5" name="Google Shape;13995;p16"/>
              <p:cNvSpPr/>
              <p:nvPr/>
            </p:nvSpPr>
            <p:spPr>
              <a:xfrm flipH="1" rot="10800000">
                <a:off x="145702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6" name="Google Shape;13996;p16"/>
              <p:cNvSpPr/>
              <p:nvPr/>
            </p:nvSpPr>
            <p:spPr>
              <a:xfrm flipH="1" rot="10800000">
                <a:off x="167184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7" name="Google Shape;13997;p16"/>
              <p:cNvSpPr/>
              <p:nvPr/>
            </p:nvSpPr>
            <p:spPr>
              <a:xfrm flipH="1" rot="10800000">
                <a:off x="188667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8" name="Google Shape;13998;p16"/>
              <p:cNvSpPr/>
              <p:nvPr/>
            </p:nvSpPr>
            <p:spPr>
              <a:xfrm flipH="1" rot="10800000">
                <a:off x="210149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9" name="Google Shape;13999;p16"/>
              <p:cNvSpPr/>
              <p:nvPr/>
            </p:nvSpPr>
            <p:spPr>
              <a:xfrm flipH="1" rot="10800000">
                <a:off x="231631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0" name="Google Shape;14000;p16"/>
              <p:cNvSpPr/>
              <p:nvPr/>
            </p:nvSpPr>
            <p:spPr>
              <a:xfrm flipH="1" rot="10800000">
                <a:off x="253114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1" name="Google Shape;14001;p16"/>
              <p:cNvSpPr/>
              <p:nvPr/>
            </p:nvSpPr>
            <p:spPr>
              <a:xfrm flipH="1" rot="10800000">
                <a:off x="274596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2" name="Google Shape;14002;p16"/>
              <p:cNvSpPr/>
              <p:nvPr/>
            </p:nvSpPr>
            <p:spPr>
              <a:xfrm flipH="1" rot="10800000">
                <a:off x="296078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3" name="Google Shape;14003;p16"/>
              <p:cNvSpPr/>
              <p:nvPr/>
            </p:nvSpPr>
            <p:spPr>
              <a:xfrm flipH="1" rot="10800000">
                <a:off x="317561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4" name="Google Shape;14004;p16"/>
              <p:cNvSpPr/>
              <p:nvPr/>
            </p:nvSpPr>
            <p:spPr>
              <a:xfrm flipH="1" rot="10800000">
                <a:off x="339043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5" name="Google Shape;14005;p16"/>
              <p:cNvSpPr/>
              <p:nvPr/>
            </p:nvSpPr>
            <p:spPr>
              <a:xfrm flipH="1" rot="10800000">
                <a:off x="360525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6" name="Google Shape;14006;p16"/>
              <p:cNvSpPr/>
              <p:nvPr/>
            </p:nvSpPr>
            <p:spPr>
              <a:xfrm flipH="1" rot="10800000">
                <a:off x="382008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7" name="Google Shape;14007;p16"/>
              <p:cNvSpPr/>
              <p:nvPr/>
            </p:nvSpPr>
            <p:spPr>
              <a:xfrm flipH="1" rot="10800000">
                <a:off x="403490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8" name="Google Shape;14008;p16"/>
              <p:cNvSpPr/>
              <p:nvPr/>
            </p:nvSpPr>
            <p:spPr>
              <a:xfrm flipH="1" rot="10800000">
                <a:off x="424972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9" name="Google Shape;14009;p16"/>
              <p:cNvSpPr/>
              <p:nvPr/>
            </p:nvSpPr>
            <p:spPr>
              <a:xfrm flipH="1" rot="10800000">
                <a:off x="446455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0" name="Google Shape;14010;p16"/>
              <p:cNvSpPr/>
              <p:nvPr/>
            </p:nvSpPr>
            <p:spPr>
              <a:xfrm flipH="1" rot="10800000">
                <a:off x="467937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1" name="Google Shape;14011;p16"/>
              <p:cNvSpPr/>
              <p:nvPr/>
            </p:nvSpPr>
            <p:spPr>
              <a:xfrm flipH="1" rot="10800000">
                <a:off x="489419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2" name="Google Shape;14012;p16"/>
              <p:cNvSpPr/>
              <p:nvPr/>
            </p:nvSpPr>
            <p:spPr>
              <a:xfrm flipH="1" rot="10800000">
                <a:off x="510902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3" name="Google Shape;14013;p16"/>
              <p:cNvSpPr/>
              <p:nvPr/>
            </p:nvSpPr>
            <p:spPr>
              <a:xfrm flipH="1" rot="10800000">
                <a:off x="532384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4" name="Google Shape;14014;p16"/>
              <p:cNvSpPr/>
              <p:nvPr/>
            </p:nvSpPr>
            <p:spPr>
              <a:xfrm flipH="1" rot="10800000">
                <a:off x="553866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5" name="Google Shape;14015;p16"/>
              <p:cNvSpPr/>
              <p:nvPr/>
            </p:nvSpPr>
            <p:spPr>
              <a:xfrm flipH="1" rot="10800000">
                <a:off x="575349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6" name="Google Shape;14016;p16"/>
              <p:cNvSpPr/>
              <p:nvPr/>
            </p:nvSpPr>
            <p:spPr>
              <a:xfrm flipH="1" rot="10800000">
                <a:off x="596831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7" name="Google Shape;14017;p16"/>
              <p:cNvSpPr/>
              <p:nvPr/>
            </p:nvSpPr>
            <p:spPr>
              <a:xfrm flipH="1" rot="10800000">
                <a:off x="618313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8" name="Google Shape;14018;p16"/>
              <p:cNvSpPr/>
              <p:nvPr/>
            </p:nvSpPr>
            <p:spPr>
              <a:xfrm flipH="1" rot="10800000">
                <a:off x="639796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9" name="Google Shape;14019;p16"/>
              <p:cNvSpPr/>
              <p:nvPr/>
            </p:nvSpPr>
            <p:spPr>
              <a:xfrm flipH="1" rot="10800000">
                <a:off x="661278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0" name="Google Shape;14020;p16"/>
              <p:cNvSpPr/>
              <p:nvPr/>
            </p:nvSpPr>
            <p:spPr>
              <a:xfrm flipH="1" rot="10800000">
                <a:off x="682760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1" name="Google Shape;14021;p16"/>
              <p:cNvSpPr/>
              <p:nvPr/>
            </p:nvSpPr>
            <p:spPr>
              <a:xfrm flipH="1" rot="10800000">
                <a:off x="704243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2" name="Google Shape;14022;p16"/>
              <p:cNvSpPr/>
              <p:nvPr/>
            </p:nvSpPr>
            <p:spPr>
              <a:xfrm flipH="1" rot="10800000">
                <a:off x="725725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3" name="Google Shape;14023;p16"/>
              <p:cNvSpPr/>
              <p:nvPr/>
            </p:nvSpPr>
            <p:spPr>
              <a:xfrm flipH="1" rot="10800000">
                <a:off x="747207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4" name="Google Shape;14024;p16"/>
              <p:cNvSpPr/>
              <p:nvPr/>
            </p:nvSpPr>
            <p:spPr>
              <a:xfrm flipH="1" rot="10800000">
                <a:off x="768690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5" name="Google Shape;14025;p16"/>
              <p:cNvSpPr/>
              <p:nvPr/>
            </p:nvSpPr>
            <p:spPr>
              <a:xfrm flipH="1" rot="10800000">
                <a:off x="790172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6" name="Google Shape;14026;p16"/>
              <p:cNvSpPr/>
              <p:nvPr/>
            </p:nvSpPr>
            <p:spPr>
              <a:xfrm flipH="1" rot="10800000">
                <a:off x="8116546"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7" name="Google Shape;14027;p16"/>
              <p:cNvSpPr/>
              <p:nvPr/>
            </p:nvSpPr>
            <p:spPr>
              <a:xfrm flipH="1" rot="10800000">
                <a:off x="833137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8" name="Google Shape;14028;p16"/>
              <p:cNvSpPr/>
              <p:nvPr/>
            </p:nvSpPr>
            <p:spPr>
              <a:xfrm flipH="1" rot="10800000">
                <a:off x="854619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9" name="Google Shape;14029;p16"/>
              <p:cNvSpPr/>
              <p:nvPr/>
            </p:nvSpPr>
            <p:spPr>
              <a:xfrm flipH="1" rot="10800000">
                <a:off x="8761016"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0" name="Google Shape;14030;p16"/>
              <p:cNvSpPr/>
              <p:nvPr/>
            </p:nvSpPr>
            <p:spPr>
              <a:xfrm flipH="1" rot="10800000">
                <a:off x="897584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1" name="Google Shape;14031;p16"/>
              <p:cNvSpPr/>
              <p:nvPr/>
            </p:nvSpPr>
            <p:spPr>
              <a:xfrm flipH="1" rot="10800000">
                <a:off x="-46739"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2" name="Google Shape;14032;p16"/>
              <p:cNvSpPr/>
              <p:nvPr/>
            </p:nvSpPr>
            <p:spPr>
              <a:xfrm flipH="1" rot="10800000">
                <a:off x="16808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3" name="Google Shape;14033;p16"/>
              <p:cNvSpPr/>
              <p:nvPr/>
            </p:nvSpPr>
            <p:spPr>
              <a:xfrm flipH="1" rot="10800000">
                <a:off x="38290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4" name="Google Shape;14034;p16"/>
              <p:cNvSpPr/>
              <p:nvPr/>
            </p:nvSpPr>
            <p:spPr>
              <a:xfrm flipH="1" rot="10800000">
                <a:off x="59773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5" name="Google Shape;14035;p16"/>
              <p:cNvSpPr/>
              <p:nvPr/>
            </p:nvSpPr>
            <p:spPr>
              <a:xfrm flipH="1" rot="10800000">
                <a:off x="81255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6" name="Google Shape;14036;p16"/>
              <p:cNvSpPr/>
              <p:nvPr/>
            </p:nvSpPr>
            <p:spPr>
              <a:xfrm flipH="1" rot="10800000">
                <a:off x="102737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7" name="Google Shape;14037;p16"/>
              <p:cNvSpPr/>
              <p:nvPr/>
            </p:nvSpPr>
            <p:spPr>
              <a:xfrm flipH="1" rot="10800000">
                <a:off x="124220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8" name="Google Shape;14038;p16"/>
              <p:cNvSpPr/>
              <p:nvPr/>
            </p:nvSpPr>
            <p:spPr>
              <a:xfrm flipH="1" rot="10800000">
                <a:off x="145702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9" name="Google Shape;14039;p16"/>
              <p:cNvSpPr/>
              <p:nvPr/>
            </p:nvSpPr>
            <p:spPr>
              <a:xfrm flipH="1" rot="10800000">
                <a:off x="167184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0" name="Google Shape;14040;p16"/>
              <p:cNvSpPr/>
              <p:nvPr/>
            </p:nvSpPr>
            <p:spPr>
              <a:xfrm flipH="1" rot="10800000">
                <a:off x="188667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1" name="Google Shape;14041;p16"/>
              <p:cNvSpPr/>
              <p:nvPr/>
            </p:nvSpPr>
            <p:spPr>
              <a:xfrm flipH="1" rot="10800000">
                <a:off x="210149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2" name="Google Shape;14042;p16"/>
              <p:cNvSpPr/>
              <p:nvPr/>
            </p:nvSpPr>
            <p:spPr>
              <a:xfrm flipH="1" rot="10800000">
                <a:off x="231631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3" name="Google Shape;14043;p16"/>
              <p:cNvSpPr/>
              <p:nvPr/>
            </p:nvSpPr>
            <p:spPr>
              <a:xfrm flipH="1" rot="10800000">
                <a:off x="253114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4" name="Google Shape;14044;p16"/>
              <p:cNvSpPr/>
              <p:nvPr/>
            </p:nvSpPr>
            <p:spPr>
              <a:xfrm flipH="1" rot="10800000">
                <a:off x="274596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5" name="Google Shape;14045;p16"/>
              <p:cNvSpPr/>
              <p:nvPr/>
            </p:nvSpPr>
            <p:spPr>
              <a:xfrm flipH="1" rot="10800000">
                <a:off x="296078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6" name="Google Shape;14046;p16"/>
              <p:cNvSpPr/>
              <p:nvPr/>
            </p:nvSpPr>
            <p:spPr>
              <a:xfrm flipH="1" rot="10800000">
                <a:off x="317561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7" name="Google Shape;14047;p16"/>
              <p:cNvSpPr/>
              <p:nvPr/>
            </p:nvSpPr>
            <p:spPr>
              <a:xfrm flipH="1" rot="10800000">
                <a:off x="339043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8" name="Google Shape;14048;p16"/>
              <p:cNvSpPr/>
              <p:nvPr/>
            </p:nvSpPr>
            <p:spPr>
              <a:xfrm flipH="1" rot="10800000">
                <a:off x="360525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9" name="Google Shape;14049;p16"/>
              <p:cNvSpPr/>
              <p:nvPr/>
            </p:nvSpPr>
            <p:spPr>
              <a:xfrm flipH="1" rot="10800000">
                <a:off x="382008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0" name="Google Shape;14050;p16"/>
              <p:cNvSpPr/>
              <p:nvPr/>
            </p:nvSpPr>
            <p:spPr>
              <a:xfrm flipH="1" rot="10800000">
                <a:off x="403490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1" name="Google Shape;14051;p16"/>
              <p:cNvSpPr/>
              <p:nvPr/>
            </p:nvSpPr>
            <p:spPr>
              <a:xfrm flipH="1" rot="10800000">
                <a:off x="424972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2" name="Google Shape;14052;p16"/>
              <p:cNvSpPr/>
              <p:nvPr/>
            </p:nvSpPr>
            <p:spPr>
              <a:xfrm flipH="1" rot="10800000">
                <a:off x="446455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3" name="Google Shape;14053;p16"/>
              <p:cNvSpPr/>
              <p:nvPr/>
            </p:nvSpPr>
            <p:spPr>
              <a:xfrm flipH="1" rot="10800000">
                <a:off x="467937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4" name="Google Shape;14054;p16"/>
              <p:cNvSpPr/>
              <p:nvPr/>
            </p:nvSpPr>
            <p:spPr>
              <a:xfrm flipH="1" rot="10800000">
                <a:off x="489419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5" name="Google Shape;14055;p16"/>
              <p:cNvSpPr/>
              <p:nvPr/>
            </p:nvSpPr>
            <p:spPr>
              <a:xfrm flipH="1" rot="10800000">
                <a:off x="510902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6" name="Google Shape;14056;p16"/>
              <p:cNvSpPr/>
              <p:nvPr/>
            </p:nvSpPr>
            <p:spPr>
              <a:xfrm flipH="1" rot="10800000">
                <a:off x="532384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7" name="Google Shape;14057;p16"/>
              <p:cNvSpPr/>
              <p:nvPr/>
            </p:nvSpPr>
            <p:spPr>
              <a:xfrm flipH="1" rot="10800000">
                <a:off x="553866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8" name="Google Shape;14058;p16"/>
              <p:cNvSpPr/>
              <p:nvPr/>
            </p:nvSpPr>
            <p:spPr>
              <a:xfrm flipH="1" rot="10800000">
                <a:off x="575349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9" name="Google Shape;14059;p16"/>
              <p:cNvSpPr/>
              <p:nvPr/>
            </p:nvSpPr>
            <p:spPr>
              <a:xfrm flipH="1" rot="10800000">
                <a:off x="596831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0" name="Google Shape;14060;p16"/>
              <p:cNvSpPr/>
              <p:nvPr/>
            </p:nvSpPr>
            <p:spPr>
              <a:xfrm flipH="1" rot="10800000">
                <a:off x="618313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1" name="Google Shape;14061;p16"/>
              <p:cNvSpPr/>
              <p:nvPr/>
            </p:nvSpPr>
            <p:spPr>
              <a:xfrm flipH="1" rot="10800000">
                <a:off x="639796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2" name="Google Shape;14062;p16"/>
              <p:cNvSpPr/>
              <p:nvPr/>
            </p:nvSpPr>
            <p:spPr>
              <a:xfrm flipH="1" rot="10800000">
                <a:off x="661278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3" name="Google Shape;14063;p16"/>
              <p:cNvSpPr/>
              <p:nvPr/>
            </p:nvSpPr>
            <p:spPr>
              <a:xfrm flipH="1" rot="10800000">
                <a:off x="682760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4" name="Google Shape;14064;p16"/>
              <p:cNvSpPr/>
              <p:nvPr/>
            </p:nvSpPr>
            <p:spPr>
              <a:xfrm flipH="1" rot="10800000">
                <a:off x="704243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5" name="Google Shape;14065;p16"/>
              <p:cNvSpPr/>
              <p:nvPr/>
            </p:nvSpPr>
            <p:spPr>
              <a:xfrm flipH="1" rot="10800000">
                <a:off x="725725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6" name="Google Shape;14066;p16"/>
              <p:cNvSpPr/>
              <p:nvPr/>
            </p:nvSpPr>
            <p:spPr>
              <a:xfrm flipH="1" rot="10800000">
                <a:off x="747207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7" name="Google Shape;14067;p16"/>
              <p:cNvSpPr/>
              <p:nvPr/>
            </p:nvSpPr>
            <p:spPr>
              <a:xfrm flipH="1" rot="10800000">
                <a:off x="768690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8" name="Google Shape;14068;p16"/>
              <p:cNvSpPr/>
              <p:nvPr/>
            </p:nvSpPr>
            <p:spPr>
              <a:xfrm flipH="1" rot="10800000">
                <a:off x="790172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9" name="Google Shape;14069;p16"/>
              <p:cNvSpPr/>
              <p:nvPr/>
            </p:nvSpPr>
            <p:spPr>
              <a:xfrm flipH="1" rot="10800000">
                <a:off x="8116546"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0" name="Google Shape;14070;p16"/>
              <p:cNvSpPr/>
              <p:nvPr/>
            </p:nvSpPr>
            <p:spPr>
              <a:xfrm flipH="1" rot="10800000">
                <a:off x="833137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1" name="Google Shape;14071;p16"/>
              <p:cNvSpPr/>
              <p:nvPr/>
            </p:nvSpPr>
            <p:spPr>
              <a:xfrm flipH="1" rot="10800000">
                <a:off x="854619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2" name="Google Shape;14072;p16"/>
              <p:cNvSpPr/>
              <p:nvPr/>
            </p:nvSpPr>
            <p:spPr>
              <a:xfrm flipH="1" rot="10800000">
                <a:off x="8761016"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3" name="Google Shape;14073;p16"/>
              <p:cNvSpPr/>
              <p:nvPr/>
            </p:nvSpPr>
            <p:spPr>
              <a:xfrm flipH="1" rot="10800000">
                <a:off x="897584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4" name="Google Shape;14074;p16"/>
              <p:cNvSpPr/>
              <p:nvPr/>
            </p:nvSpPr>
            <p:spPr>
              <a:xfrm flipH="1" rot="10800000">
                <a:off x="-46739"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5" name="Google Shape;14075;p16"/>
              <p:cNvSpPr/>
              <p:nvPr/>
            </p:nvSpPr>
            <p:spPr>
              <a:xfrm flipH="1" rot="10800000">
                <a:off x="16808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6" name="Google Shape;14076;p16"/>
              <p:cNvSpPr/>
              <p:nvPr/>
            </p:nvSpPr>
            <p:spPr>
              <a:xfrm flipH="1" rot="10800000">
                <a:off x="38290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7" name="Google Shape;14077;p16"/>
              <p:cNvSpPr/>
              <p:nvPr/>
            </p:nvSpPr>
            <p:spPr>
              <a:xfrm flipH="1" rot="10800000">
                <a:off x="59773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8" name="Google Shape;14078;p16"/>
              <p:cNvSpPr/>
              <p:nvPr/>
            </p:nvSpPr>
            <p:spPr>
              <a:xfrm flipH="1" rot="10800000">
                <a:off x="81255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9" name="Google Shape;14079;p16"/>
              <p:cNvSpPr/>
              <p:nvPr/>
            </p:nvSpPr>
            <p:spPr>
              <a:xfrm flipH="1" rot="10800000">
                <a:off x="102737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0" name="Google Shape;14080;p16"/>
              <p:cNvSpPr/>
              <p:nvPr/>
            </p:nvSpPr>
            <p:spPr>
              <a:xfrm flipH="1" rot="10800000">
                <a:off x="124220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1" name="Google Shape;14081;p16"/>
              <p:cNvSpPr/>
              <p:nvPr/>
            </p:nvSpPr>
            <p:spPr>
              <a:xfrm flipH="1" rot="10800000">
                <a:off x="145702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2" name="Google Shape;14082;p16"/>
              <p:cNvSpPr/>
              <p:nvPr/>
            </p:nvSpPr>
            <p:spPr>
              <a:xfrm flipH="1" rot="10800000">
                <a:off x="167184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3" name="Google Shape;14083;p16"/>
              <p:cNvSpPr/>
              <p:nvPr/>
            </p:nvSpPr>
            <p:spPr>
              <a:xfrm flipH="1" rot="10800000">
                <a:off x="188667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4" name="Google Shape;14084;p16"/>
              <p:cNvSpPr/>
              <p:nvPr/>
            </p:nvSpPr>
            <p:spPr>
              <a:xfrm flipH="1" rot="10800000">
                <a:off x="210149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5" name="Google Shape;14085;p16"/>
              <p:cNvSpPr/>
              <p:nvPr/>
            </p:nvSpPr>
            <p:spPr>
              <a:xfrm flipH="1" rot="10800000">
                <a:off x="231631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6" name="Google Shape;14086;p16"/>
              <p:cNvSpPr/>
              <p:nvPr/>
            </p:nvSpPr>
            <p:spPr>
              <a:xfrm flipH="1" rot="10800000">
                <a:off x="253114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7" name="Google Shape;14087;p16"/>
              <p:cNvSpPr/>
              <p:nvPr/>
            </p:nvSpPr>
            <p:spPr>
              <a:xfrm flipH="1" rot="10800000">
                <a:off x="274596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8" name="Google Shape;14088;p16"/>
              <p:cNvSpPr/>
              <p:nvPr/>
            </p:nvSpPr>
            <p:spPr>
              <a:xfrm flipH="1" rot="10800000">
                <a:off x="296078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9" name="Google Shape;14089;p16"/>
              <p:cNvSpPr/>
              <p:nvPr/>
            </p:nvSpPr>
            <p:spPr>
              <a:xfrm flipH="1" rot="10800000">
                <a:off x="317561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0" name="Google Shape;14090;p16"/>
              <p:cNvSpPr/>
              <p:nvPr/>
            </p:nvSpPr>
            <p:spPr>
              <a:xfrm flipH="1" rot="10800000">
                <a:off x="339043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1" name="Google Shape;14091;p16"/>
              <p:cNvSpPr/>
              <p:nvPr/>
            </p:nvSpPr>
            <p:spPr>
              <a:xfrm flipH="1" rot="10800000">
                <a:off x="360525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2" name="Google Shape;14092;p16"/>
              <p:cNvSpPr/>
              <p:nvPr/>
            </p:nvSpPr>
            <p:spPr>
              <a:xfrm flipH="1" rot="10800000">
                <a:off x="382008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3" name="Google Shape;14093;p16"/>
              <p:cNvSpPr/>
              <p:nvPr/>
            </p:nvSpPr>
            <p:spPr>
              <a:xfrm flipH="1" rot="10800000">
                <a:off x="403490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4" name="Google Shape;14094;p16"/>
              <p:cNvSpPr/>
              <p:nvPr/>
            </p:nvSpPr>
            <p:spPr>
              <a:xfrm flipH="1" rot="10800000">
                <a:off x="424972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5" name="Google Shape;14095;p16"/>
              <p:cNvSpPr/>
              <p:nvPr/>
            </p:nvSpPr>
            <p:spPr>
              <a:xfrm flipH="1" rot="10800000">
                <a:off x="446455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6" name="Google Shape;14096;p16"/>
              <p:cNvSpPr/>
              <p:nvPr/>
            </p:nvSpPr>
            <p:spPr>
              <a:xfrm flipH="1" rot="10800000">
                <a:off x="467937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7" name="Google Shape;14097;p16"/>
              <p:cNvSpPr/>
              <p:nvPr/>
            </p:nvSpPr>
            <p:spPr>
              <a:xfrm flipH="1" rot="10800000">
                <a:off x="489419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8" name="Google Shape;14098;p16"/>
              <p:cNvSpPr/>
              <p:nvPr/>
            </p:nvSpPr>
            <p:spPr>
              <a:xfrm flipH="1" rot="10800000">
                <a:off x="510902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9" name="Google Shape;14099;p16"/>
              <p:cNvSpPr/>
              <p:nvPr/>
            </p:nvSpPr>
            <p:spPr>
              <a:xfrm flipH="1" rot="10800000">
                <a:off x="532384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0" name="Google Shape;14100;p16"/>
              <p:cNvSpPr/>
              <p:nvPr/>
            </p:nvSpPr>
            <p:spPr>
              <a:xfrm flipH="1" rot="10800000">
                <a:off x="553866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1" name="Google Shape;14101;p16"/>
              <p:cNvSpPr/>
              <p:nvPr/>
            </p:nvSpPr>
            <p:spPr>
              <a:xfrm flipH="1" rot="10800000">
                <a:off x="575349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2" name="Google Shape;14102;p16"/>
              <p:cNvSpPr/>
              <p:nvPr/>
            </p:nvSpPr>
            <p:spPr>
              <a:xfrm flipH="1" rot="10800000">
                <a:off x="596831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3" name="Google Shape;14103;p16"/>
              <p:cNvSpPr/>
              <p:nvPr/>
            </p:nvSpPr>
            <p:spPr>
              <a:xfrm flipH="1" rot="10800000">
                <a:off x="618313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4" name="Google Shape;14104;p16"/>
              <p:cNvSpPr/>
              <p:nvPr/>
            </p:nvSpPr>
            <p:spPr>
              <a:xfrm flipH="1" rot="10800000">
                <a:off x="639796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5" name="Google Shape;14105;p16"/>
              <p:cNvSpPr/>
              <p:nvPr/>
            </p:nvSpPr>
            <p:spPr>
              <a:xfrm flipH="1" rot="10800000">
                <a:off x="661278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6" name="Google Shape;14106;p16"/>
              <p:cNvSpPr/>
              <p:nvPr/>
            </p:nvSpPr>
            <p:spPr>
              <a:xfrm flipH="1" rot="10800000">
                <a:off x="682760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7" name="Google Shape;14107;p16"/>
              <p:cNvSpPr/>
              <p:nvPr/>
            </p:nvSpPr>
            <p:spPr>
              <a:xfrm flipH="1" rot="10800000">
                <a:off x="704243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8" name="Google Shape;14108;p16"/>
              <p:cNvSpPr/>
              <p:nvPr/>
            </p:nvSpPr>
            <p:spPr>
              <a:xfrm flipH="1" rot="10800000">
                <a:off x="725725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9" name="Google Shape;14109;p16"/>
              <p:cNvSpPr/>
              <p:nvPr/>
            </p:nvSpPr>
            <p:spPr>
              <a:xfrm flipH="1" rot="10800000">
                <a:off x="747207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0" name="Google Shape;14110;p16"/>
              <p:cNvSpPr/>
              <p:nvPr/>
            </p:nvSpPr>
            <p:spPr>
              <a:xfrm flipH="1" rot="10800000">
                <a:off x="768690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1" name="Google Shape;14111;p16"/>
              <p:cNvSpPr/>
              <p:nvPr/>
            </p:nvSpPr>
            <p:spPr>
              <a:xfrm flipH="1" rot="10800000">
                <a:off x="790172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2" name="Google Shape;14112;p16"/>
              <p:cNvSpPr/>
              <p:nvPr/>
            </p:nvSpPr>
            <p:spPr>
              <a:xfrm flipH="1" rot="10800000">
                <a:off x="8116546"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3" name="Google Shape;14113;p16"/>
              <p:cNvSpPr/>
              <p:nvPr/>
            </p:nvSpPr>
            <p:spPr>
              <a:xfrm flipH="1" rot="10800000">
                <a:off x="833137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4" name="Google Shape;14114;p16"/>
              <p:cNvSpPr/>
              <p:nvPr/>
            </p:nvSpPr>
            <p:spPr>
              <a:xfrm flipH="1" rot="10800000">
                <a:off x="854619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5" name="Google Shape;14115;p16"/>
              <p:cNvSpPr/>
              <p:nvPr/>
            </p:nvSpPr>
            <p:spPr>
              <a:xfrm flipH="1" rot="10800000">
                <a:off x="8761016"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6" name="Google Shape;14116;p16"/>
              <p:cNvSpPr/>
              <p:nvPr/>
            </p:nvSpPr>
            <p:spPr>
              <a:xfrm flipH="1" rot="10800000">
                <a:off x="897584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7" name="Google Shape;14117;p16"/>
              <p:cNvSpPr/>
              <p:nvPr/>
            </p:nvSpPr>
            <p:spPr>
              <a:xfrm flipH="1" rot="10800000">
                <a:off x="-46739"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8" name="Google Shape;14118;p16"/>
              <p:cNvSpPr/>
              <p:nvPr/>
            </p:nvSpPr>
            <p:spPr>
              <a:xfrm flipH="1" rot="10800000">
                <a:off x="16808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9" name="Google Shape;14119;p16"/>
              <p:cNvSpPr/>
              <p:nvPr/>
            </p:nvSpPr>
            <p:spPr>
              <a:xfrm flipH="1" rot="10800000">
                <a:off x="38290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0" name="Google Shape;14120;p16"/>
              <p:cNvSpPr/>
              <p:nvPr/>
            </p:nvSpPr>
            <p:spPr>
              <a:xfrm flipH="1" rot="10800000">
                <a:off x="59773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1" name="Google Shape;14121;p16"/>
              <p:cNvSpPr/>
              <p:nvPr/>
            </p:nvSpPr>
            <p:spPr>
              <a:xfrm flipH="1" rot="10800000">
                <a:off x="81255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2" name="Google Shape;14122;p16"/>
              <p:cNvSpPr/>
              <p:nvPr/>
            </p:nvSpPr>
            <p:spPr>
              <a:xfrm flipH="1" rot="10800000">
                <a:off x="102737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3" name="Google Shape;14123;p16"/>
              <p:cNvSpPr/>
              <p:nvPr/>
            </p:nvSpPr>
            <p:spPr>
              <a:xfrm flipH="1" rot="10800000">
                <a:off x="124220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4" name="Google Shape;14124;p16"/>
              <p:cNvSpPr/>
              <p:nvPr/>
            </p:nvSpPr>
            <p:spPr>
              <a:xfrm flipH="1" rot="10800000">
                <a:off x="145702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5" name="Google Shape;14125;p16"/>
              <p:cNvSpPr/>
              <p:nvPr/>
            </p:nvSpPr>
            <p:spPr>
              <a:xfrm flipH="1" rot="10800000">
                <a:off x="167184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6" name="Google Shape;14126;p16"/>
              <p:cNvSpPr/>
              <p:nvPr/>
            </p:nvSpPr>
            <p:spPr>
              <a:xfrm flipH="1" rot="10800000">
                <a:off x="188667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7" name="Google Shape;14127;p16"/>
              <p:cNvSpPr/>
              <p:nvPr/>
            </p:nvSpPr>
            <p:spPr>
              <a:xfrm flipH="1" rot="10800000">
                <a:off x="210149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8" name="Google Shape;14128;p16"/>
              <p:cNvSpPr/>
              <p:nvPr/>
            </p:nvSpPr>
            <p:spPr>
              <a:xfrm flipH="1" rot="10800000">
                <a:off x="231631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9" name="Google Shape;14129;p16"/>
              <p:cNvSpPr/>
              <p:nvPr/>
            </p:nvSpPr>
            <p:spPr>
              <a:xfrm flipH="1" rot="10800000">
                <a:off x="253114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0" name="Google Shape;14130;p16"/>
              <p:cNvSpPr/>
              <p:nvPr/>
            </p:nvSpPr>
            <p:spPr>
              <a:xfrm flipH="1" rot="10800000">
                <a:off x="274596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1" name="Google Shape;14131;p16"/>
              <p:cNvSpPr/>
              <p:nvPr/>
            </p:nvSpPr>
            <p:spPr>
              <a:xfrm flipH="1" rot="10800000">
                <a:off x="296078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2" name="Google Shape;14132;p16"/>
              <p:cNvSpPr/>
              <p:nvPr/>
            </p:nvSpPr>
            <p:spPr>
              <a:xfrm flipH="1" rot="10800000">
                <a:off x="317561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3" name="Google Shape;14133;p16"/>
              <p:cNvSpPr/>
              <p:nvPr/>
            </p:nvSpPr>
            <p:spPr>
              <a:xfrm flipH="1" rot="10800000">
                <a:off x="339043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4" name="Google Shape;14134;p16"/>
              <p:cNvSpPr/>
              <p:nvPr/>
            </p:nvSpPr>
            <p:spPr>
              <a:xfrm flipH="1" rot="10800000">
                <a:off x="360525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5" name="Google Shape;14135;p16"/>
              <p:cNvSpPr/>
              <p:nvPr/>
            </p:nvSpPr>
            <p:spPr>
              <a:xfrm flipH="1" rot="10800000">
                <a:off x="382008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6" name="Google Shape;14136;p16"/>
              <p:cNvSpPr/>
              <p:nvPr/>
            </p:nvSpPr>
            <p:spPr>
              <a:xfrm flipH="1" rot="10800000">
                <a:off x="403490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7" name="Google Shape;14137;p16"/>
              <p:cNvSpPr/>
              <p:nvPr/>
            </p:nvSpPr>
            <p:spPr>
              <a:xfrm flipH="1" rot="10800000">
                <a:off x="424972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8" name="Google Shape;14138;p16"/>
              <p:cNvSpPr/>
              <p:nvPr/>
            </p:nvSpPr>
            <p:spPr>
              <a:xfrm flipH="1" rot="10800000">
                <a:off x="446455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9" name="Google Shape;14139;p16"/>
              <p:cNvSpPr/>
              <p:nvPr/>
            </p:nvSpPr>
            <p:spPr>
              <a:xfrm flipH="1" rot="10800000">
                <a:off x="467937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0" name="Google Shape;14140;p16"/>
              <p:cNvSpPr/>
              <p:nvPr/>
            </p:nvSpPr>
            <p:spPr>
              <a:xfrm flipH="1" rot="10800000">
                <a:off x="489419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1" name="Google Shape;14141;p16"/>
              <p:cNvSpPr/>
              <p:nvPr/>
            </p:nvSpPr>
            <p:spPr>
              <a:xfrm flipH="1" rot="10800000">
                <a:off x="510902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2" name="Google Shape;14142;p16"/>
              <p:cNvSpPr/>
              <p:nvPr/>
            </p:nvSpPr>
            <p:spPr>
              <a:xfrm flipH="1" rot="10800000">
                <a:off x="532384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3" name="Google Shape;14143;p16"/>
              <p:cNvSpPr/>
              <p:nvPr/>
            </p:nvSpPr>
            <p:spPr>
              <a:xfrm flipH="1" rot="10800000">
                <a:off x="553866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4" name="Google Shape;14144;p16"/>
              <p:cNvSpPr/>
              <p:nvPr/>
            </p:nvSpPr>
            <p:spPr>
              <a:xfrm flipH="1" rot="10800000">
                <a:off x="575349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5" name="Google Shape;14145;p16"/>
              <p:cNvSpPr/>
              <p:nvPr/>
            </p:nvSpPr>
            <p:spPr>
              <a:xfrm flipH="1" rot="10800000">
                <a:off x="596831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6" name="Google Shape;14146;p16"/>
              <p:cNvSpPr/>
              <p:nvPr/>
            </p:nvSpPr>
            <p:spPr>
              <a:xfrm flipH="1" rot="10800000">
                <a:off x="618313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7" name="Google Shape;14147;p16"/>
              <p:cNvSpPr/>
              <p:nvPr/>
            </p:nvSpPr>
            <p:spPr>
              <a:xfrm flipH="1" rot="10800000">
                <a:off x="639796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8" name="Google Shape;14148;p16"/>
              <p:cNvSpPr/>
              <p:nvPr/>
            </p:nvSpPr>
            <p:spPr>
              <a:xfrm flipH="1" rot="10800000">
                <a:off x="661278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9" name="Google Shape;14149;p16"/>
              <p:cNvSpPr/>
              <p:nvPr/>
            </p:nvSpPr>
            <p:spPr>
              <a:xfrm flipH="1" rot="10800000">
                <a:off x="682760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0" name="Google Shape;14150;p16"/>
              <p:cNvSpPr/>
              <p:nvPr/>
            </p:nvSpPr>
            <p:spPr>
              <a:xfrm flipH="1" rot="10800000">
                <a:off x="704243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1" name="Google Shape;14151;p16"/>
              <p:cNvSpPr/>
              <p:nvPr/>
            </p:nvSpPr>
            <p:spPr>
              <a:xfrm flipH="1" rot="10800000">
                <a:off x="725725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2" name="Google Shape;14152;p16"/>
              <p:cNvSpPr/>
              <p:nvPr/>
            </p:nvSpPr>
            <p:spPr>
              <a:xfrm flipH="1" rot="10800000">
                <a:off x="747207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3" name="Google Shape;14153;p16"/>
              <p:cNvSpPr/>
              <p:nvPr/>
            </p:nvSpPr>
            <p:spPr>
              <a:xfrm flipH="1" rot="10800000">
                <a:off x="768690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4" name="Google Shape;14154;p16"/>
              <p:cNvSpPr/>
              <p:nvPr/>
            </p:nvSpPr>
            <p:spPr>
              <a:xfrm flipH="1" rot="10800000">
                <a:off x="790172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5" name="Google Shape;14155;p16"/>
              <p:cNvSpPr/>
              <p:nvPr/>
            </p:nvSpPr>
            <p:spPr>
              <a:xfrm flipH="1" rot="10800000">
                <a:off x="8116546"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6" name="Google Shape;14156;p16"/>
              <p:cNvSpPr/>
              <p:nvPr/>
            </p:nvSpPr>
            <p:spPr>
              <a:xfrm flipH="1" rot="10800000">
                <a:off x="833137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7" name="Google Shape;14157;p16"/>
              <p:cNvSpPr/>
              <p:nvPr/>
            </p:nvSpPr>
            <p:spPr>
              <a:xfrm flipH="1" rot="10800000">
                <a:off x="854619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8" name="Google Shape;14158;p16"/>
              <p:cNvSpPr/>
              <p:nvPr/>
            </p:nvSpPr>
            <p:spPr>
              <a:xfrm flipH="1" rot="10800000">
                <a:off x="8761016"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9" name="Google Shape;14159;p16"/>
              <p:cNvSpPr/>
              <p:nvPr/>
            </p:nvSpPr>
            <p:spPr>
              <a:xfrm flipH="1" rot="10800000">
                <a:off x="897584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60" name="Google Shape;14160;p16"/>
            <p:cNvSpPr/>
            <p:nvPr/>
          </p:nvSpPr>
          <p:spPr>
            <a:xfrm>
              <a:off x="50" y="-6025"/>
              <a:ext cx="9144000" cy="207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1" name="Google Shape;14161;p16"/>
            <p:cNvSpPr/>
            <p:nvPr/>
          </p:nvSpPr>
          <p:spPr>
            <a:xfrm>
              <a:off x="50" y="4941625"/>
              <a:ext cx="9144000" cy="207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2" name="Google Shape;14162;p16"/>
            <p:cNvSpPr/>
            <p:nvPr/>
          </p:nvSpPr>
          <p:spPr>
            <a:xfrm>
              <a:off x="8934575" y="-6025"/>
              <a:ext cx="209400" cy="5155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3" name="Google Shape;14163;p16"/>
            <p:cNvSpPr/>
            <p:nvPr/>
          </p:nvSpPr>
          <p:spPr>
            <a:xfrm>
              <a:off x="150" y="-6025"/>
              <a:ext cx="209400" cy="5155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64" name="Google Shape;14164;p16"/>
          <p:cNvSpPr txBox="1"/>
          <p:nvPr>
            <p:ph type="title"/>
          </p:nvPr>
        </p:nvSpPr>
        <p:spPr>
          <a:xfrm>
            <a:off x="1688225" y="2874125"/>
            <a:ext cx="5767500" cy="759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4165" name="Google Shape;14165;p16"/>
          <p:cNvSpPr txBox="1"/>
          <p:nvPr>
            <p:ph idx="1" type="subTitle"/>
          </p:nvPr>
        </p:nvSpPr>
        <p:spPr>
          <a:xfrm>
            <a:off x="1688225" y="1509775"/>
            <a:ext cx="5767500" cy="1364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4166" name="Shape 14166"/>
        <p:cNvGrpSpPr/>
        <p:nvPr/>
      </p:nvGrpSpPr>
      <p:grpSpPr>
        <a:xfrm>
          <a:off x="0" y="0"/>
          <a:ext cx="0" cy="0"/>
          <a:chOff x="0" y="0"/>
          <a:chExt cx="0" cy="0"/>
        </a:xfrm>
      </p:grpSpPr>
      <p:grpSp>
        <p:nvGrpSpPr>
          <p:cNvPr id="14167" name="Google Shape;14167;p17"/>
          <p:cNvGrpSpPr/>
          <p:nvPr/>
        </p:nvGrpSpPr>
        <p:grpSpPr>
          <a:xfrm>
            <a:off x="50" y="-6025"/>
            <a:ext cx="9144181" cy="5155550"/>
            <a:chOff x="50" y="-6025"/>
            <a:chExt cx="9144181" cy="5155550"/>
          </a:xfrm>
        </p:grpSpPr>
        <p:grpSp>
          <p:nvGrpSpPr>
            <p:cNvPr id="14168" name="Google Shape;14168;p17"/>
            <p:cNvGrpSpPr/>
            <p:nvPr/>
          </p:nvGrpSpPr>
          <p:grpSpPr>
            <a:xfrm>
              <a:off x="150" y="126"/>
              <a:ext cx="9144081" cy="5143543"/>
              <a:chOff x="-46739" y="-18"/>
              <a:chExt cx="9237379" cy="5143543"/>
            </a:xfrm>
          </p:grpSpPr>
          <p:sp>
            <p:nvSpPr>
              <p:cNvPr id="14169" name="Google Shape;14169;p17"/>
              <p:cNvSpPr/>
              <p:nvPr/>
            </p:nvSpPr>
            <p:spPr>
              <a:xfrm flipH="1" rot="10800000">
                <a:off x="-46739"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0" name="Google Shape;14170;p17"/>
              <p:cNvSpPr/>
              <p:nvPr/>
            </p:nvSpPr>
            <p:spPr>
              <a:xfrm flipH="1" rot="10800000">
                <a:off x="16808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1" name="Google Shape;14171;p17"/>
              <p:cNvSpPr/>
              <p:nvPr/>
            </p:nvSpPr>
            <p:spPr>
              <a:xfrm flipH="1" rot="10800000">
                <a:off x="38290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2" name="Google Shape;14172;p17"/>
              <p:cNvSpPr/>
              <p:nvPr/>
            </p:nvSpPr>
            <p:spPr>
              <a:xfrm flipH="1" rot="10800000">
                <a:off x="59773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3" name="Google Shape;14173;p17"/>
              <p:cNvSpPr/>
              <p:nvPr/>
            </p:nvSpPr>
            <p:spPr>
              <a:xfrm flipH="1" rot="10800000">
                <a:off x="81255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4" name="Google Shape;14174;p17"/>
              <p:cNvSpPr/>
              <p:nvPr/>
            </p:nvSpPr>
            <p:spPr>
              <a:xfrm flipH="1" rot="10800000">
                <a:off x="102737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5" name="Google Shape;14175;p17"/>
              <p:cNvSpPr/>
              <p:nvPr/>
            </p:nvSpPr>
            <p:spPr>
              <a:xfrm flipH="1" rot="10800000">
                <a:off x="124220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6" name="Google Shape;14176;p17"/>
              <p:cNvSpPr/>
              <p:nvPr/>
            </p:nvSpPr>
            <p:spPr>
              <a:xfrm flipH="1" rot="10800000">
                <a:off x="145702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7" name="Google Shape;14177;p17"/>
              <p:cNvSpPr/>
              <p:nvPr/>
            </p:nvSpPr>
            <p:spPr>
              <a:xfrm flipH="1" rot="10800000">
                <a:off x="167184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8" name="Google Shape;14178;p17"/>
              <p:cNvSpPr/>
              <p:nvPr/>
            </p:nvSpPr>
            <p:spPr>
              <a:xfrm flipH="1" rot="10800000">
                <a:off x="188667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9" name="Google Shape;14179;p17"/>
              <p:cNvSpPr/>
              <p:nvPr/>
            </p:nvSpPr>
            <p:spPr>
              <a:xfrm flipH="1" rot="10800000">
                <a:off x="210149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0" name="Google Shape;14180;p17"/>
              <p:cNvSpPr/>
              <p:nvPr/>
            </p:nvSpPr>
            <p:spPr>
              <a:xfrm flipH="1" rot="10800000">
                <a:off x="231631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1" name="Google Shape;14181;p17"/>
              <p:cNvSpPr/>
              <p:nvPr/>
            </p:nvSpPr>
            <p:spPr>
              <a:xfrm flipH="1" rot="10800000">
                <a:off x="253114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2" name="Google Shape;14182;p17"/>
              <p:cNvSpPr/>
              <p:nvPr/>
            </p:nvSpPr>
            <p:spPr>
              <a:xfrm flipH="1" rot="10800000">
                <a:off x="274596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3" name="Google Shape;14183;p17"/>
              <p:cNvSpPr/>
              <p:nvPr/>
            </p:nvSpPr>
            <p:spPr>
              <a:xfrm flipH="1" rot="10800000">
                <a:off x="296078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4" name="Google Shape;14184;p17"/>
              <p:cNvSpPr/>
              <p:nvPr/>
            </p:nvSpPr>
            <p:spPr>
              <a:xfrm flipH="1" rot="10800000">
                <a:off x="317561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5" name="Google Shape;14185;p17"/>
              <p:cNvSpPr/>
              <p:nvPr/>
            </p:nvSpPr>
            <p:spPr>
              <a:xfrm flipH="1" rot="10800000">
                <a:off x="339043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6" name="Google Shape;14186;p17"/>
              <p:cNvSpPr/>
              <p:nvPr/>
            </p:nvSpPr>
            <p:spPr>
              <a:xfrm flipH="1" rot="10800000">
                <a:off x="360525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7" name="Google Shape;14187;p17"/>
              <p:cNvSpPr/>
              <p:nvPr/>
            </p:nvSpPr>
            <p:spPr>
              <a:xfrm flipH="1" rot="10800000">
                <a:off x="382008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8" name="Google Shape;14188;p17"/>
              <p:cNvSpPr/>
              <p:nvPr/>
            </p:nvSpPr>
            <p:spPr>
              <a:xfrm flipH="1" rot="10800000">
                <a:off x="403490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9" name="Google Shape;14189;p17"/>
              <p:cNvSpPr/>
              <p:nvPr/>
            </p:nvSpPr>
            <p:spPr>
              <a:xfrm flipH="1" rot="10800000">
                <a:off x="424972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0" name="Google Shape;14190;p17"/>
              <p:cNvSpPr/>
              <p:nvPr/>
            </p:nvSpPr>
            <p:spPr>
              <a:xfrm flipH="1" rot="10800000">
                <a:off x="446455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1" name="Google Shape;14191;p17"/>
              <p:cNvSpPr/>
              <p:nvPr/>
            </p:nvSpPr>
            <p:spPr>
              <a:xfrm flipH="1" rot="10800000">
                <a:off x="467937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2" name="Google Shape;14192;p17"/>
              <p:cNvSpPr/>
              <p:nvPr/>
            </p:nvSpPr>
            <p:spPr>
              <a:xfrm flipH="1" rot="10800000">
                <a:off x="489419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3" name="Google Shape;14193;p17"/>
              <p:cNvSpPr/>
              <p:nvPr/>
            </p:nvSpPr>
            <p:spPr>
              <a:xfrm flipH="1" rot="10800000">
                <a:off x="510902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4" name="Google Shape;14194;p17"/>
              <p:cNvSpPr/>
              <p:nvPr/>
            </p:nvSpPr>
            <p:spPr>
              <a:xfrm flipH="1" rot="10800000">
                <a:off x="532384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5" name="Google Shape;14195;p17"/>
              <p:cNvSpPr/>
              <p:nvPr/>
            </p:nvSpPr>
            <p:spPr>
              <a:xfrm flipH="1" rot="10800000">
                <a:off x="553866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6" name="Google Shape;14196;p17"/>
              <p:cNvSpPr/>
              <p:nvPr/>
            </p:nvSpPr>
            <p:spPr>
              <a:xfrm flipH="1" rot="10800000">
                <a:off x="575349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7" name="Google Shape;14197;p17"/>
              <p:cNvSpPr/>
              <p:nvPr/>
            </p:nvSpPr>
            <p:spPr>
              <a:xfrm flipH="1" rot="10800000">
                <a:off x="596831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8" name="Google Shape;14198;p17"/>
              <p:cNvSpPr/>
              <p:nvPr/>
            </p:nvSpPr>
            <p:spPr>
              <a:xfrm flipH="1" rot="10800000">
                <a:off x="618313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9" name="Google Shape;14199;p17"/>
              <p:cNvSpPr/>
              <p:nvPr/>
            </p:nvSpPr>
            <p:spPr>
              <a:xfrm flipH="1" rot="10800000">
                <a:off x="639796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0" name="Google Shape;14200;p17"/>
              <p:cNvSpPr/>
              <p:nvPr/>
            </p:nvSpPr>
            <p:spPr>
              <a:xfrm flipH="1" rot="10800000">
                <a:off x="661278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1" name="Google Shape;14201;p17"/>
              <p:cNvSpPr/>
              <p:nvPr/>
            </p:nvSpPr>
            <p:spPr>
              <a:xfrm flipH="1" rot="10800000">
                <a:off x="682760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2" name="Google Shape;14202;p17"/>
              <p:cNvSpPr/>
              <p:nvPr/>
            </p:nvSpPr>
            <p:spPr>
              <a:xfrm flipH="1" rot="10800000">
                <a:off x="704243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3" name="Google Shape;14203;p17"/>
              <p:cNvSpPr/>
              <p:nvPr/>
            </p:nvSpPr>
            <p:spPr>
              <a:xfrm flipH="1" rot="10800000">
                <a:off x="725725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4" name="Google Shape;14204;p17"/>
              <p:cNvSpPr/>
              <p:nvPr/>
            </p:nvSpPr>
            <p:spPr>
              <a:xfrm flipH="1" rot="10800000">
                <a:off x="747207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5" name="Google Shape;14205;p17"/>
              <p:cNvSpPr/>
              <p:nvPr/>
            </p:nvSpPr>
            <p:spPr>
              <a:xfrm flipH="1" rot="10800000">
                <a:off x="768690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6" name="Google Shape;14206;p17"/>
              <p:cNvSpPr/>
              <p:nvPr/>
            </p:nvSpPr>
            <p:spPr>
              <a:xfrm flipH="1" rot="10800000">
                <a:off x="790172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7" name="Google Shape;14207;p17"/>
              <p:cNvSpPr/>
              <p:nvPr/>
            </p:nvSpPr>
            <p:spPr>
              <a:xfrm flipH="1" rot="10800000">
                <a:off x="8116546"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8" name="Google Shape;14208;p17"/>
              <p:cNvSpPr/>
              <p:nvPr/>
            </p:nvSpPr>
            <p:spPr>
              <a:xfrm flipH="1" rot="10800000">
                <a:off x="833137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9" name="Google Shape;14209;p17"/>
              <p:cNvSpPr/>
              <p:nvPr/>
            </p:nvSpPr>
            <p:spPr>
              <a:xfrm flipH="1" rot="10800000">
                <a:off x="854619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0" name="Google Shape;14210;p17"/>
              <p:cNvSpPr/>
              <p:nvPr/>
            </p:nvSpPr>
            <p:spPr>
              <a:xfrm flipH="1" rot="10800000">
                <a:off x="8761016"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1" name="Google Shape;14211;p17"/>
              <p:cNvSpPr/>
              <p:nvPr/>
            </p:nvSpPr>
            <p:spPr>
              <a:xfrm flipH="1" rot="10800000">
                <a:off x="897584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2" name="Google Shape;14212;p17"/>
              <p:cNvSpPr/>
              <p:nvPr/>
            </p:nvSpPr>
            <p:spPr>
              <a:xfrm flipH="1" rot="10800000">
                <a:off x="-46739"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3" name="Google Shape;14213;p17"/>
              <p:cNvSpPr/>
              <p:nvPr/>
            </p:nvSpPr>
            <p:spPr>
              <a:xfrm flipH="1" rot="10800000">
                <a:off x="16808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4" name="Google Shape;14214;p17"/>
              <p:cNvSpPr/>
              <p:nvPr/>
            </p:nvSpPr>
            <p:spPr>
              <a:xfrm flipH="1" rot="10800000">
                <a:off x="38290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5" name="Google Shape;14215;p17"/>
              <p:cNvSpPr/>
              <p:nvPr/>
            </p:nvSpPr>
            <p:spPr>
              <a:xfrm flipH="1" rot="10800000">
                <a:off x="59773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6" name="Google Shape;14216;p17"/>
              <p:cNvSpPr/>
              <p:nvPr/>
            </p:nvSpPr>
            <p:spPr>
              <a:xfrm flipH="1" rot="10800000">
                <a:off x="81255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7" name="Google Shape;14217;p17"/>
              <p:cNvSpPr/>
              <p:nvPr/>
            </p:nvSpPr>
            <p:spPr>
              <a:xfrm flipH="1" rot="10800000">
                <a:off x="102737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8" name="Google Shape;14218;p17"/>
              <p:cNvSpPr/>
              <p:nvPr/>
            </p:nvSpPr>
            <p:spPr>
              <a:xfrm flipH="1" rot="10800000">
                <a:off x="124220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9" name="Google Shape;14219;p17"/>
              <p:cNvSpPr/>
              <p:nvPr/>
            </p:nvSpPr>
            <p:spPr>
              <a:xfrm flipH="1" rot="10800000">
                <a:off x="145702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0" name="Google Shape;14220;p17"/>
              <p:cNvSpPr/>
              <p:nvPr/>
            </p:nvSpPr>
            <p:spPr>
              <a:xfrm flipH="1" rot="10800000">
                <a:off x="167184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1" name="Google Shape;14221;p17"/>
              <p:cNvSpPr/>
              <p:nvPr/>
            </p:nvSpPr>
            <p:spPr>
              <a:xfrm flipH="1" rot="10800000">
                <a:off x="188667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2" name="Google Shape;14222;p17"/>
              <p:cNvSpPr/>
              <p:nvPr/>
            </p:nvSpPr>
            <p:spPr>
              <a:xfrm flipH="1" rot="10800000">
                <a:off x="210149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3" name="Google Shape;14223;p17"/>
              <p:cNvSpPr/>
              <p:nvPr/>
            </p:nvSpPr>
            <p:spPr>
              <a:xfrm flipH="1" rot="10800000">
                <a:off x="231631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4" name="Google Shape;14224;p17"/>
              <p:cNvSpPr/>
              <p:nvPr/>
            </p:nvSpPr>
            <p:spPr>
              <a:xfrm flipH="1" rot="10800000">
                <a:off x="253114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5" name="Google Shape;14225;p17"/>
              <p:cNvSpPr/>
              <p:nvPr/>
            </p:nvSpPr>
            <p:spPr>
              <a:xfrm flipH="1" rot="10800000">
                <a:off x="274596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6" name="Google Shape;14226;p17"/>
              <p:cNvSpPr/>
              <p:nvPr/>
            </p:nvSpPr>
            <p:spPr>
              <a:xfrm flipH="1" rot="10800000">
                <a:off x="296078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7" name="Google Shape;14227;p17"/>
              <p:cNvSpPr/>
              <p:nvPr/>
            </p:nvSpPr>
            <p:spPr>
              <a:xfrm flipH="1" rot="10800000">
                <a:off x="317561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8" name="Google Shape;14228;p17"/>
              <p:cNvSpPr/>
              <p:nvPr/>
            </p:nvSpPr>
            <p:spPr>
              <a:xfrm flipH="1" rot="10800000">
                <a:off x="339043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9" name="Google Shape;14229;p17"/>
              <p:cNvSpPr/>
              <p:nvPr/>
            </p:nvSpPr>
            <p:spPr>
              <a:xfrm flipH="1" rot="10800000">
                <a:off x="360525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0" name="Google Shape;14230;p17"/>
              <p:cNvSpPr/>
              <p:nvPr/>
            </p:nvSpPr>
            <p:spPr>
              <a:xfrm flipH="1" rot="10800000">
                <a:off x="382008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1" name="Google Shape;14231;p17"/>
              <p:cNvSpPr/>
              <p:nvPr/>
            </p:nvSpPr>
            <p:spPr>
              <a:xfrm flipH="1" rot="10800000">
                <a:off x="403490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2" name="Google Shape;14232;p17"/>
              <p:cNvSpPr/>
              <p:nvPr/>
            </p:nvSpPr>
            <p:spPr>
              <a:xfrm flipH="1" rot="10800000">
                <a:off x="424972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3" name="Google Shape;14233;p17"/>
              <p:cNvSpPr/>
              <p:nvPr/>
            </p:nvSpPr>
            <p:spPr>
              <a:xfrm flipH="1" rot="10800000">
                <a:off x="446455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4" name="Google Shape;14234;p17"/>
              <p:cNvSpPr/>
              <p:nvPr/>
            </p:nvSpPr>
            <p:spPr>
              <a:xfrm flipH="1" rot="10800000">
                <a:off x="467937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5" name="Google Shape;14235;p17"/>
              <p:cNvSpPr/>
              <p:nvPr/>
            </p:nvSpPr>
            <p:spPr>
              <a:xfrm flipH="1" rot="10800000">
                <a:off x="489419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6" name="Google Shape;14236;p17"/>
              <p:cNvSpPr/>
              <p:nvPr/>
            </p:nvSpPr>
            <p:spPr>
              <a:xfrm flipH="1" rot="10800000">
                <a:off x="510902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7" name="Google Shape;14237;p17"/>
              <p:cNvSpPr/>
              <p:nvPr/>
            </p:nvSpPr>
            <p:spPr>
              <a:xfrm flipH="1" rot="10800000">
                <a:off x="532384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8" name="Google Shape;14238;p17"/>
              <p:cNvSpPr/>
              <p:nvPr/>
            </p:nvSpPr>
            <p:spPr>
              <a:xfrm flipH="1" rot="10800000">
                <a:off x="553866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9" name="Google Shape;14239;p17"/>
              <p:cNvSpPr/>
              <p:nvPr/>
            </p:nvSpPr>
            <p:spPr>
              <a:xfrm flipH="1" rot="10800000">
                <a:off x="575349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0" name="Google Shape;14240;p17"/>
              <p:cNvSpPr/>
              <p:nvPr/>
            </p:nvSpPr>
            <p:spPr>
              <a:xfrm flipH="1" rot="10800000">
                <a:off x="596831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1" name="Google Shape;14241;p17"/>
              <p:cNvSpPr/>
              <p:nvPr/>
            </p:nvSpPr>
            <p:spPr>
              <a:xfrm flipH="1" rot="10800000">
                <a:off x="618313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2" name="Google Shape;14242;p17"/>
              <p:cNvSpPr/>
              <p:nvPr/>
            </p:nvSpPr>
            <p:spPr>
              <a:xfrm flipH="1" rot="10800000">
                <a:off x="639796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3" name="Google Shape;14243;p17"/>
              <p:cNvSpPr/>
              <p:nvPr/>
            </p:nvSpPr>
            <p:spPr>
              <a:xfrm flipH="1" rot="10800000">
                <a:off x="661278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4" name="Google Shape;14244;p17"/>
              <p:cNvSpPr/>
              <p:nvPr/>
            </p:nvSpPr>
            <p:spPr>
              <a:xfrm flipH="1" rot="10800000">
                <a:off x="682760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5" name="Google Shape;14245;p17"/>
              <p:cNvSpPr/>
              <p:nvPr/>
            </p:nvSpPr>
            <p:spPr>
              <a:xfrm flipH="1" rot="10800000">
                <a:off x="704243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6" name="Google Shape;14246;p17"/>
              <p:cNvSpPr/>
              <p:nvPr/>
            </p:nvSpPr>
            <p:spPr>
              <a:xfrm flipH="1" rot="10800000">
                <a:off x="725725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7" name="Google Shape;14247;p17"/>
              <p:cNvSpPr/>
              <p:nvPr/>
            </p:nvSpPr>
            <p:spPr>
              <a:xfrm flipH="1" rot="10800000">
                <a:off x="747207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8" name="Google Shape;14248;p17"/>
              <p:cNvSpPr/>
              <p:nvPr/>
            </p:nvSpPr>
            <p:spPr>
              <a:xfrm flipH="1" rot="10800000">
                <a:off x="768690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9" name="Google Shape;14249;p17"/>
              <p:cNvSpPr/>
              <p:nvPr/>
            </p:nvSpPr>
            <p:spPr>
              <a:xfrm flipH="1" rot="10800000">
                <a:off x="790172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0" name="Google Shape;14250;p17"/>
              <p:cNvSpPr/>
              <p:nvPr/>
            </p:nvSpPr>
            <p:spPr>
              <a:xfrm flipH="1" rot="10800000">
                <a:off x="8116546"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1" name="Google Shape;14251;p17"/>
              <p:cNvSpPr/>
              <p:nvPr/>
            </p:nvSpPr>
            <p:spPr>
              <a:xfrm flipH="1" rot="10800000">
                <a:off x="833137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2" name="Google Shape;14252;p17"/>
              <p:cNvSpPr/>
              <p:nvPr/>
            </p:nvSpPr>
            <p:spPr>
              <a:xfrm flipH="1" rot="10800000">
                <a:off x="854619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3" name="Google Shape;14253;p17"/>
              <p:cNvSpPr/>
              <p:nvPr/>
            </p:nvSpPr>
            <p:spPr>
              <a:xfrm flipH="1" rot="10800000">
                <a:off x="8761016"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4" name="Google Shape;14254;p17"/>
              <p:cNvSpPr/>
              <p:nvPr/>
            </p:nvSpPr>
            <p:spPr>
              <a:xfrm flipH="1" rot="10800000">
                <a:off x="897584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5" name="Google Shape;14255;p17"/>
              <p:cNvSpPr/>
              <p:nvPr/>
            </p:nvSpPr>
            <p:spPr>
              <a:xfrm flipH="1" rot="10800000">
                <a:off x="-46739"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6" name="Google Shape;14256;p17"/>
              <p:cNvSpPr/>
              <p:nvPr/>
            </p:nvSpPr>
            <p:spPr>
              <a:xfrm flipH="1" rot="10800000">
                <a:off x="16808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7" name="Google Shape;14257;p17"/>
              <p:cNvSpPr/>
              <p:nvPr/>
            </p:nvSpPr>
            <p:spPr>
              <a:xfrm flipH="1" rot="10800000">
                <a:off x="38290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8" name="Google Shape;14258;p17"/>
              <p:cNvSpPr/>
              <p:nvPr/>
            </p:nvSpPr>
            <p:spPr>
              <a:xfrm flipH="1" rot="10800000">
                <a:off x="59773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9" name="Google Shape;14259;p17"/>
              <p:cNvSpPr/>
              <p:nvPr/>
            </p:nvSpPr>
            <p:spPr>
              <a:xfrm flipH="1" rot="10800000">
                <a:off x="81255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0" name="Google Shape;14260;p17"/>
              <p:cNvSpPr/>
              <p:nvPr/>
            </p:nvSpPr>
            <p:spPr>
              <a:xfrm flipH="1" rot="10800000">
                <a:off x="102737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1" name="Google Shape;14261;p17"/>
              <p:cNvSpPr/>
              <p:nvPr/>
            </p:nvSpPr>
            <p:spPr>
              <a:xfrm flipH="1" rot="10800000">
                <a:off x="124220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2" name="Google Shape;14262;p17"/>
              <p:cNvSpPr/>
              <p:nvPr/>
            </p:nvSpPr>
            <p:spPr>
              <a:xfrm flipH="1" rot="10800000">
                <a:off x="145702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3" name="Google Shape;14263;p17"/>
              <p:cNvSpPr/>
              <p:nvPr/>
            </p:nvSpPr>
            <p:spPr>
              <a:xfrm flipH="1" rot="10800000">
                <a:off x="167184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4" name="Google Shape;14264;p17"/>
              <p:cNvSpPr/>
              <p:nvPr/>
            </p:nvSpPr>
            <p:spPr>
              <a:xfrm flipH="1" rot="10800000">
                <a:off x="188667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5" name="Google Shape;14265;p17"/>
              <p:cNvSpPr/>
              <p:nvPr/>
            </p:nvSpPr>
            <p:spPr>
              <a:xfrm flipH="1" rot="10800000">
                <a:off x="210149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6" name="Google Shape;14266;p17"/>
              <p:cNvSpPr/>
              <p:nvPr/>
            </p:nvSpPr>
            <p:spPr>
              <a:xfrm flipH="1" rot="10800000">
                <a:off x="231631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7" name="Google Shape;14267;p17"/>
              <p:cNvSpPr/>
              <p:nvPr/>
            </p:nvSpPr>
            <p:spPr>
              <a:xfrm flipH="1" rot="10800000">
                <a:off x="253114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8" name="Google Shape;14268;p17"/>
              <p:cNvSpPr/>
              <p:nvPr/>
            </p:nvSpPr>
            <p:spPr>
              <a:xfrm flipH="1" rot="10800000">
                <a:off x="274596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9" name="Google Shape;14269;p17"/>
              <p:cNvSpPr/>
              <p:nvPr/>
            </p:nvSpPr>
            <p:spPr>
              <a:xfrm flipH="1" rot="10800000">
                <a:off x="296078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0" name="Google Shape;14270;p17"/>
              <p:cNvSpPr/>
              <p:nvPr/>
            </p:nvSpPr>
            <p:spPr>
              <a:xfrm flipH="1" rot="10800000">
                <a:off x="317561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1" name="Google Shape;14271;p17"/>
              <p:cNvSpPr/>
              <p:nvPr/>
            </p:nvSpPr>
            <p:spPr>
              <a:xfrm flipH="1" rot="10800000">
                <a:off x="339043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2" name="Google Shape;14272;p17"/>
              <p:cNvSpPr/>
              <p:nvPr/>
            </p:nvSpPr>
            <p:spPr>
              <a:xfrm flipH="1" rot="10800000">
                <a:off x="360525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3" name="Google Shape;14273;p17"/>
              <p:cNvSpPr/>
              <p:nvPr/>
            </p:nvSpPr>
            <p:spPr>
              <a:xfrm flipH="1" rot="10800000">
                <a:off x="382008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4" name="Google Shape;14274;p17"/>
              <p:cNvSpPr/>
              <p:nvPr/>
            </p:nvSpPr>
            <p:spPr>
              <a:xfrm flipH="1" rot="10800000">
                <a:off x="403490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5" name="Google Shape;14275;p17"/>
              <p:cNvSpPr/>
              <p:nvPr/>
            </p:nvSpPr>
            <p:spPr>
              <a:xfrm flipH="1" rot="10800000">
                <a:off x="424972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6" name="Google Shape;14276;p17"/>
              <p:cNvSpPr/>
              <p:nvPr/>
            </p:nvSpPr>
            <p:spPr>
              <a:xfrm flipH="1" rot="10800000">
                <a:off x="446455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7" name="Google Shape;14277;p17"/>
              <p:cNvSpPr/>
              <p:nvPr/>
            </p:nvSpPr>
            <p:spPr>
              <a:xfrm flipH="1" rot="10800000">
                <a:off x="467937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8" name="Google Shape;14278;p17"/>
              <p:cNvSpPr/>
              <p:nvPr/>
            </p:nvSpPr>
            <p:spPr>
              <a:xfrm flipH="1" rot="10800000">
                <a:off x="489419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9" name="Google Shape;14279;p17"/>
              <p:cNvSpPr/>
              <p:nvPr/>
            </p:nvSpPr>
            <p:spPr>
              <a:xfrm flipH="1" rot="10800000">
                <a:off x="510902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0" name="Google Shape;14280;p17"/>
              <p:cNvSpPr/>
              <p:nvPr/>
            </p:nvSpPr>
            <p:spPr>
              <a:xfrm flipH="1" rot="10800000">
                <a:off x="532384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1" name="Google Shape;14281;p17"/>
              <p:cNvSpPr/>
              <p:nvPr/>
            </p:nvSpPr>
            <p:spPr>
              <a:xfrm flipH="1" rot="10800000">
                <a:off x="553866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2" name="Google Shape;14282;p17"/>
              <p:cNvSpPr/>
              <p:nvPr/>
            </p:nvSpPr>
            <p:spPr>
              <a:xfrm flipH="1" rot="10800000">
                <a:off x="575349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3" name="Google Shape;14283;p17"/>
              <p:cNvSpPr/>
              <p:nvPr/>
            </p:nvSpPr>
            <p:spPr>
              <a:xfrm flipH="1" rot="10800000">
                <a:off x="596831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4" name="Google Shape;14284;p17"/>
              <p:cNvSpPr/>
              <p:nvPr/>
            </p:nvSpPr>
            <p:spPr>
              <a:xfrm flipH="1" rot="10800000">
                <a:off x="618313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5" name="Google Shape;14285;p17"/>
              <p:cNvSpPr/>
              <p:nvPr/>
            </p:nvSpPr>
            <p:spPr>
              <a:xfrm flipH="1" rot="10800000">
                <a:off x="639796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6" name="Google Shape;14286;p17"/>
              <p:cNvSpPr/>
              <p:nvPr/>
            </p:nvSpPr>
            <p:spPr>
              <a:xfrm flipH="1" rot="10800000">
                <a:off x="661278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7" name="Google Shape;14287;p17"/>
              <p:cNvSpPr/>
              <p:nvPr/>
            </p:nvSpPr>
            <p:spPr>
              <a:xfrm flipH="1" rot="10800000">
                <a:off x="682760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8" name="Google Shape;14288;p17"/>
              <p:cNvSpPr/>
              <p:nvPr/>
            </p:nvSpPr>
            <p:spPr>
              <a:xfrm flipH="1" rot="10800000">
                <a:off x="704243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9" name="Google Shape;14289;p17"/>
              <p:cNvSpPr/>
              <p:nvPr/>
            </p:nvSpPr>
            <p:spPr>
              <a:xfrm flipH="1" rot="10800000">
                <a:off x="725725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0" name="Google Shape;14290;p17"/>
              <p:cNvSpPr/>
              <p:nvPr/>
            </p:nvSpPr>
            <p:spPr>
              <a:xfrm flipH="1" rot="10800000">
                <a:off x="747207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1" name="Google Shape;14291;p17"/>
              <p:cNvSpPr/>
              <p:nvPr/>
            </p:nvSpPr>
            <p:spPr>
              <a:xfrm flipH="1" rot="10800000">
                <a:off x="768690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2" name="Google Shape;14292;p17"/>
              <p:cNvSpPr/>
              <p:nvPr/>
            </p:nvSpPr>
            <p:spPr>
              <a:xfrm flipH="1" rot="10800000">
                <a:off x="790172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3" name="Google Shape;14293;p17"/>
              <p:cNvSpPr/>
              <p:nvPr/>
            </p:nvSpPr>
            <p:spPr>
              <a:xfrm flipH="1" rot="10800000">
                <a:off x="8116546"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4" name="Google Shape;14294;p17"/>
              <p:cNvSpPr/>
              <p:nvPr/>
            </p:nvSpPr>
            <p:spPr>
              <a:xfrm flipH="1" rot="10800000">
                <a:off x="833137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5" name="Google Shape;14295;p17"/>
              <p:cNvSpPr/>
              <p:nvPr/>
            </p:nvSpPr>
            <p:spPr>
              <a:xfrm flipH="1" rot="10800000">
                <a:off x="854619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6" name="Google Shape;14296;p17"/>
              <p:cNvSpPr/>
              <p:nvPr/>
            </p:nvSpPr>
            <p:spPr>
              <a:xfrm flipH="1" rot="10800000">
                <a:off x="8761016"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7" name="Google Shape;14297;p17"/>
              <p:cNvSpPr/>
              <p:nvPr/>
            </p:nvSpPr>
            <p:spPr>
              <a:xfrm flipH="1" rot="10800000">
                <a:off x="897584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8" name="Google Shape;14298;p17"/>
              <p:cNvSpPr/>
              <p:nvPr/>
            </p:nvSpPr>
            <p:spPr>
              <a:xfrm flipH="1" rot="10800000">
                <a:off x="-46739"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9" name="Google Shape;14299;p17"/>
              <p:cNvSpPr/>
              <p:nvPr/>
            </p:nvSpPr>
            <p:spPr>
              <a:xfrm flipH="1" rot="10800000">
                <a:off x="16808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0" name="Google Shape;14300;p17"/>
              <p:cNvSpPr/>
              <p:nvPr/>
            </p:nvSpPr>
            <p:spPr>
              <a:xfrm flipH="1" rot="10800000">
                <a:off x="38290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1" name="Google Shape;14301;p17"/>
              <p:cNvSpPr/>
              <p:nvPr/>
            </p:nvSpPr>
            <p:spPr>
              <a:xfrm flipH="1" rot="10800000">
                <a:off x="59773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2" name="Google Shape;14302;p17"/>
              <p:cNvSpPr/>
              <p:nvPr/>
            </p:nvSpPr>
            <p:spPr>
              <a:xfrm flipH="1" rot="10800000">
                <a:off x="81255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3" name="Google Shape;14303;p17"/>
              <p:cNvSpPr/>
              <p:nvPr/>
            </p:nvSpPr>
            <p:spPr>
              <a:xfrm flipH="1" rot="10800000">
                <a:off x="102737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4" name="Google Shape;14304;p17"/>
              <p:cNvSpPr/>
              <p:nvPr/>
            </p:nvSpPr>
            <p:spPr>
              <a:xfrm flipH="1" rot="10800000">
                <a:off x="124220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5" name="Google Shape;14305;p17"/>
              <p:cNvSpPr/>
              <p:nvPr/>
            </p:nvSpPr>
            <p:spPr>
              <a:xfrm flipH="1" rot="10800000">
                <a:off x="145702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6" name="Google Shape;14306;p17"/>
              <p:cNvSpPr/>
              <p:nvPr/>
            </p:nvSpPr>
            <p:spPr>
              <a:xfrm flipH="1" rot="10800000">
                <a:off x="167184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7" name="Google Shape;14307;p17"/>
              <p:cNvSpPr/>
              <p:nvPr/>
            </p:nvSpPr>
            <p:spPr>
              <a:xfrm flipH="1" rot="10800000">
                <a:off x="188667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8" name="Google Shape;14308;p17"/>
              <p:cNvSpPr/>
              <p:nvPr/>
            </p:nvSpPr>
            <p:spPr>
              <a:xfrm flipH="1" rot="10800000">
                <a:off x="210149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9" name="Google Shape;14309;p17"/>
              <p:cNvSpPr/>
              <p:nvPr/>
            </p:nvSpPr>
            <p:spPr>
              <a:xfrm flipH="1" rot="10800000">
                <a:off x="231631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0" name="Google Shape;14310;p17"/>
              <p:cNvSpPr/>
              <p:nvPr/>
            </p:nvSpPr>
            <p:spPr>
              <a:xfrm flipH="1" rot="10800000">
                <a:off x="253114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1" name="Google Shape;14311;p17"/>
              <p:cNvSpPr/>
              <p:nvPr/>
            </p:nvSpPr>
            <p:spPr>
              <a:xfrm flipH="1" rot="10800000">
                <a:off x="274596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2" name="Google Shape;14312;p17"/>
              <p:cNvSpPr/>
              <p:nvPr/>
            </p:nvSpPr>
            <p:spPr>
              <a:xfrm flipH="1" rot="10800000">
                <a:off x="296078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3" name="Google Shape;14313;p17"/>
              <p:cNvSpPr/>
              <p:nvPr/>
            </p:nvSpPr>
            <p:spPr>
              <a:xfrm flipH="1" rot="10800000">
                <a:off x="317561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4" name="Google Shape;14314;p17"/>
              <p:cNvSpPr/>
              <p:nvPr/>
            </p:nvSpPr>
            <p:spPr>
              <a:xfrm flipH="1" rot="10800000">
                <a:off x="339043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5" name="Google Shape;14315;p17"/>
              <p:cNvSpPr/>
              <p:nvPr/>
            </p:nvSpPr>
            <p:spPr>
              <a:xfrm flipH="1" rot="10800000">
                <a:off x="360525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6" name="Google Shape;14316;p17"/>
              <p:cNvSpPr/>
              <p:nvPr/>
            </p:nvSpPr>
            <p:spPr>
              <a:xfrm flipH="1" rot="10800000">
                <a:off x="382008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7" name="Google Shape;14317;p17"/>
              <p:cNvSpPr/>
              <p:nvPr/>
            </p:nvSpPr>
            <p:spPr>
              <a:xfrm flipH="1" rot="10800000">
                <a:off x="403490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8" name="Google Shape;14318;p17"/>
              <p:cNvSpPr/>
              <p:nvPr/>
            </p:nvSpPr>
            <p:spPr>
              <a:xfrm flipH="1" rot="10800000">
                <a:off x="424972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9" name="Google Shape;14319;p17"/>
              <p:cNvSpPr/>
              <p:nvPr/>
            </p:nvSpPr>
            <p:spPr>
              <a:xfrm flipH="1" rot="10800000">
                <a:off x="446455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0" name="Google Shape;14320;p17"/>
              <p:cNvSpPr/>
              <p:nvPr/>
            </p:nvSpPr>
            <p:spPr>
              <a:xfrm flipH="1" rot="10800000">
                <a:off x="467937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1" name="Google Shape;14321;p17"/>
              <p:cNvSpPr/>
              <p:nvPr/>
            </p:nvSpPr>
            <p:spPr>
              <a:xfrm flipH="1" rot="10800000">
                <a:off x="489419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2" name="Google Shape;14322;p17"/>
              <p:cNvSpPr/>
              <p:nvPr/>
            </p:nvSpPr>
            <p:spPr>
              <a:xfrm flipH="1" rot="10800000">
                <a:off x="510902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3" name="Google Shape;14323;p17"/>
              <p:cNvSpPr/>
              <p:nvPr/>
            </p:nvSpPr>
            <p:spPr>
              <a:xfrm flipH="1" rot="10800000">
                <a:off x="532384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4" name="Google Shape;14324;p17"/>
              <p:cNvSpPr/>
              <p:nvPr/>
            </p:nvSpPr>
            <p:spPr>
              <a:xfrm flipH="1" rot="10800000">
                <a:off x="553866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5" name="Google Shape;14325;p17"/>
              <p:cNvSpPr/>
              <p:nvPr/>
            </p:nvSpPr>
            <p:spPr>
              <a:xfrm flipH="1" rot="10800000">
                <a:off x="575349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6" name="Google Shape;14326;p17"/>
              <p:cNvSpPr/>
              <p:nvPr/>
            </p:nvSpPr>
            <p:spPr>
              <a:xfrm flipH="1" rot="10800000">
                <a:off x="596831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7" name="Google Shape;14327;p17"/>
              <p:cNvSpPr/>
              <p:nvPr/>
            </p:nvSpPr>
            <p:spPr>
              <a:xfrm flipH="1" rot="10800000">
                <a:off x="618313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8" name="Google Shape;14328;p17"/>
              <p:cNvSpPr/>
              <p:nvPr/>
            </p:nvSpPr>
            <p:spPr>
              <a:xfrm flipH="1" rot="10800000">
                <a:off x="639796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9" name="Google Shape;14329;p17"/>
              <p:cNvSpPr/>
              <p:nvPr/>
            </p:nvSpPr>
            <p:spPr>
              <a:xfrm flipH="1" rot="10800000">
                <a:off x="661278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0" name="Google Shape;14330;p17"/>
              <p:cNvSpPr/>
              <p:nvPr/>
            </p:nvSpPr>
            <p:spPr>
              <a:xfrm flipH="1" rot="10800000">
                <a:off x="682760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1" name="Google Shape;14331;p17"/>
              <p:cNvSpPr/>
              <p:nvPr/>
            </p:nvSpPr>
            <p:spPr>
              <a:xfrm flipH="1" rot="10800000">
                <a:off x="704243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2" name="Google Shape;14332;p17"/>
              <p:cNvSpPr/>
              <p:nvPr/>
            </p:nvSpPr>
            <p:spPr>
              <a:xfrm flipH="1" rot="10800000">
                <a:off x="725725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3" name="Google Shape;14333;p17"/>
              <p:cNvSpPr/>
              <p:nvPr/>
            </p:nvSpPr>
            <p:spPr>
              <a:xfrm flipH="1" rot="10800000">
                <a:off x="747207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4" name="Google Shape;14334;p17"/>
              <p:cNvSpPr/>
              <p:nvPr/>
            </p:nvSpPr>
            <p:spPr>
              <a:xfrm flipH="1" rot="10800000">
                <a:off x="768690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5" name="Google Shape;14335;p17"/>
              <p:cNvSpPr/>
              <p:nvPr/>
            </p:nvSpPr>
            <p:spPr>
              <a:xfrm flipH="1" rot="10800000">
                <a:off x="790172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6" name="Google Shape;14336;p17"/>
              <p:cNvSpPr/>
              <p:nvPr/>
            </p:nvSpPr>
            <p:spPr>
              <a:xfrm flipH="1" rot="10800000">
                <a:off x="8116546"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7" name="Google Shape;14337;p17"/>
              <p:cNvSpPr/>
              <p:nvPr/>
            </p:nvSpPr>
            <p:spPr>
              <a:xfrm flipH="1" rot="10800000">
                <a:off x="833137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8" name="Google Shape;14338;p17"/>
              <p:cNvSpPr/>
              <p:nvPr/>
            </p:nvSpPr>
            <p:spPr>
              <a:xfrm flipH="1" rot="10800000">
                <a:off x="854619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9" name="Google Shape;14339;p17"/>
              <p:cNvSpPr/>
              <p:nvPr/>
            </p:nvSpPr>
            <p:spPr>
              <a:xfrm flipH="1" rot="10800000">
                <a:off x="8761016"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0" name="Google Shape;14340;p17"/>
              <p:cNvSpPr/>
              <p:nvPr/>
            </p:nvSpPr>
            <p:spPr>
              <a:xfrm flipH="1" rot="10800000">
                <a:off x="897584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1" name="Google Shape;14341;p17"/>
              <p:cNvSpPr/>
              <p:nvPr/>
            </p:nvSpPr>
            <p:spPr>
              <a:xfrm flipH="1" rot="10800000">
                <a:off x="-46739"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2" name="Google Shape;14342;p17"/>
              <p:cNvSpPr/>
              <p:nvPr/>
            </p:nvSpPr>
            <p:spPr>
              <a:xfrm flipH="1" rot="10800000">
                <a:off x="16808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3" name="Google Shape;14343;p17"/>
              <p:cNvSpPr/>
              <p:nvPr/>
            </p:nvSpPr>
            <p:spPr>
              <a:xfrm flipH="1" rot="10800000">
                <a:off x="38290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4" name="Google Shape;14344;p17"/>
              <p:cNvSpPr/>
              <p:nvPr/>
            </p:nvSpPr>
            <p:spPr>
              <a:xfrm flipH="1" rot="10800000">
                <a:off x="59773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5" name="Google Shape;14345;p17"/>
              <p:cNvSpPr/>
              <p:nvPr/>
            </p:nvSpPr>
            <p:spPr>
              <a:xfrm flipH="1" rot="10800000">
                <a:off x="81255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6" name="Google Shape;14346;p17"/>
              <p:cNvSpPr/>
              <p:nvPr/>
            </p:nvSpPr>
            <p:spPr>
              <a:xfrm flipH="1" rot="10800000">
                <a:off x="102737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7" name="Google Shape;14347;p17"/>
              <p:cNvSpPr/>
              <p:nvPr/>
            </p:nvSpPr>
            <p:spPr>
              <a:xfrm flipH="1" rot="10800000">
                <a:off x="124220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8" name="Google Shape;14348;p17"/>
              <p:cNvSpPr/>
              <p:nvPr/>
            </p:nvSpPr>
            <p:spPr>
              <a:xfrm flipH="1" rot="10800000">
                <a:off x="145702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9" name="Google Shape;14349;p17"/>
              <p:cNvSpPr/>
              <p:nvPr/>
            </p:nvSpPr>
            <p:spPr>
              <a:xfrm flipH="1" rot="10800000">
                <a:off x="167184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0" name="Google Shape;14350;p17"/>
              <p:cNvSpPr/>
              <p:nvPr/>
            </p:nvSpPr>
            <p:spPr>
              <a:xfrm flipH="1" rot="10800000">
                <a:off x="188667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1" name="Google Shape;14351;p17"/>
              <p:cNvSpPr/>
              <p:nvPr/>
            </p:nvSpPr>
            <p:spPr>
              <a:xfrm flipH="1" rot="10800000">
                <a:off x="210149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2" name="Google Shape;14352;p17"/>
              <p:cNvSpPr/>
              <p:nvPr/>
            </p:nvSpPr>
            <p:spPr>
              <a:xfrm flipH="1" rot="10800000">
                <a:off x="231631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3" name="Google Shape;14353;p17"/>
              <p:cNvSpPr/>
              <p:nvPr/>
            </p:nvSpPr>
            <p:spPr>
              <a:xfrm flipH="1" rot="10800000">
                <a:off x="253114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4" name="Google Shape;14354;p17"/>
              <p:cNvSpPr/>
              <p:nvPr/>
            </p:nvSpPr>
            <p:spPr>
              <a:xfrm flipH="1" rot="10800000">
                <a:off x="274596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5" name="Google Shape;14355;p17"/>
              <p:cNvSpPr/>
              <p:nvPr/>
            </p:nvSpPr>
            <p:spPr>
              <a:xfrm flipH="1" rot="10800000">
                <a:off x="296078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6" name="Google Shape;14356;p17"/>
              <p:cNvSpPr/>
              <p:nvPr/>
            </p:nvSpPr>
            <p:spPr>
              <a:xfrm flipH="1" rot="10800000">
                <a:off x="317561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7" name="Google Shape;14357;p17"/>
              <p:cNvSpPr/>
              <p:nvPr/>
            </p:nvSpPr>
            <p:spPr>
              <a:xfrm flipH="1" rot="10800000">
                <a:off x="339043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8" name="Google Shape;14358;p17"/>
              <p:cNvSpPr/>
              <p:nvPr/>
            </p:nvSpPr>
            <p:spPr>
              <a:xfrm flipH="1" rot="10800000">
                <a:off x="360525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9" name="Google Shape;14359;p17"/>
              <p:cNvSpPr/>
              <p:nvPr/>
            </p:nvSpPr>
            <p:spPr>
              <a:xfrm flipH="1" rot="10800000">
                <a:off x="382008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0" name="Google Shape;14360;p17"/>
              <p:cNvSpPr/>
              <p:nvPr/>
            </p:nvSpPr>
            <p:spPr>
              <a:xfrm flipH="1" rot="10800000">
                <a:off x="403490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1" name="Google Shape;14361;p17"/>
              <p:cNvSpPr/>
              <p:nvPr/>
            </p:nvSpPr>
            <p:spPr>
              <a:xfrm flipH="1" rot="10800000">
                <a:off x="424972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2" name="Google Shape;14362;p17"/>
              <p:cNvSpPr/>
              <p:nvPr/>
            </p:nvSpPr>
            <p:spPr>
              <a:xfrm flipH="1" rot="10800000">
                <a:off x="446455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3" name="Google Shape;14363;p17"/>
              <p:cNvSpPr/>
              <p:nvPr/>
            </p:nvSpPr>
            <p:spPr>
              <a:xfrm flipH="1" rot="10800000">
                <a:off x="467937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4" name="Google Shape;14364;p17"/>
              <p:cNvSpPr/>
              <p:nvPr/>
            </p:nvSpPr>
            <p:spPr>
              <a:xfrm flipH="1" rot="10800000">
                <a:off x="489419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5" name="Google Shape;14365;p17"/>
              <p:cNvSpPr/>
              <p:nvPr/>
            </p:nvSpPr>
            <p:spPr>
              <a:xfrm flipH="1" rot="10800000">
                <a:off x="510902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6" name="Google Shape;14366;p17"/>
              <p:cNvSpPr/>
              <p:nvPr/>
            </p:nvSpPr>
            <p:spPr>
              <a:xfrm flipH="1" rot="10800000">
                <a:off x="532384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7" name="Google Shape;14367;p17"/>
              <p:cNvSpPr/>
              <p:nvPr/>
            </p:nvSpPr>
            <p:spPr>
              <a:xfrm flipH="1" rot="10800000">
                <a:off x="553866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8" name="Google Shape;14368;p17"/>
              <p:cNvSpPr/>
              <p:nvPr/>
            </p:nvSpPr>
            <p:spPr>
              <a:xfrm flipH="1" rot="10800000">
                <a:off x="575349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9" name="Google Shape;14369;p17"/>
              <p:cNvSpPr/>
              <p:nvPr/>
            </p:nvSpPr>
            <p:spPr>
              <a:xfrm flipH="1" rot="10800000">
                <a:off x="596831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0" name="Google Shape;14370;p17"/>
              <p:cNvSpPr/>
              <p:nvPr/>
            </p:nvSpPr>
            <p:spPr>
              <a:xfrm flipH="1" rot="10800000">
                <a:off x="618313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1" name="Google Shape;14371;p17"/>
              <p:cNvSpPr/>
              <p:nvPr/>
            </p:nvSpPr>
            <p:spPr>
              <a:xfrm flipH="1" rot="10800000">
                <a:off x="639796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2" name="Google Shape;14372;p17"/>
              <p:cNvSpPr/>
              <p:nvPr/>
            </p:nvSpPr>
            <p:spPr>
              <a:xfrm flipH="1" rot="10800000">
                <a:off x="661278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3" name="Google Shape;14373;p17"/>
              <p:cNvSpPr/>
              <p:nvPr/>
            </p:nvSpPr>
            <p:spPr>
              <a:xfrm flipH="1" rot="10800000">
                <a:off x="682760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4" name="Google Shape;14374;p17"/>
              <p:cNvSpPr/>
              <p:nvPr/>
            </p:nvSpPr>
            <p:spPr>
              <a:xfrm flipH="1" rot="10800000">
                <a:off x="704243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5" name="Google Shape;14375;p17"/>
              <p:cNvSpPr/>
              <p:nvPr/>
            </p:nvSpPr>
            <p:spPr>
              <a:xfrm flipH="1" rot="10800000">
                <a:off x="725725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6" name="Google Shape;14376;p17"/>
              <p:cNvSpPr/>
              <p:nvPr/>
            </p:nvSpPr>
            <p:spPr>
              <a:xfrm flipH="1" rot="10800000">
                <a:off x="747207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7" name="Google Shape;14377;p17"/>
              <p:cNvSpPr/>
              <p:nvPr/>
            </p:nvSpPr>
            <p:spPr>
              <a:xfrm flipH="1" rot="10800000">
                <a:off x="768690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8" name="Google Shape;14378;p17"/>
              <p:cNvSpPr/>
              <p:nvPr/>
            </p:nvSpPr>
            <p:spPr>
              <a:xfrm flipH="1" rot="10800000">
                <a:off x="790172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9" name="Google Shape;14379;p17"/>
              <p:cNvSpPr/>
              <p:nvPr/>
            </p:nvSpPr>
            <p:spPr>
              <a:xfrm flipH="1" rot="10800000">
                <a:off x="8116546"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0" name="Google Shape;14380;p17"/>
              <p:cNvSpPr/>
              <p:nvPr/>
            </p:nvSpPr>
            <p:spPr>
              <a:xfrm flipH="1" rot="10800000">
                <a:off x="833137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1" name="Google Shape;14381;p17"/>
              <p:cNvSpPr/>
              <p:nvPr/>
            </p:nvSpPr>
            <p:spPr>
              <a:xfrm flipH="1" rot="10800000">
                <a:off x="854619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2" name="Google Shape;14382;p17"/>
              <p:cNvSpPr/>
              <p:nvPr/>
            </p:nvSpPr>
            <p:spPr>
              <a:xfrm flipH="1" rot="10800000">
                <a:off x="8761016"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3" name="Google Shape;14383;p17"/>
              <p:cNvSpPr/>
              <p:nvPr/>
            </p:nvSpPr>
            <p:spPr>
              <a:xfrm flipH="1" rot="10800000">
                <a:off x="897584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4" name="Google Shape;14384;p17"/>
              <p:cNvSpPr/>
              <p:nvPr/>
            </p:nvSpPr>
            <p:spPr>
              <a:xfrm flipH="1" rot="10800000">
                <a:off x="-46739"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5" name="Google Shape;14385;p17"/>
              <p:cNvSpPr/>
              <p:nvPr/>
            </p:nvSpPr>
            <p:spPr>
              <a:xfrm flipH="1" rot="10800000">
                <a:off x="16808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6" name="Google Shape;14386;p17"/>
              <p:cNvSpPr/>
              <p:nvPr/>
            </p:nvSpPr>
            <p:spPr>
              <a:xfrm flipH="1" rot="10800000">
                <a:off x="38290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7" name="Google Shape;14387;p17"/>
              <p:cNvSpPr/>
              <p:nvPr/>
            </p:nvSpPr>
            <p:spPr>
              <a:xfrm flipH="1" rot="10800000">
                <a:off x="59773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8" name="Google Shape;14388;p17"/>
              <p:cNvSpPr/>
              <p:nvPr/>
            </p:nvSpPr>
            <p:spPr>
              <a:xfrm flipH="1" rot="10800000">
                <a:off x="81255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9" name="Google Shape;14389;p17"/>
              <p:cNvSpPr/>
              <p:nvPr/>
            </p:nvSpPr>
            <p:spPr>
              <a:xfrm flipH="1" rot="10800000">
                <a:off x="102737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0" name="Google Shape;14390;p17"/>
              <p:cNvSpPr/>
              <p:nvPr/>
            </p:nvSpPr>
            <p:spPr>
              <a:xfrm flipH="1" rot="10800000">
                <a:off x="124220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1" name="Google Shape;14391;p17"/>
              <p:cNvSpPr/>
              <p:nvPr/>
            </p:nvSpPr>
            <p:spPr>
              <a:xfrm flipH="1" rot="10800000">
                <a:off x="145702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2" name="Google Shape;14392;p17"/>
              <p:cNvSpPr/>
              <p:nvPr/>
            </p:nvSpPr>
            <p:spPr>
              <a:xfrm flipH="1" rot="10800000">
                <a:off x="167184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3" name="Google Shape;14393;p17"/>
              <p:cNvSpPr/>
              <p:nvPr/>
            </p:nvSpPr>
            <p:spPr>
              <a:xfrm flipH="1" rot="10800000">
                <a:off x="188667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4" name="Google Shape;14394;p17"/>
              <p:cNvSpPr/>
              <p:nvPr/>
            </p:nvSpPr>
            <p:spPr>
              <a:xfrm flipH="1" rot="10800000">
                <a:off x="210149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5" name="Google Shape;14395;p17"/>
              <p:cNvSpPr/>
              <p:nvPr/>
            </p:nvSpPr>
            <p:spPr>
              <a:xfrm flipH="1" rot="10800000">
                <a:off x="231631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6" name="Google Shape;14396;p17"/>
              <p:cNvSpPr/>
              <p:nvPr/>
            </p:nvSpPr>
            <p:spPr>
              <a:xfrm flipH="1" rot="10800000">
                <a:off x="253114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7" name="Google Shape;14397;p17"/>
              <p:cNvSpPr/>
              <p:nvPr/>
            </p:nvSpPr>
            <p:spPr>
              <a:xfrm flipH="1" rot="10800000">
                <a:off x="274596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8" name="Google Shape;14398;p17"/>
              <p:cNvSpPr/>
              <p:nvPr/>
            </p:nvSpPr>
            <p:spPr>
              <a:xfrm flipH="1" rot="10800000">
                <a:off x="296078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9" name="Google Shape;14399;p17"/>
              <p:cNvSpPr/>
              <p:nvPr/>
            </p:nvSpPr>
            <p:spPr>
              <a:xfrm flipH="1" rot="10800000">
                <a:off x="317561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0" name="Google Shape;14400;p17"/>
              <p:cNvSpPr/>
              <p:nvPr/>
            </p:nvSpPr>
            <p:spPr>
              <a:xfrm flipH="1" rot="10800000">
                <a:off x="339043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1" name="Google Shape;14401;p17"/>
              <p:cNvSpPr/>
              <p:nvPr/>
            </p:nvSpPr>
            <p:spPr>
              <a:xfrm flipH="1" rot="10800000">
                <a:off x="360525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2" name="Google Shape;14402;p17"/>
              <p:cNvSpPr/>
              <p:nvPr/>
            </p:nvSpPr>
            <p:spPr>
              <a:xfrm flipH="1" rot="10800000">
                <a:off x="382008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3" name="Google Shape;14403;p17"/>
              <p:cNvSpPr/>
              <p:nvPr/>
            </p:nvSpPr>
            <p:spPr>
              <a:xfrm flipH="1" rot="10800000">
                <a:off x="403490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4" name="Google Shape;14404;p17"/>
              <p:cNvSpPr/>
              <p:nvPr/>
            </p:nvSpPr>
            <p:spPr>
              <a:xfrm flipH="1" rot="10800000">
                <a:off x="424972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5" name="Google Shape;14405;p17"/>
              <p:cNvSpPr/>
              <p:nvPr/>
            </p:nvSpPr>
            <p:spPr>
              <a:xfrm flipH="1" rot="10800000">
                <a:off x="446455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6" name="Google Shape;14406;p17"/>
              <p:cNvSpPr/>
              <p:nvPr/>
            </p:nvSpPr>
            <p:spPr>
              <a:xfrm flipH="1" rot="10800000">
                <a:off x="467937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7" name="Google Shape;14407;p17"/>
              <p:cNvSpPr/>
              <p:nvPr/>
            </p:nvSpPr>
            <p:spPr>
              <a:xfrm flipH="1" rot="10800000">
                <a:off x="489419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8" name="Google Shape;14408;p17"/>
              <p:cNvSpPr/>
              <p:nvPr/>
            </p:nvSpPr>
            <p:spPr>
              <a:xfrm flipH="1" rot="10800000">
                <a:off x="510902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9" name="Google Shape;14409;p17"/>
              <p:cNvSpPr/>
              <p:nvPr/>
            </p:nvSpPr>
            <p:spPr>
              <a:xfrm flipH="1" rot="10800000">
                <a:off x="532384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0" name="Google Shape;14410;p17"/>
              <p:cNvSpPr/>
              <p:nvPr/>
            </p:nvSpPr>
            <p:spPr>
              <a:xfrm flipH="1" rot="10800000">
                <a:off x="553866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1" name="Google Shape;14411;p17"/>
              <p:cNvSpPr/>
              <p:nvPr/>
            </p:nvSpPr>
            <p:spPr>
              <a:xfrm flipH="1" rot="10800000">
                <a:off x="575349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2" name="Google Shape;14412;p17"/>
              <p:cNvSpPr/>
              <p:nvPr/>
            </p:nvSpPr>
            <p:spPr>
              <a:xfrm flipH="1" rot="10800000">
                <a:off x="596831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3" name="Google Shape;14413;p17"/>
              <p:cNvSpPr/>
              <p:nvPr/>
            </p:nvSpPr>
            <p:spPr>
              <a:xfrm flipH="1" rot="10800000">
                <a:off x="618313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4" name="Google Shape;14414;p17"/>
              <p:cNvSpPr/>
              <p:nvPr/>
            </p:nvSpPr>
            <p:spPr>
              <a:xfrm flipH="1" rot="10800000">
                <a:off x="639796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5" name="Google Shape;14415;p17"/>
              <p:cNvSpPr/>
              <p:nvPr/>
            </p:nvSpPr>
            <p:spPr>
              <a:xfrm flipH="1" rot="10800000">
                <a:off x="661278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6" name="Google Shape;14416;p17"/>
              <p:cNvSpPr/>
              <p:nvPr/>
            </p:nvSpPr>
            <p:spPr>
              <a:xfrm flipH="1" rot="10800000">
                <a:off x="682760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7" name="Google Shape;14417;p17"/>
              <p:cNvSpPr/>
              <p:nvPr/>
            </p:nvSpPr>
            <p:spPr>
              <a:xfrm flipH="1" rot="10800000">
                <a:off x="704243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8" name="Google Shape;14418;p17"/>
              <p:cNvSpPr/>
              <p:nvPr/>
            </p:nvSpPr>
            <p:spPr>
              <a:xfrm flipH="1" rot="10800000">
                <a:off x="725725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9" name="Google Shape;14419;p17"/>
              <p:cNvSpPr/>
              <p:nvPr/>
            </p:nvSpPr>
            <p:spPr>
              <a:xfrm flipH="1" rot="10800000">
                <a:off x="747207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0" name="Google Shape;14420;p17"/>
              <p:cNvSpPr/>
              <p:nvPr/>
            </p:nvSpPr>
            <p:spPr>
              <a:xfrm flipH="1" rot="10800000">
                <a:off x="768690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1" name="Google Shape;14421;p17"/>
              <p:cNvSpPr/>
              <p:nvPr/>
            </p:nvSpPr>
            <p:spPr>
              <a:xfrm flipH="1" rot="10800000">
                <a:off x="790172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2" name="Google Shape;14422;p17"/>
              <p:cNvSpPr/>
              <p:nvPr/>
            </p:nvSpPr>
            <p:spPr>
              <a:xfrm flipH="1" rot="10800000">
                <a:off x="8116546"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3" name="Google Shape;14423;p17"/>
              <p:cNvSpPr/>
              <p:nvPr/>
            </p:nvSpPr>
            <p:spPr>
              <a:xfrm flipH="1" rot="10800000">
                <a:off x="833137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4" name="Google Shape;14424;p17"/>
              <p:cNvSpPr/>
              <p:nvPr/>
            </p:nvSpPr>
            <p:spPr>
              <a:xfrm flipH="1" rot="10800000">
                <a:off x="854619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5" name="Google Shape;14425;p17"/>
              <p:cNvSpPr/>
              <p:nvPr/>
            </p:nvSpPr>
            <p:spPr>
              <a:xfrm flipH="1" rot="10800000">
                <a:off x="8761016"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6" name="Google Shape;14426;p17"/>
              <p:cNvSpPr/>
              <p:nvPr/>
            </p:nvSpPr>
            <p:spPr>
              <a:xfrm flipH="1" rot="10800000">
                <a:off x="897584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7" name="Google Shape;14427;p17"/>
              <p:cNvSpPr/>
              <p:nvPr/>
            </p:nvSpPr>
            <p:spPr>
              <a:xfrm flipH="1" rot="10800000">
                <a:off x="-46739"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8" name="Google Shape;14428;p17"/>
              <p:cNvSpPr/>
              <p:nvPr/>
            </p:nvSpPr>
            <p:spPr>
              <a:xfrm flipH="1" rot="10800000">
                <a:off x="16808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9" name="Google Shape;14429;p17"/>
              <p:cNvSpPr/>
              <p:nvPr/>
            </p:nvSpPr>
            <p:spPr>
              <a:xfrm flipH="1" rot="10800000">
                <a:off x="38290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0" name="Google Shape;14430;p17"/>
              <p:cNvSpPr/>
              <p:nvPr/>
            </p:nvSpPr>
            <p:spPr>
              <a:xfrm flipH="1" rot="10800000">
                <a:off x="59773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1" name="Google Shape;14431;p17"/>
              <p:cNvSpPr/>
              <p:nvPr/>
            </p:nvSpPr>
            <p:spPr>
              <a:xfrm flipH="1" rot="10800000">
                <a:off x="81255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2" name="Google Shape;14432;p17"/>
              <p:cNvSpPr/>
              <p:nvPr/>
            </p:nvSpPr>
            <p:spPr>
              <a:xfrm flipH="1" rot="10800000">
                <a:off x="102737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3" name="Google Shape;14433;p17"/>
              <p:cNvSpPr/>
              <p:nvPr/>
            </p:nvSpPr>
            <p:spPr>
              <a:xfrm flipH="1" rot="10800000">
                <a:off x="124220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4" name="Google Shape;14434;p17"/>
              <p:cNvSpPr/>
              <p:nvPr/>
            </p:nvSpPr>
            <p:spPr>
              <a:xfrm flipH="1" rot="10800000">
                <a:off x="145702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5" name="Google Shape;14435;p17"/>
              <p:cNvSpPr/>
              <p:nvPr/>
            </p:nvSpPr>
            <p:spPr>
              <a:xfrm flipH="1" rot="10800000">
                <a:off x="167184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6" name="Google Shape;14436;p17"/>
              <p:cNvSpPr/>
              <p:nvPr/>
            </p:nvSpPr>
            <p:spPr>
              <a:xfrm flipH="1" rot="10800000">
                <a:off x="188667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7" name="Google Shape;14437;p17"/>
              <p:cNvSpPr/>
              <p:nvPr/>
            </p:nvSpPr>
            <p:spPr>
              <a:xfrm flipH="1" rot="10800000">
                <a:off x="210149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8" name="Google Shape;14438;p17"/>
              <p:cNvSpPr/>
              <p:nvPr/>
            </p:nvSpPr>
            <p:spPr>
              <a:xfrm flipH="1" rot="10800000">
                <a:off x="231631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9" name="Google Shape;14439;p17"/>
              <p:cNvSpPr/>
              <p:nvPr/>
            </p:nvSpPr>
            <p:spPr>
              <a:xfrm flipH="1" rot="10800000">
                <a:off x="253114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0" name="Google Shape;14440;p17"/>
              <p:cNvSpPr/>
              <p:nvPr/>
            </p:nvSpPr>
            <p:spPr>
              <a:xfrm flipH="1" rot="10800000">
                <a:off x="274596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1" name="Google Shape;14441;p17"/>
              <p:cNvSpPr/>
              <p:nvPr/>
            </p:nvSpPr>
            <p:spPr>
              <a:xfrm flipH="1" rot="10800000">
                <a:off x="296078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2" name="Google Shape;14442;p17"/>
              <p:cNvSpPr/>
              <p:nvPr/>
            </p:nvSpPr>
            <p:spPr>
              <a:xfrm flipH="1" rot="10800000">
                <a:off x="317561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3" name="Google Shape;14443;p17"/>
              <p:cNvSpPr/>
              <p:nvPr/>
            </p:nvSpPr>
            <p:spPr>
              <a:xfrm flipH="1" rot="10800000">
                <a:off x="339043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4" name="Google Shape;14444;p17"/>
              <p:cNvSpPr/>
              <p:nvPr/>
            </p:nvSpPr>
            <p:spPr>
              <a:xfrm flipH="1" rot="10800000">
                <a:off x="360525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5" name="Google Shape;14445;p17"/>
              <p:cNvSpPr/>
              <p:nvPr/>
            </p:nvSpPr>
            <p:spPr>
              <a:xfrm flipH="1" rot="10800000">
                <a:off x="382008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6" name="Google Shape;14446;p17"/>
              <p:cNvSpPr/>
              <p:nvPr/>
            </p:nvSpPr>
            <p:spPr>
              <a:xfrm flipH="1" rot="10800000">
                <a:off x="403490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7" name="Google Shape;14447;p17"/>
              <p:cNvSpPr/>
              <p:nvPr/>
            </p:nvSpPr>
            <p:spPr>
              <a:xfrm flipH="1" rot="10800000">
                <a:off x="424972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8" name="Google Shape;14448;p17"/>
              <p:cNvSpPr/>
              <p:nvPr/>
            </p:nvSpPr>
            <p:spPr>
              <a:xfrm flipH="1" rot="10800000">
                <a:off x="446455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9" name="Google Shape;14449;p17"/>
              <p:cNvSpPr/>
              <p:nvPr/>
            </p:nvSpPr>
            <p:spPr>
              <a:xfrm flipH="1" rot="10800000">
                <a:off x="467937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0" name="Google Shape;14450;p17"/>
              <p:cNvSpPr/>
              <p:nvPr/>
            </p:nvSpPr>
            <p:spPr>
              <a:xfrm flipH="1" rot="10800000">
                <a:off x="489419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1" name="Google Shape;14451;p17"/>
              <p:cNvSpPr/>
              <p:nvPr/>
            </p:nvSpPr>
            <p:spPr>
              <a:xfrm flipH="1" rot="10800000">
                <a:off x="510902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2" name="Google Shape;14452;p17"/>
              <p:cNvSpPr/>
              <p:nvPr/>
            </p:nvSpPr>
            <p:spPr>
              <a:xfrm flipH="1" rot="10800000">
                <a:off x="532384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3" name="Google Shape;14453;p17"/>
              <p:cNvSpPr/>
              <p:nvPr/>
            </p:nvSpPr>
            <p:spPr>
              <a:xfrm flipH="1" rot="10800000">
                <a:off x="553866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4" name="Google Shape;14454;p17"/>
              <p:cNvSpPr/>
              <p:nvPr/>
            </p:nvSpPr>
            <p:spPr>
              <a:xfrm flipH="1" rot="10800000">
                <a:off x="575349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5" name="Google Shape;14455;p17"/>
              <p:cNvSpPr/>
              <p:nvPr/>
            </p:nvSpPr>
            <p:spPr>
              <a:xfrm flipH="1" rot="10800000">
                <a:off x="596831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6" name="Google Shape;14456;p17"/>
              <p:cNvSpPr/>
              <p:nvPr/>
            </p:nvSpPr>
            <p:spPr>
              <a:xfrm flipH="1" rot="10800000">
                <a:off x="618313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7" name="Google Shape;14457;p17"/>
              <p:cNvSpPr/>
              <p:nvPr/>
            </p:nvSpPr>
            <p:spPr>
              <a:xfrm flipH="1" rot="10800000">
                <a:off x="639796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8" name="Google Shape;14458;p17"/>
              <p:cNvSpPr/>
              <p:nvPr/>
            </p:nvSpPr>
            <p:spPr>
              <a:xfrm flipH="1" rot="10800000">
                <a:off x="661278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9" name="Google Shape;14459;p17"/>
              <p:cNvSpPr/>
              <p:nvPr/>
            </p:nvSpPr>
            <p:spPr>
              <a:xfrm flipH="1" rot="10800000">
                <a:off x="682760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0" name="Google Shape;14460;p17"/>
              <p:cNvSpPr/>
              <p:nvPr/>
            </p:nvSpPr>
            <p:spPr>
              <a:xfrm flipH="1" rot="10800000">
                <a:off x="704243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1" name="Google Shape;14461;p17"/>
              <p:cNvSpPr/>
              <p:nvPr/>
            </p:nvSpPr>
            <p:spPr>
              <a:xfrm flipH="1" rot="10800000">
                <a:off x="725725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2" name="Google Shape;14462;p17"/>
              <p:cNvSpPr/>
              <p:nvPr/>
            </p:nvSpPr>
            <p:spPr>
              <a:xfrm flipH="1" rot="10800000">
                <a:off x="747207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3" name="Google Shape;14463;p17"/>
              <p:cNvSpPr/>
              <p:nvPr/>
            </p:nvSpPr>
            <p:spPr>
              <a:xfrm flipH="1" rot="10800000">
                <a:off x="768690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4" name="Google Shape;14464;p17"/>
              <p:cNvSpPr/>
              <p:nvPr/>
            </p:nvSpPr>
            <p:spPr>
              <a:xfrm flipH="1" rot="10800000">
                <a:off x="790172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5" name="Google Shape;14465;p17"/>
              <p:cNvSpPr/>
              <p:nvPr/>
            </p:nvSpPr>
            <p:spPr>
              <a:xfrm flipH="1" rot="10800000">
                <a:off x="8116546"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6" name="Google Shape;14466;p17"/>
              <p:cNvSpPr/>
              <p:nvPr/>
            </p:nvSpPr>
            <p:spPr>
              <a:xfrm flipH="1" rot="10800000">
                <a:off x="833137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7" name="Google Shape;14467;p17"/>
              <p:cNvSpPr/>
              <p:nvPr/>
            </p:nvSpPr>
            <p:spPr>
              <a:xfrm flipH="1" rot="10800000">
                <a:off x="854619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8" name="Google Shape;14468;p17"/>
              <p:cNvSpPr/>
              <p:nvPr/>
            </p:nvSpPr>
            <p:spPr>
              <a:xfrm flipH="1" rot="10800000">
                <a:off x="8761016"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9" name="Google Shape;14469;p17"/>
              <p:cNvSpPr/>
              <p:nvPr/>
            </p:nvSpPr>
            <p:spPr>
              <a:xfrm flipH="1" rot="10800000">
                <a:off x="897584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0" name="Google Shape;14470;p17"/>
              <p:cNvSpPr/>
              <p:nvPr/>
            </p:nvSpPr>
            <p:spPr>
              <a:xfrm flipH="1" rot="10800000">
                <a:off x="-46739"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1" name="Google Shape;14471;p17"/>
              <p:cNvSpPr/>
              <p:nvPr/>
            </p:nvSpPr>
            <p:spPr>
              <a:xfrm flipH="1" rot="10800000">
                <a:off x="16808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2" name="Google Shape;14472;p17"/>
              <p:cNvSpPr/>
              <p:nvPr/>
            </p:nvSpPr>
            <p:spPr>
              <a:xfrm flipH="1" rot="10800000">
                <a:off x="38290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3" name="Google Shape;14473;p17"/>
              <p:cNvSpPr/>
              <p:nvPr/>
            </p:nvSpPr>
            <p:spPr>
              <a:xfrm flipH="1" rot="10800000">
                <a:off x="59773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4" name="Google Shape;14474;p17"/>
              <p:cNvSpPr/>
              <p:nvPr/>
            </p:nvSpPr>
            <p:spPr>
              <a:xfrm flipH="1" rot="10800000">
                <a:off x="81255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5" name="Google Shape;14475;p17"/>
              <p:cNvSpPr/>
              <p:nvPr/>
            </p:nvSpPr>
            <p:spPr>
              <a:xfrm flipH="1" rot="10800000">
                <a:off x="102737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6" name="Google Shape;14476;p17"/>
              <p:cNvSpPr/>
              <p:nvPr/>
            </p:nvSpPr>
            <p:spPr>
              <a:xfrm flipH="1" rot="10800000">
                <a:off x="124220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7" name="Google Shape;14477;p17"/>
              <p:cNvSpPr/>
              <p:nvPr/>
            </p:nvSpPr>
            <p:spPr>
              <a:xfrm flipH="1" rot="10800000">
                <a:off x="145702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8" name="Google Shape;14478;p17"/>
              <p:cNvSpPr/>
              <p:nvPr/>
            </p:nvSpPr>
            <p:spPr>
              <a:xfrm flipH="1" rot="10800000">
                <a:off x="167184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9" name="Google Shape;14479;p17"/>
              <p:cNvSpPr/>
              <p:nvPr/>
            </p:nvSpPr>
            <p:spPr>
              <a:xfrm flipH="1" rot="10800000">
                <a:off x="188667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0" name="Google Shape;14480;p17"/>
              <p:cNvSpPr/>
              <p:nvPr/>
            </p:nvSpPr>
            <p:spPr>
              <a:xfrm flipH="1" rot="10800000">
                <a:off x="210149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1" name="Google Shape;14481;p17"/>
              <p:cNvSpPr/>
              <p:nvPr/>
            </p:nvSpPr>
            <p:spPr>
              <a:xfrm flipH="1" rot="10800000">
                <a:off x="231631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2" name="Google Shape;14482;p17"/>
              <p:cNvSpPr/>
              <p:nvPr/>
            </p:nvSpPr>
            <p:spPr>
              <a:xfrm flipH="1" rot="10800000">
                <a:off x="253114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3" name="Google Shape;14483;p17"/>
              <p:cNvSpPr/>
              <p:nvPr/>
            </p:nvSpPr>
            <p:spPr>
              <a:xfrm flipH="1" rot="10800000">
                <a:off x="274596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4" name="Google Shape;14484;p17"/>
              <p:cNvSpPr/>
              <p:nvPr/>
            </p:nvSpPr>
            <p:spPr>
              <a:xfrm flipH="1" rot="10800000">
                <a:off x="296078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5" name="Google Shape;14485;p17"/>
              <p:cNvSpPr/>
              <p:nvPr/>
            </p:nvSpPr>
            <p:spPr>
              <a:xfrm flipH="1" rot="10800000">
                <a:off x="317561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6" name="Google Shape;14486;p17"/>
              <p:cNvSpPr/>
              <p:nvPr/>
            </p:nvSpPr>
            <p:spPr>
              <a:xfrm flipH="1" rot="10800000">
                <a:off x="339043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7" name="Google Shape;14487;p17"/>
              <p:cNvSpPr/>
              <p:nvPr/>
            </p:nvSpPr>
            <p:spPr>
              <a:xfrm flipH="1" rot="10800000">
                <a:off x="360525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8" name="Google Shape;14488;p17"/>
              <p:cNvSpPr/>
              <p:nvPr/>
            </p:nvSpPr>
            <p:spPr>
              <a:xfrm flipH="1" rot="10800000">
                <a:off x="382008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9" name="Google Shape;14489;p17"/>
              <p:cNvSpPr/>
              <p:nvPr/>
            </p:nvSpPr>
            <p:spPr>
              <a:xfrm flipH="1" rot="10800000">
                <a:off x="403490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0" name="Google Shape;14490;p17"/>
              <p:cNvSpPr/>
              <p:nvPr/>
            </p:nvSpPr>
            <p:spPr>
              <a:xfrm flipH="1" rot="10800000">
                <a:off x="424972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1" name="Google Shape;14491;p17"/>
              <p:cNvSpPr/>
              <p:nvPr/>
            </p:nvSpPr>
            <p:spPr>
              <a:xfrm flipH="1" rot="10800000">
                <a:off x="446455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2" name="Google Shape;14492;p17"/>
              <p:cNvSpPr/>
              <p:nvPr/>
            </p:nvSpPr>
            <p:spPr>
              <a:xfrm flipH="1" rot="10800000">
                <a:off x="467937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3" name="Google Shape;14493;p17"/>
              <p:cNvSpPr/>
              <p:nvPr/>
            </p:nvSpPr>
            <p:spPr>
              <a:xfrm flipH="1" rot="10800000">
                <a:off x="489419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4" name="Google Shape;14494;p17"/>
              <p:cNvSpPr/>
              <p:nvPr/>
            </p:nvSpPr>
            <p:spPr>
              <a:xfrm flipH="1" rot="10800000">
                <a:off x="510902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5" name="Google Shape;14495;p17"/>
              <p:cNvSpPr/>
              <p:nvPr/>
            </p:nvSpPr>
            <p:spPr>
              <a:xfrm flipH="1" rot="10800000">
                <a:off x="532384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6" name="Google Shape;14496;p17"/>
              <p:cNvSpPr/>
              <p:nvPr/>
            </p:nvSpPr>
            <p:spPr>
              <a:xfrm flipH="1" rot="10800000">
                <a:off x="553866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7" name="Google Shape;14497;p17"/>
              <p:cNvSpPr/>
              <p:nvPr/>
            </p:nvSpPr>
            <p:spPr>
              <a:xfrm flipH="1" rot="10800000">
                <a:off x="575349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8" name="Google Shape;14498;p17"/>
              <p:cNvSpPr/>
              <p:nvPr/>
            </p:nvSpPr>
            <p:spPr>
              <a:xfrm flipH="1" rot="10800000">
                <a:off x="596831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9" name="Google Shape;14499;p17"/>
              <p:cNvSpPr/>
              <p:nvPr/>
            </p:nvSpPr>
            <p:spPr>
              <a:xfrm flipH="1" rot="10800000">
                <a:off x="618313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0" name="Google Shape;14500;p17"/>
              <p:cNvSpPr/>
              <p:nvPr/>
            </p:nvSpPr>
            <p:spPr>
              <a:xfrm flipH="1" rot="10800000">
                <a:off x="639796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1" name="Google Shape;14501;p17"/>
              <p:cNvSpPr/>
              <p:nvPr/>
            </p:nvSpPr>
            <p:spPr>
              <a:xfrm flipH="1" rot="10800000">
                <a:off x="661278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2" name="Google Shape;14502;p17"/>
              <p:cNvSpPr/>
              <p:nvPr/>
            </p:nvSpPr>
            <p:spPr>
              <a:xfrm flipH="1" rot="10800000">
                <a:off x="682760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3" name="Google Shape;14503;p17"/>
              <p:cNvSpPr/>
              <p:nvPr/>
            </p:nvSpPr>
            <p:spPr>
              <a:xfrm flipH="1" rot="10800000">
                <a:off x="704243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4" name="Google Shape;14504;p17"/>
              <p:cNvSpPr/>
              <p:nvPr/>
            </p:nvSpPr>
            <p:spPr>
              <a:xfrm flipH="1" rot="10800000">
                <a:off x="725725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5" name="Google Shape;14505;p17"/>
              <p:cNvSpPr/>
              <p:nvPr/>
            </p:nvSpPr>
            <p:spPr>
              <a:xfrm flipH="1" rot="10800000">
                <a:off x="747207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6" name="Google Shape;14506;p17"/>
              <p:cNvSpPr/>
              <p:nvPr/>
            </p:nvSpPr>
            <p:spPr>
              <a:xfrm flipH="1" rot="10800000">
                <a:off x="768690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7" name="Google Shape;14507;p17"/>
              <p:cNvSpPr/>
              <p:nvPr/>
            </p:nvSpPr>
            <p:spPr>
              <a:xfrm flipH="1" rot="10800000">
                <a:off x="790172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8" name="Google Shape;14508;p17"/>
              <p:cNvSpPr/>
              <p:nvPr/>
            </p:nvSpPr>
            <p:spPr>
              <a:xfrm flipH="1" rot="10800000">
                <a:off x="8116546"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9" name="Google Shape;14509;p17"/>
              <p:cNvSpPr/>
              <p:nvPr/>
            </p:nvSpPr>
            <p:spPr>
              <a:xfrm flipH="1" rot="10800000">
                <a:off x="833137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0" name="Google Shape;14510;p17"/>
              <p:cNvSpPr/>
              <p:nvPr/>
            </p:nvSpPr>
            <p:spPr>
              <a:xfrm flipH="1" rot="10800000">
                <a:off x="854619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1" name="Google Shape;14511;p17"/>
              <p:cNvSpPr/>
              <p:nvPr/>
            </p:nvSpPr>
            <p:spPr>
              <a:xfrm flipH="1" rot="10800000">
                <a:off x="8761016"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2" name="Google Shape;14512;p17"/>
              <p:cNvSpPr/>
              <p:nvPr/>
            </p:nvSpPr>
            <p:spPr>
              <a:xfrm flipH="1" rot="10800000">
                <a:off x="897584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3" name="Google Shape;14513;p17"/>
              <p:cNvSpPr/>
              <p:nvPr/>
            </p:nvSpPr>
            <p:spPr>
              <a:xfrm flipH="1" rot="10800000">
                <a:off x="-46739"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4" name="Google Shape;14514;p17"/>
              <p:cNvSpPr/>
              <p:nvPr/>
            </p:nvSpPr>
            <p:spPr>
              <a:xfrm flipH="1" rot="10800000">
                <a:off x="16808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5" name="Google Shape;14515;p17"/>
              <p:cNvSpPr/>
              <p:nvPr/>
            </p:nvSpPr>
            <p:spPr>
              <a:xfrm flipH="1" rot="10800000">
                <a:off x="38290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6" name="Google Shape;14516;p17"/>
              <p:cNvSpPr/>
              <p:nvPr/>
            </p:nvSpPr>
            <p:spPr>
              <a:xfrm flipH="1" rot="10800000">
                <a:off x="59773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7" name="Google Shape;14517;p17"/>
              <p:cNvSpPr/>
              <p:nvPr/>
            </p:nvSpPr>
            <p:spPr>
              <a:xfrm flipH="1" rot="10800000">
                <a:off x="81255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8" name="Google Shape;14518;p17"/>
              <p:cNvSpPr/>
              <p:nvPr/>
            </p:nvSpPr>
            <p:spPr>
              <a:xfrm flipH="1" rot="10800000">
                <a:off x="102737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9" name="Google Shape;14519;p17"/>
              <p:cNvSpPr/>
              <p:nvPr/>
            </p:nvSpPr>
            <p:spPr>
              <a:xfrm flipH="1" rot="10800000">
                <a:off x="124220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0" name="Google Shape;14520;p17"/>
              <p:cNvSpPr/>
              <p:nvPr/>
            </p:nvSpPr>
            <p:spPr>
              <a:xfrm flipH="1" rot="10800000">
                <a:off x="145702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1" name="Google Shape;14521;p17"/>
              <p:cNvSpPr/>
              <p:nvPr/>
            </p:nvSpPr>
            <p:spPr>
              <a:xfrm flipH="1" rot="10800000">
                <a:off x="167184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2" name="Google Shape;14522;p17"/>
              <p:cNvSpPr/>
              <p:nvPr/>
            </p:nvSpPr>
            <p:spPr>
              <a:xfrm flipH="1" rot="10800000">
                <a:off x="188667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3" name="Google Shape;14523;p17"/>
              <p:cNvSpPr/>
              <p:nvPr/>
            </p:nvSpPr>
            <p:spPr>
              <a:xfrm flipH="1" rot="10800000">
                <a:off x="210149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4" name="Google Shape;14524;p17"/>
              <p:cNvSpPr/>
              <p:nvPr/>
            </p:nvSpPr>
            <p:spPr>
              <a:xfrm flipH="1" rot="10800000">
                <a:off x="231631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5" name="Google Shape;14525;p17"/>
              <p:cNvSpPr/>
              <p:nvPr/>
            </p:nvSpPr>
            <p:spPr>
              <a:xfrm flipH="1" rot="10800000">
                <a:off x="253114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6" name="Google Shape;14526;p17"/>
              <p:cNvSpPr/>
              <p:nvPr/>
            </p:nvSpPr>
            <p:spPr>
              <a:xfrm flipH="1" rot="10800000">
                <a:off x="274596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7" name="Google Shape;14527;p17"/>
              <p:cNvSpPr/>
              <p:nvPr/>
            </p:nvSpPr>
            <p:spPr>
              <a:xfrm flipH="1" rot="10800000">
                <a:off x="296078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8" name="Google Shape;14528;p17"/>
              <p:cNvSpPr/>
              <p:nvPr/>
            </p:nvSpPr>
            <p:spPr>
              <a:xfrm flipH="1" rot="10800000">
                <a:off x="317561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9" name="Google Shape;14529;p17"/>
              <p:cNvSpPr/>
              <p:nvPr/>
            </p:nvSpPr>
            <p:spPr>
              <a:xfrm flipH="1" rot="10800000">
                <a:off x="339043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0" name="Google Shape;14530;p17"/>
              <p:cNvSpPr/>
              <p:nvPr/>
            </p:nvSpPr>
            <p:spPr>
              <a:xfrm flipH="1" rot="10800000">
                <a:off x="360525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1" name="Google Shape;14531;p17"/>
              <p:cNvSpPr/>
              <p:nvPr/>
            </p:nvSpPr>
            <p:spPr>
              <a:xfrm flipH="1" rot="10800000">
                <a:off x="382008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2" name="Google Shape;14532;p17"/>
              <p:cNvSpPr/>
              <p:nvPr/>
            </p:nvSpPr>
            <p:spPr>
              <a:xfrm flipH="1" rot="10800000">
                <a:off x="403490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3" name="Google Shape;14533;p17"/>
              <p:cNvSpPr/>
              <p:nvPr/>
            </p:nvSpPr>
            <p:spPr>
              <a:xfrm flipH="1" rot="10800000">
                <a:off x="424972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4" name="Google Shape;14534;p17"/>
              <p:cNvSpPr/>
              <p:nvPr/>
            </p:nvSpPr>
            <p:spPr>
              <a:xfrm flipH="1" rot="10800000">
                <a:off x="446455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5" name="Google Shape;14535;p17"/>
              <p:cNvSpPr/>
              <p:nvPr/>
            </p:nvSpPr>
            <p:spPr>
              <a:xfrm flipH="1" rot="10800000">
                <a:off x="467937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6" name="Google Shape;14536;p17"/>
              <p:cNvSpPr/>
              <p:nvPr/>
            </p:nvSpPr>
            <p:spPr>
              <a:xfrm flipH="1" rot="10800000">
                <a:off x="489419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7" name="Google Shape;14537;p17"/>
              <p:cNvSpPr/>
              <p:nvPr/>
            </p:nvSpPr>
            <p:spPr>
              <a:xfrm flipH="1" rot="10800000">
                <a:off x="510902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8" name="Google Shape;14538;p17"/>
              <p:cNvSpPr/>
              <p:nvPr/>
            </p:nvSpPr>
            <p:spPr>
              <a:xfrm flipH="1" rot="10800000">
                <a:off x="532384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9" name="Google Shape;14539;p17"/>
              <p:cNvSpPr/>
              <p:nvPr/>
            </p:nvSpPr>
            <p:spPr>
              <a:xfrm flipH="1" rot="10800000">
                <a:off x="553866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0" name="Google Shape;14540;p17"/>
              <p:cNvSpPr/>
              <p:nvPr/>
            </p:nvSpPr>
            <p:spPr>
              <a:xfrm flipH="1" rot="10800000">
                <a:off x="575349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1" name="Google Shape;14541;p17"/>
              <p:cNvSpPr/>
              <p:nvPr/>
            </p:nvSpPr>
            <p:spPr>
              <a:xfrm flipH="1" rot="10800000">
                <a:off x="596831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2" name="Google Shape;14542;p17"/>
              <p:cNvSpPr/>
              <p:nvPr/>
            </p:nvSpPr>
            <p:spPr>
              <a:xfrm flipH="1" rot="10800000">
                <a:off x="618313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3" name="Google Shape;14543;p17"/>
              <p:cNvSpPr/>
              <p:nvPr/>
            </p:nvSpPr>
            <p:spPr>
              <a:xfrm flipH="1" rot="10800000">
                <a:off x="639796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4" name="Google Shape;14544;p17"/>
              <p:cNvSpPr/>
              <p:nvPr/>
            </p:nvSpPr>
            <p:spPr>
              <a:xfrm flipH="1" rot="10800000">
                <a:off x="661278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5" name="Google Shape;14545;p17"/>
              <p:cNvSpPr/>
              <p:nvPr/>
            </p:nvSpPr>
            <p:spPr>
              <a:xfrm flipH="1" rot="10800000">
                <a:off x="682760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6" name="Google Shape;14546;p17"/>
              <p:cNvSpPr/>
              <p:nvPr/>
            </p:nvSpPr>
            <p:spPr>
              <a:xfrm flipH="1" rot="10800000">
                <a:off x="704243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7" name="Google Shape;14547;p17"/>
              <p:cNvSpPr/>
              <p:nvPr/>
            </p:nvSpPr>
            <p:spPr>
              <a:xfrm flipH="1" rot="10800000">
                <a:off x="725725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8" name="Google Shape;14548;p17"/>
              <p:cNvSpPr/>
              <p:nvPr/>
            </p:nvSpPr>
            <p:spPr>
              <a:xfrm flipH="1" rot="10800000">
                <a:off x="747207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9" name="Google Shape;14549;p17"/>
              <p:cNvSpPr/>
              <p:nvPr/>
            </p:nvSpPr>
            <p:spPr>
              <a:xfrm flipH="1" rot="10800000">
                <a:off x="768690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0" name="Google Shape;14550;p17"/>
              <p:cNvSpPr/>
              <p:nvPr/>
            </p:nvSpPr>
            <p:spPr>
              <a:xfrm flipH="1" rot="10800000">
                <a:off x="790172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1" name="Google Shape;14551;p17"/>
              <p:cNvSpPr/>
              <p:nvPr/>
            </p:nvSpPr>
            <p:spPr>
              <a:xfrm flipH="1" rot="10800000">
                <a:off x="8116546"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2" name="Google Shape;14552;p17"/>
              <p:cNvSpPr/>
              <p:nvPr/>
            </p:nvSpPr>
            <p:spPr>
              <a:xfrm flipH="1" rot="10800000">
                <a:off x="833137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3" name="Google Shape;14553;p17"/>
              <p:cNvSpPr/>
              <p:nvPr/>
            </p:nvSpPr>
            <p:spPr>
              <a:xfrm flipH="1" rot="10800000">
                <a:off x="854619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4" name="Google Shape;14554;p17"/>
              <p:cNvSpPr/>
              <p:nvPr/>
            </p:nvSpPr>
            <p:spPr>
              <a:xfrm flipH="1" rot="10800000">
                <a:off x="8761016"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5" name="Google Shape;14555;p17"/>
              <p:cNvSpPr/>
              <p:nvPr/>
            </p:nvSpPr>
            <p:spPr>
              <a:xfrm flipH="1" rot="10800000">
                <a:off x="897584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6" name="Google Shape;14556;p17"/>
              <p:cNvSpPr/>
              <p:nvPr/>
            </p:nvSpPr>
            <p:spPr>
              <a:xfrm flipH="1" rot="10800000">
                <a:off x="-46739"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7" name="Google Shape;14557;p17"/>
              <p:cNvSpPr/>
              <p:nvPr/>
            </p:nvSpPr>
            <p:spPr>
              <a:xfrm flipH="1" rot="10800000">
                <a:off x="16808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8" name="Google Shape;14558;p17"/>
              <p:cNvSpPr/>
              <p:nvPr/>
            </p:nvSpPr>
            <p:spPr>
              <a:xfrm flipH="1" rot="10800000">
                <a:off x="38290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9" name="Google Shape;14559;p17"/>
              <p:cNvSpPr/>
              <p:nvPr/>
            </p:nvSpPr>
            <p:spPr>
              <a:xfrm flipH="1" rot="10800000">
                <a:off x="59773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0" name="Google Shape;14560;p17"/>
              <p:cNvSpPr/>
              <p:nvPr/>
            </p:nvSpPr>
            <p:spPr>
              <a:xfrm flipH="1" rot="10800000">
                <a:off x="81255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1" name="Google Shape;14561;p17"/>
              <p:cNvSpPr/>
              <p:nvPr/>
            </p:nvSpPr>
            <p:spPr>
              <a:xfrm flipH="1" rot="10800000">
                <a:off x="102737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2" name="Google Shape;14562;p17"/>
              <p:cNvSpPr/>
              <p:nvPr/>
            </p:nvSpPr>
            <p:spPr>
              <a:xfrm flipH="1" rot="10800000">
                <a:off x="124220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3" name="Google Shape;14563;p17"/>
              <p:cNvSpPr/>
              <p:nvPr/>
            </p:nvSpPr>
            <p:spPr>
              <a:xfrm flipH="1" rot="10800000">
                <a:off x="145702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4" name="Google Shape;14564;p17"/>
              <p:cNvSpPr/>
              <p:nvPr/>
            </p:nvSpPr>
            <p:spPr>
              <a:xfrm flipH="1" rot="10800000">
                <a:off x="167184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5" name="Google Shape;14565;p17"/>
              <p:cNvSpPr/>
              <p:nvPr/>
            </p:nvSpPr>
            <p:spPr>
              <a:xfrm flipH="1" rot="10800000">
                <a:off x="188667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6" name="Google Shape;14566;p17"/>
              <p:cNvSpPr/>
              <p:nvPr/>
            </p:nvSpPr>
            <p:spPr>
              <a:xfrm flipH="1" rot="10800000">
                <a:off x="210149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7" name="Google Shape;14567;p17"/>
              <p:cNvSpPr/>
              <p:nvPr/>
            </p:nvSpPr>
            <p:spPr>
              <a:xfrm flipH="1" rot="10800000">
                <a:off x="231631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8" name="Google Shape;14568;p17"/>
              <p:cNvSpPr/>
              <p:nvPr/>
            </p:nvSpPr>
            <p:spPr>
              <a:xfrm flipH="1" rot="10800000">
                <a:off x="253114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9" name="Google Shape;14569;p17"/>
              <p:cNvSpPr/>
              <p:nvPr/>
            </p:nvSpPr>
            <p:spPr>
              <a:xfrm flipH="1" rot="10800000">
                <a:off x="274596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0" name="Google Shape;14570;p17"/>
              <p:cNvSpPr/>
              <p:nvPr/>
            </p:nvSpPr>
            <p:spPr>
              <a:xfrm flipH="1" rot="10800000">
                <a:off x="296078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1" name="Google Shape;14571;p17"/>
              <p:cNvSpPr/>
              <p:nvPr/>
            </p:nvSpPr>
            <p:spPr>
              <a:xfrm flipH="1" rot="10800000">
                <a:off x="317561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2" name="Google Shape;14572;p17"/>
              <p:cNvSpPr/>
              <p:nvPr/>
            </p:nvSpPr>
            <p:spPr>
              <a:xfrm flipH="1" rot="10800000">
                <a:off x="339043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3" name="Google Shape;14573;p17"/>
              <p:cNvSpPr/>
              <p:nvPr/>
            </p:nvSpPr>
            <p:spPr>
              <a:xfrm flipH="1" rot="10800000">
                <a:off x="360525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4" name="Google Shape;14574;p17"/>
              <p:cNvSpPr/>
              <p:nvPr/>
            </p:nvSpPr>
            <p:spPr>
              <a:xfrm flipH="1" rot="10800000">
                <a:off x="382008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5" name="Google Shape;14575;p17"/>
              <p:cNvSpPr/>
              <p:nvPr/>
            </p:nvSpPr>
            <p:spPr>
              <a:xfrm flipH="1" rot="10800000">
                <a:off x="403490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6" name="Google Shape;14576;p17"/>
              <p:cNvSpPr/>
              <p:nvPr/>
            </p:nvSpPr>
            <p:spPr>
              <a:xfrm flipH="1" rot="10800000">
                <a:off x="424972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7" name="Google Shape;14577;p17"/>
              <p:cNvSpPr/>
              <p:nvPr/>
            </p:nvSpPr>
            <p:spPr>
              <a:xfrm flipH="1" rot="10800000">
                <a:off x="446455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8" name="Google Shape;14578;p17"/>
              <p:cNvSpPr/>
              <p:nvPr/>
            </p:nvSpPr>
            <p:spPr>
              <a:xfrm flipH="1" rot="10800000">
                <a:off x="467937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9" name="Google Shape;14579;p17"/>
              <p:cNvSpPr/>
              <p:nvPr/>
            </p:nvSpPr>
            <p:spPr>
              <a:xfrm flipH="1" rot="10800000">
                <a:off x="489419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0" name="Google Shape;14580;p17"/>
              <p:cNvSpPr/>
              <p:nvPr/>
            </p:nvSpPr>
            <p:spPr>
              <a:xfrm flipH="1" rot="10800000">
                <a:off x="510902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1" name="Google Shape;14581;p17"/>
              <p:cNvSpPr/>
              <p:nvPr/>
            </p:nvSpPr>
            <p:spPr>
              <a:xfrm flipH="1" rot="10800000">
                <a:off x="532384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2" name="Google Shape;14582;p17"/>
              <p:cNvSpPr/>
              <p:nvPr/>
            </p:nvSpPr>
            <p:spPr>
              <a:xfrm flipH="1" rot="10800000">
                <a:off x="553866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3" name="Google Shape;14583;p17"/>
              <p:cNvSpPr/>
              <p:nvPr/>
            </p:nvSpPr>
            <p:spPr>
              <a:xfrm flipH="1" rot="10800000">
                <a:off x="575349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4" name="Google Shape;14584;p17"/>
              <p:cNvSpPr/>
              <p:nvPr/>
            </p:nvSpPr>
            <p:spPr>
              <a:xfrm flipH="1" rot="10800000">
                <a:off x="596831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5" name="Google Shape;14585;p17"/>
              <p:cNvSpPr/>
              <p:nvPr/>
            </p:nvSpPr>
            <p:spPr>
              <a:xfrm flipH="1" rot="10800000">
                <a:off x="618313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6" name="Google Shape;14586;p17"/>
              <p:cNvSpPr/>
              <p:nvPr/>
            </p:nvSpPr>
            <p:spPr>
              <a:xfrm flipH="1" rot="10800000">
                <a:off x="639796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7" name="Google Shape;14587;p17"/>
              <p:cNvSpPr/>
              <p:nvPr/>
            </p:nvSpPr>
            <p:spPr>
              <a:xfrm flipH="1" rot="10800000">
                <a:off x="661278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8" name="Google Shape;14588;p17"/>
              <p:cNvSpPr/>
              <p:nvPr/>
            </p:nvSpPr>
            <p:spPr>
              <a:xfrm flipH="1" rot="10800000">
                <a:off x="682760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9" name="Google Shape;14589;p17"/>
              <p:cNvSpPr/>
              <p:nvPr/>
            </p:nvSpPr>
            <p:spPr>
              <a:xfrm flipH="1" rot="10800000">
                <a:off x="704243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0" name="Google Shape;14590;p17"/>
              <p:cNvSpPr/>
              <p:nvPr/>
            </p:nvSpPr>
            <p:spPr>
              <a:xfrm flipH="1" rot="10800000">
                <a:off x="725725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1" name="Google Shape;14591;p17"/>
              <p:cNvSpPr/>
              <p:nvPr/>
            </p:nvSpPr>
            <p:spPr>
              <a:xfrm flipH="1" rot="10800000">
                <a:off x="747207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2" name="Google Shape;14592;p17"/>
              <p:cNvSpPr/>
              <p:nvPr/>
            </p:nvSpPr>
            <p:spPr>
              <a:xfrm flipH="1" rot="10800000">
                <a:off x="768690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3" name="Google Shape;14593;p17"/>
              <p:cNvSpPr/>
              <p:nvPr/>
            </p:nvSpPr>
            <p:spPr>
              <a:xfrm flipH="1" rot="10800000">
                <a:off x="790172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4" name="Google Shape;14594;p17"/>
              <p:cNvSpPr/>
              <p:nvPr/>
            </p:nvSpPr>
            <p:spPr>
              <a:xfrm flipH="1" rot="10800000">
                <a:off x="8116546"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5" name="Google Shape;14595;p17"/>
              <p:cNvSpPr/>
              <p:nvPr/>
            </p:nvSpPr>
            <p:spPr>
              <a:xfrm flipH="1" rot="10800000">
                <a:off x="833137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6" name="Google Shape;14596;p17"/>
              <p:cNvSpPr/>
              <p:nvPr/>
            </p:nvSpPr>
            <p:spPr>
              <a:xfrm flipH="1" rot="10800000">
                <a:off x="854619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7" name="Google Shape;14597;p17"/>
              <p:cNvSpPr/>
              <p:nvPr/>
            </p:nvSpPr>
            <p:spPr>
              <a:xfrm flipH="1" rot="10800000">
                <a:off x="8761016"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8" name="Google Shape;14598;p17"/>
              <p:cNvSpPr/>
              <p:nvPr/>
            </p:nvSpPr>
            <p:spPr>
              <a:xfrm flipH="1" rot="10800000">
                <a:off x="897584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9" name="Google Shape;14599;p17"/>
              <p:cNvSpPr/>
              <p:nvPr/>
            </p:nvSpPr>
            <p:spPr>
              <a:xfrm flipH="1" rot="10800000">
                <a:off x="-46739"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0" name="Google Shape;14600;p17"/>
              <p:cNvSpPr/>
              <p:nvPr/>
            </p:nvSpPr>
            <p:spPr>
              <a:xfrm flipH="1" rot="10800000">
                <a:off x="16808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1" name="Google Shape;14601;p17"/>
              <p:cNvSpPr/>
              <p:nvPr/>
            </p:nvSpPr>
            <p:spPr>
              <a:xfrm flipH="1" rot="10800000">
                <a:off x="38290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2" name="Google Shape;14602;p17"/>
              <p:cNvSpPr/>
              <p:nvPr/>
            </p:nvSpPr>
            <p:spPr>
              <a:xfrm flipH="1" rot="10800000">
                <a:off x="59773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3" name="Google Shape;14603;p17"/>
              <p:cNvSpPr/>
              <p:nvPr/>
            </p:nvSpPr>
            <p:spPr>
              <a:xfrm flipH="1" rot="10800000">
                <a:off x="81255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4" name="Google Shape;14604;p17"/>
              <p:cNvSpPr/>
              <p:nvPr/>
            </p:nvSpPr>
            <p:spPr>
              <a:xfrm flipH="1" rot="10800000">
                <a:off x="102737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5" name="Google Shape;14605;p17"/>
              <p:cNvSpPr/>
              <p:nvPr/>
            </p:nvSpPr>
            <p:spPr>
              <a:xfrm flipH="1" rot="10800000">
                <a:off x="124220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6" name="Google Shape;14606;p17"/>
              <p:cNvSpPr/>
              <p:nvPr/>
            </p:nvSpPr>
            <p:spPr>
              <a:xfrm flipH="1" rot="10800000">
                <a:off x="145702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7" name="Google Shape;14607;p17"/>
              <p:cNvSpPr/>
              <p:nvPr/>
            </p:nvSpPr>
            <p:spPr>
              <a:xfrm flipH="1" rot="10800000">
                <a:off x="167184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8" name="Google Shape;14608;p17"/>
              <p:cNvSpPr/>
              <p:nvPr/>
            </p:nvSpPr>
            <p:spPr>
              <a:xfrm flipH="1" rot="10800000">
                <a:off x="188667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9" name="Google Shape;14609;p17"/>
              <p:cNvSpPr/>
              <p:nvPr/>
            </p:nvSpPr>
            <p:spPr>
              <a:xfrm flipH="1" rot="10800000">
                <a:off x="210149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0" name="Google Shape;14610;p17"/>
              <p:cNvSpPr/>
              <p:nvPr/>
            </p:nvSpPr>
            <p:spPr>
              <a:xfrm flipH="1" rot="10800000">
                <a:off x="231631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1" name="Google Shape;14611;p17"/>
              <p:cNvSpPr/>
              <p:nvPr/>
            </p:nvSpPr>
            <p:spPr>
              <a:xfrm flipH="1" rot="10800000">
                <a:off x="253114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2" name="Google Shape;14612;p17"/>
              <p:cNvSpPr/>
              <p:nvPr/>
            </p:nvSpPr>
            <p:spPr>
              <a:xfrm flipH="1" rot="10800000">
                <a:off x="274596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3" name="Google Shape;14613;p17"/>
              <p:cNvSpPr/>
              <p:nvPr/>
            </p:nvSpPr>
            <p:spPr>
              <a:xfrm flipH="1" rot="10800000">
                <a:off x="296078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4" name="Google Shape;14614;p17"/>
              <p:cNvSpPr/>
              <p:nvPr/>
            </p:nvSpPr>
            <p:spPr>
              <a:xfrm flipH="1" rot="10800000">
                <a:off x="317561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5" name="Google Shape;14615;p17"/>
              <p:cNvSpPr/>
              <p:nvPr/>
            </p:nvSpPr>
            <p:spPr>
              <a:xfrm flipH="1" rot="10800000">
                <a:off x="339043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6" name="Google Shape;14616;p17"/>
              <p:cNvSpPr/>
              <p:nvPr/>
            </p:nvSpPr>
            <p:spPr>
              <a:xfrm flipH="1" rot="10800000">
                <a:off x="360525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7" name="Google Shape;14617;p17"/>
              <p:cNvSpPr/>
              <p:nvPr/>
            </p:nvSpPr>
            <p:spPr>
              <a:xfrm flipH="1" rot="10800000">
                <a:off x="382008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8" name="Google Shape;14618;p17"/>
              <p:cNvSpPr/>
              <p:nvPr/>
            </p:nvSpPr>
            <p:spPr>
              <a:xfrm flipH="1" rot="10800000">
                <a:off x="403490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9" name="Google Shape;14619;p17"/>
              <p:cNvSpPr/>
              <p:nvPr/>
            </p:nvSpPr>
            <p:spPr>
              <a:xfrm flipH="1" rot="10800000">
                <a:off x="424972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0" name="Google Shape;14620;p17"/>
              <p:cNvSpPr/>
              <p:nvPr/>
            </p:nvSpPr>
            <p:spPr>
              <a:xfrm flipH="1" rot="10800000">
                <a:off x="446455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1" name="Google Shape;14621;p17"/>
              <p:cNvSpPr/>
              <p:nvPr/>
            </p:nvSpPr>
            <p:spPr>
              <a:xfrm flipH="1" rot="10800000">
                <a:off x="467937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2" name="Google Shape;14622;p17"/>
              <p:cNvSpPr/>
              <p:nvPr/>
            </p:nvSpPr>
            <p:spPr>
              <a:xfrm flipH="1" rot="10800000">
                <a:off x="489419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3" name="Google Shape;14623;p17"/>
              <p:cNvSpPr/>
              <p:nvPr/>
            </p:nvSpPr>
            <p:spPr>
              <a:xfrm flipH="1" rot="10800000">
                <a:off x="510902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4" name="Google Shape;14624;p17"/>
              <p:cNvSpPr/>
              <p:nvPr/>
            </p:nvSpPr>
            <p:spPr>
              <a:xfrm flipH="1" rot="10800000">
                <a:off x="532384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5" name="Google Shape;14625;p17"/>
              <p:cNvSpPr/>
              <p:nvPr/>
            </p:nvSpPr>
            <p:spPr>
              <a:xfrm flipH="1" rot="10800000">
                <a:off x="553866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6" name="Google Shape;14626;p17"/>
              <p:cNvSpPr/>
              <p:nvPr/>
            </p:nvSpPr>
            <p:spPr>
              <a:xfrm flipH="1" rot="10800000">
                <a:off x="575349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7" name="Google Shape;14627;p17"/>
              <p:cNvSpPr/>
              <p:nvPr/>
            </p:nvSpPr>
            <p:spPr>
              <a:xfrm flipH="1" rot="10800000">
                <a:off x="596831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8" name="Google Shape;14628;p17"/>
              <p:cNvSpPr/>
              <p:nvPr/>
            </p:nvSpPr>
            <p:spPr>
              <a:xfrm flipH="1" rot="10800000">
                <a:off x="618313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9" name="Google Shape;14629;p17"/>
              <p:cNvSpPr/>
              <p:nvPr/>
            </p:nvSpPr>
            <p:spPr>
              <a:xfrm flipH="1" rot="10800000">
                <a:off x="639796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0" name="Google Shape;14630;p17"/>
              <p:cNvSpPr/>
              <p:nvPr/>
            </p:nvSpPr>
            <p:spPr>
              <a:xfrm flipH="1" rot="10800000">
                <a:off x="661278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1" name="Google Shape;14631;p17"/>
              <p:cNvSpPr/>
              <p:nvPr/>
            </p:nvSpPr>
            <p:spPr>
              <a:xfrm flipH="1" rot="10800000">
                <a:off x="682760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2" name="Google Shape;14632;p17"/>
              <p:cNvSpPr/>
              <p:nvPr/>
            </p:nvSpPr>
            <p:spPr>
              <a:xfrm flipH="1" rot="10800000">
                <a:off x="704243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3" name="Google Shape;14633;p17"/>
              <p:cNvSpPr/>
              <p:nvPr/>
            </p:nvSpPr>
            <p:spPr>
              <a:xfrm flipH="1" rot="10800000">
                <a:off x="725725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4" name="Google Shape;14634;p17"/>
              <p:cNvSpPr/>
              <p:nvPr/>
            </p:nvSpPr>
            <p:spPr>
              <a:xfrm flipH="1" rot="10800000">
                <a:off x="747207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5" name="Google Shape;14635;p17"/>
              <p:cNvSpPr/>
              <p:nvPr/>
            </p:nvSpPr>
            <p:spPr>
              <a:xfrm flipH="1" rot="10800000">
                <a:off x="768690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6" name="Google Shape;14636;p17"/>
              <p:cNvSpPr/>
              <p:nvPr/>
            </p:nvSpPr>
            <p:spPr>
              <a:xfrm flipH="1" rot="10800000">
                <a:off x="790172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7" name="Google Shape;14637;p17"/>
              <p:cNvSpPr/>
              <p:nvPr/>
            </p:nvSpPr>
            <p:spPr>
              <a:xfrm flipH="1" rot="10800000">
                <a:off x="8116546"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8" name="Google Shape;14638;p17"/>
              <p:cNvSpPr/>
              <p:nvPr/>
            </p:nvSpPr>
            <p:spPr>
              <a:xfrm flipH="1" rot="10800000">
                <a:off x="833137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9" name="Google Shape;14639;p17"/>
              <p:cNvSpPr/>
              <p:nvPr/>
            </p:nvSpPr>
            <p:spPr>
              <a:xfrm flipH="1" rot="10800000">
                <a:off x="854619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0" name="Google Shape;14640;p17"/>
              <p:cNvSpPr/>
              <p:nvPr/>
            </p:nvSpPr>
            <p:spPr>
              <a:xfrm flipH="1" rot="10800000">
                <a:off x="8761016"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1" name="Google Shape;14641;p17"/>
              <p:cNvSpPr/>
              <p:nvPr/>
            </p:nvSpPr>
            <p:spPr>
              <a:xfrm flipH="1" rot="10800000">
                <a:off x="897584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2" name="Google Shape;14642;p17"/>
              <p:cNvSpPr/>
              <p:nvPr/>
            </p:nvSpPr>
            <p:spPr>
              <a:xfrm flipH="1" rot="10800000">
                <a:off x="-46739"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3" name="Google Shape;14643;p17"/>
              <p:cNvSpPr/>
              <p:nvPr/>
            </p:nvSpPr>
            <p:spPr>
              <a:xfrm flipH="1" rot="10800000">
                <a:off x="16808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4" name="Google Shape;14644;p17"/>
              <p:cNvSpPr/>
              <p:nvPr/>
            </p:nvSpPr>
            <p:spPr>
              <a:xfrm flipH="1" rot="10800000">
                <a:off x="38290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5" name="Google Shape;14645;p17"/>
              <p:cNvSpPr/>
              <p:nvPr/>
            </p:nvSpPr>
            <p:spPr>
              <a:xfrm flipH="1" rot="10800000">
                <a:off x="59773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6" name="Google Shape;14646;p17"/>
              <p:cNvSpPr/>
              <p:nvPr/>
            </p:nvSpPr>
            <p:spPr>
              <a:xfrm flipH="1" rot="10800000">
                <a:off x="81255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7" name="Google Shape;14647;p17"/>
              <p:cNvSpPr/>
              <p:nvPr/>
            </p:nvSpPr>
            <p:spPr>
              <a:xfrm flipH="1" rot="10800000">
                <a:off x="102737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8" name="Google Shape;14648;p17"/>
              <p:cNvSpPr/>
              <p:nvPr/>
            </p:nvSpPr>
            <p:spPr>
              <a:xfrm flipH="1" rot="10800000">
                <a:off x="124220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9" name="Google Shape;14649;p17"/>
              <p:cNvSpPr/>
              <p:nvPr/>
            </p:nvSpPr>
            <p:spPr>
              <a:xfrm flipH="1" rot="10800000">
                <a:off x="145702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0" name="Google Shape;14650;p17"/>
              <p:cNvSpPr/>
              <p:nvPr/>
            </p:nvSpPr>
            <p:spPr>
              <a:xfrm flipH="1" rot="10800000">
                <a:off x="167184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1" name="Google Shape;14651;p17"/>
              <p:cNvSpPr/>
              <p:nvPr/>
            </p:nvSpPr>
            <p:spPr>
              <a:xfrm flipH="1" rot="10800000">
                <a:off x="188667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2" name="Google Shape;14652;p17"/>
              <p:cNvSpPr/>
              <p:nvPr/>
            </p:nvSpPr>
            <p:spPr>
              <a:xfrm flipH="1" rot="10800000">
                <a:off x="210149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3" name="Google Shape;14653;p17"/>
              <p:cNvSpPr/>
              <p:nvPr/>
            </p:nvSpPr>
            <p:spPr>
              <a:xfrm flipH="1" rot="10800000">
                <a:off x="231631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4" name="Google Shape;14654;p17"/>
              <p:cNvSpPr/>
              <p:nvPr/>
            </p:nvSpPr>
            <p:spPr>
              <a:xfrm flipH="1" rot="10800000">
                <a:off x="253114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5" name="Google Shape;14655;p17"/>
              <p:cNvSpPr/>
              <p:nvPr/>
            </p:nvSpPr>
            <p:spPr>
              <a:xfrm flipH="1" rot="10800000">
                <a:off x="274596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6" name="Google Shape;14656;p17"/>
              <p:cNvSpPr/>
              <p:nvPr/>
            </p:nvSpPr>
            <p:spPr>
              <a:xfrm flipH="1" rot="10800000">
                <a:off x="296078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7" name="Google Shape;14657;p17"/>
              <p:cNvSpPr/>
              <p:nvPr/>
            </p:nvSpPr>
            <p:spPr>
              <a:xfrm flipH="1" rot="10800000">
                <a:off x="317561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8" name="Google Shape;14658;p17"/>
              <p:cNvSpPr/>
              <p:nvPr/>
            </p:nvSpPr>
            <p:spPr>
              <a:xfrm flipH="1" rot="10800000">
                <a:off x="339043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9" name="Google Shape;14659;p17"/>
              <p:cNvSpPr/>
              <p:nvPr/>
            </p:nvSpPr>
            <p:spPr>
              <a:xfrm flipH="1" rot="10800000">
                <a:off x="360525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0" name="Google Shape;14660;p17"/>
              <p:cNvSpPr/>
              <p:nvPr/>
            </p:nvSpPr>
            <p:spPr>
              <a:xfrm flipH="1" rot="10800000">
                <a:off x="382008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1" name="Google Shape;14661;p17"/>
              <p:cNvSpPr/>
              <p:nvPr/>
            </p:nvSpPr>
            <p:spPr>
              <a:xfrm flipH="1" rot="10800000">
                <a:off x="403490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2" name="Google Shape;14662;p17"/>
              <p:cNvSpPr/>
              <p:nvPr/>
            </p:nvSpPr>
            <p:spPr>
              <a:xfrm flipH="1" rot="10800000">
                <a:off x="424972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3" name="Google Shape;14663;p17"/>
              <p:cNvSpPr/>
              <p:nvPr/>
            </p:nvSpPr>
            <p:spPr>
              <a:xfrm flipH="1" rot="10800000">
                <a:off x="446455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4" name="Google Shape;14664;p17"/>
              <p:cNvSpPr/>
              <p:nvPr/>
            </p:nvSpPr>
            <p:spPr>
              <a:xfrm flipH="1" rot="10800000">
                <a:off x="467937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5" name="Google Shape;14665;p17"/>
              <p:cNvSpPr/>
              <p:nvPr/>
            </p:nvSpPr>
            <p:spPr>
              <a:xfrm flipH="1" rot="10800000">
                <a:off x="489419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6" name="Google Shape;14666;p17"/>
              <p:cNvSpPr/>
              <p:nvPr/>
            </p:nvSpPr>
            <p:spPr>
              <a:xfrm flipH="1" rot="10800000">
                <a:off x="510902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7" name="Google Shape;14667;p17"/>
              <p:cNvSpPr/>
              <p:nvPr/>
            </p:nvSpPr>
            <p:spPr>
              <a:xfrm flipH="1" rot="10800000">
                <a:off x="532384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8" name="Google Shape;14668;p17"/>
              <p:cNvSpPr/>
              <p:nvPr/>
            </p:nvSpPr>
            <p:spPr>
              <a:xfrm flipH="1" rot="10800000">
                <a:off x="553866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9" name="Google Shape;14669;p17"/>
              <p:cNvSpPr/>
              <p:nvPr/>
            </p:nvSpPr>
            <p:spPr>
              <a:xfrm flipH="1" rot="10800000">
                <a:off x="575349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0" name="Google Shape;14670;p17"/>
              <p:cNvSpPr/>
              <p:nvPr/>
            </p:nvSpPr>
            <p:spPr>
              <a:xfrm flipH="1" rot="10800000">
                <a:off x="596831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1" name="Google Shape;14671;p17"/>
              <p:cNvSpPr/>
              <p:nvPr/>
            </p:nvSpPr>
            <p:spPr>
              <a:xfrm flipH="1" rot="10800000">
                <a:off x="618313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2" name="Google Shape;14672;p17"/>
              <p:cNvSpPr/>
              <p:nvPr/>
            </p:nvSpPr>
            <p:spPr>
              <a:xfrm flipH="1" rot="10800000">
                <a:off x="639796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3" name="Google Shape;14673;p17"/>
              <p:cNvSpPr/>
              <p:nvPr/>
            </p:nvSpPr>
            <p:spPr>
              <a:xfrm flipH="1" rot="10800000">
                <a:off x="661278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4" name="Google Shape;14674;p17"/>
              <p:cNvSpPr/>
              <p:nvPr/>
            </p:nvSpPr>
            <p:spPr>
              <a:xfrm flipH="1" rot="10800000">
                <a:off x="682760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5" name="Google Shape;14675;p17"/>
              <p:cNvSpPr/>
              <p:nvPr/>
            </p:nvSpPr>
            <p:spPr>
              <a:xfrm flipH="1" rot="10800000">
                <a:off x="704243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6" name="Google Shape;14676;p17"/>
              <p:cNvSpPr/>
              <p:nvPr/>
            </p:nvSpPr>
            <p:spPr>
              <a:xfrm flipH="1" rot="10800000">
                <a:off x="725725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7" name="Google Shape;14677;p17"/>
              <p:cNvSpPr/>
              <p:nvPr/>
            </p:nvSpPr>
            <p:spPr>
              <a:xfrm flipH="1" rot="10800000">
                <a:off x="747207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8" name="Google Shape;14678;p17"/>
              <p:cNvSpPr/>
              <p:nvPr/>
            </p:nvSpPr>
            <p:spPr>
              <a:xfrm flipH="1" rot="10800000">
                <a:off x="768690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9" name="Google Shape;14679;p17"/>
              <p:cNvSpPr/>
              <p:nvPr/>
            </p:nvSpPr>
            <p:spPr>
              <a:xfrm flipH="1" rot="10800000">
                <a:off x="790172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0" name="Google Shape;14680;p17"/>
              <p:cNvSpPr/>
              <p:nvPr/>
            </p:nvSpPr>
            <p:spPr>
              <a:xfrm flipH="1" rot="10800000">
                <a:off x="8116546"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1" name="Google Shape;14681;p17"/>
              <p:cNvSpPr/>
              <p:nvPr/>
            </p:nvSpPr>
            <p:spPr>
              <a:xfrm flipH="1" rot="10800000">
                <a:off x="833137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2" name="Google Shape;14682;p17"/>
              <p:cNvSpPr/>
              <p:nvPr/>
            </p:nvSpPr>
            <p:spPr>
              <a:xfrm flipH="1" rot="10800000">
                <a:off x="854619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3" name="Google Shape;14683;p17"/>
              <p:cNvSpPr/>
              <p:nvPr/>
            </p:nvSpPr>
            <p:spPr>
              <a:xfrm flipH="1" rot="10800000">
                <a:off x="8761016"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4" name="Google Shape;14684;p17"/>
              <p:cNvSpPr/>
              <p:nvPr/>
            </p:nvSpPr>
            <p:spPr>
              <a:xfrm flipH="1" rot="10800000">
                <a:off x="897584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5" name="Google Shape;14685;p17"/>
              <p:cNvSpPr/>
              <p:nvPr/>
            </p:nvSpPr>
            <p:spPr>
              <a:xfrm flipH="1" rot="10800000">
                <a:off x="-46739"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6" name="Google Shape;14686;p17"/>
              <p:cNvSpPr/>
              <p:nvPr/>
            </p:nvSpPr>
            <p:spPr>
              <a:xfrm flipH="1" rot="10800000">
                <a:off x="16808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7" name="Google Shape;14687;p17"/>
              <p:cNvSpPr/>
              <p:nvPr/>
            </p:nvSpPr>
            <p:spPr>
              <a:xfrm flipH="1" rot="10800000">
                <a:off x="38290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8" name="Google Shape;14688;p17"/>
              <p:cNvSpPr/>
              <p:nvPr/>
            </p:nvSpPr>
            <p:spPr>
              <a:xfrm flipH="1" rot="10800000">
                <a:off x="59773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9" name="Google Shape;14689;p17"/>
              <p:cNvSpPr/>
              <p:nvPr/>
            </p:nvSpPr>
            <p:spPr>
              <a:xfrm flipH="1" rot="10800000">
                <a:off x="81255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0" name="Google Shape;14690;p17"/>
              <p:cNvSpPr/>
              <p:nvPr/>
            </p:nvSpPr>
            <p:spPr>
              <a:xfrm flipH="1" rot="10800000">
                <a:off x="102737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1" name="Google Shape;14691;p17"/>
              <p:cNvSpPr/>
              <p:nvPr/>
            </p:nvSpPr>
            <p:spPr>
              <a:xfrm flipH="1" rot="10800000">
                <a:off x="124220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2" name="Google Shape;14692;p17"/>
              <p:cNvSpPr/>
              <p:nvPr/>
            </p:nvSpPr>
            <p:spPr>
              <a:xfrm flipH="1" rot="10800000">
                <a:off x="145702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3" name="Google Shape;14693;p17"/>
              <p:cNvSpPr/>
              <p:nvPr/>
            </p:nvSpPr>
            <p:spPr>
              <a:xfrm flipH="1" rot="10800000">
                <a:off x="167184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4" name="Google Shape;14694;p17"/>
              <p:cNvSpPr/>
              <p:nvPr/>
            </p:nvSpPr>
            <p:spPr>
              <a:xfrm flipH="1" rot="10800000">
                <a:off x="188667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5" name="Google Shape;14695;p17"/>
              <p:cNvSpPr/>
              <p:nvPr/>
            </p:nvSpPr>
            <p:spPr>
              <a:xfrm flipH="1" rot="10800000">
                <a:off x="210149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6" name="Google Shape;14696;p17"/>
              <p:cNvSpPr/>
              <p:nvPr/>
            </p:nvSpPr>
            <p:spPr>
              <a:xfrm flipH="1" rot="10800000">
                <a:off x="231631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7" name="Google Shape;14697;p17"/>
              <p:cNvSpPr/>
              <p:nvPr/>
            </p:nvSpPr>
            <p:spPr>
              <a:xfrm flipH="1" rot="10800000">
                <a:off x="253114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8" name="Google Shape;14698;p17"/>
              <p:cNvSpPr/>
              <p:nvPr/>
            </p:nvSpPr>
            <p:spPr>
              <a:xfrm flipH="1" rot="10800000">
                <a:off x="274596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9" name="Google Shape;14699;p17"/>
              <p:cNvSpPr/>
              <p:nvPr/>
            </p:nvSpPr>
            <p:spPr>
              <a:xfrm flipH="1" rot="10800000">
                <a:off x="296078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0" name="Google Shape;14700;p17"/>
              <p:cNvSpPr/>
              <p:nvPr/>
            </p:nvSpPr>
            <p:spPr>
              <a:xfrm flipH="1" rot="10800000">
                <a:off x="317561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1" name="Google Shape;14701;p17"/>
              <p:cNvSpPr/>
              <p:nvPr/>
            </p:nvSpPr>
            <p:spPr>
              <a:xfrm flipH="1" rot="10800000">
                <a:off x="339043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2" name="Google Shape;14702;p17"/>
              <p:cNvSpPr/>
              <p:nvPr/>
            </p:nvSpPr>
            <p:spPr>
              <a:xfrm flipH="1" rot="10800000">
                <a:off x="360525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3" name="Google Shape;14703;p17"/>
              <p:cNvSpPr/>
              <p:nvPr/>
            </p:nvSpPr>
            <p:spPr>
              <a:xfrm flipH="1" rot="10800000">
                <a:off x="382008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4" name="Google Shape;14704;p17"/>
              <p:cNvSpPr/>
              <p:nvPr/>
            </p:nvSpPr>
            <p:spPr>
              <a:xfrm flipH="1" rot="10800000">
                <a:off x="403490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5" name="Google Shape;14705;p17"/>
              <p:cNvSpPr/>
              <p:nvPr/>
            </p:nvSpPr>
            <p:spPr>
              <a:xfrm flipH="1" rot="10800000">
                <a:off x="424972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6" name="Google Shape;14706;p17"/>
              <p:cNvSpPr/>
              <p:nvPr/>
            </p:nvSpPr>
            <p:spPr>
              <a:xfrm flipH="1" rot="10800000">
                <a:off x="446455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7" name="Google Shape;14707;p17"/>
              <p:cNvSpPr/>
              <p:nvPr/>
            </p:nvSpPr>
            <p:spPr>
              <a:xfrm flipH="1" rot="10800000">
                <a:off x="467937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8" name="Google Shape;14708;p17"/>
              <p:cNvSpPr/>
              <p:nvPr/>
            </p:nvSpPr>
            <p:spPr>
              <a:xfrm flipH="1" rot="10800000">
                <a:off x="489419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9" name="Google Shape;14709;p17"/>
              <p:cNvSpPr/>
              <p:nvPr/>
            </p:nvSpPr>
            <p:spPr>
              <a:xfrm flipH="1" rot="10800000">
                <a:off x="510902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0" name="Google Shape;14710;p17"/>
              <p:cNvSpPr/>
              <p:nvPr/>
            </p:nvSpPr>
            <p:spPr>
              <a:xfrm flipH="1" rot="10800000">
                <a:off x="532384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1" name="Google Shape;14711;p17"/>
              <p:cNvSpPr/>
              <p:nvPr/>
            </p:nvSpPr>
            <p:spPr>
              <a:xfrm flipH="1" rot="10800000">
                <a:off x="553866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2" name="Google Shape;14712;p17"/>
              <p:cNvSpPr/>
              <p:nvPr/>
            </p:nvSpPr>
            <p:spPr>
              <a:xfrm flipH="1" rot="10800000">
                <a:off x="575349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3" name="Google Shape;14713;p17"/>
              <p:cNvSpPr/>
              <p:nvPr/>
            </p:nvSpPr>
            <p:spPr>
              <a:xfrm flipH="1" rot="10800000">
                <a:off x="596831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4" name="Google Shape;14714;p17"/>
              <p:cNvSpPr/>
              <p:nvPr/>
            </p:nvSpPr>
            <p:spPr>
              <a:xfrm flipH="1" rot="10800000">
                <a:off x="618313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5" name="Google Shape;14715;p17"/>
              <p:cNvSpPr/>
              <p:nvPr/>
            </p:nvSpPr>
            <p:spPr>
              <a:xfrm flipH="1" rot="10800000">
                <a:off x="639796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6" name="Google Shape;14716;p17"/>
              <p:cNvSpPr/>
              <p:nvPr/>
            </p:nvSpPr>
            <p:spPr>
              <a:xfrm flipH="1" rot="10800000">
                <a:off x="661278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7" name="Google Shape;14717;p17"/>
              <p:cNvSpPr/>
              <p:nvPr/>
            </p:nvSpPr>
            <p:spPr>
              <a:xfrm flipH="1" rot="10800000">
                <a:off x="682760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8" name="Google Shape;14718;p17"/>
              <p:cNvSpPr/>
              <p:nvPr/>
            </p:nvSpPr>
            <p:spPr>
              <a:xfrm flipH="1" rot="10800000">
                <a:off x="704243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9" name="Google Shape;14719;p17"/>
              <p:cNvSpPr/>
              <p:nvPr/>
            </p:nvSpPr>
            <p:spPr>
              <a:xfrm flipH="1" rot="10800000">
                <a:off x="725725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0" name="Google Shape;14720;p17"/>
              <p:cNvSpPr/>
              <p:nvPr/>
            </p:nvSpPr>
            <p:spPr>
              <a:xfrm flipH="1" rot="10800000">
                <a:off x="747207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1" name="Google Shape;14721;p17"/>
              <p:cNvSpPr/>
              <p:nvPr/>
            </p:nvSpPr>
            <p:spPr>
              <a:xfrm flipH="1" rot="10800000">
                <a:off x="768690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2" name="Google Shape;14722;p17"/>
              <p:cNvSpPr/>
              <p:nvPr/>
            </p:nvSpPr>
            <p:spPr>
              <a:xfrm flipH="1" rot="10800000">
                <a:off x="790172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3" name="Google Shape;14723;p17"/>
              <p:cNvSpPr/>
              <p:nvPr/>
            </p:nvSpPr>
            <p:spPr>
              <a:xfrm flipH="1" rot="10800000">
                <a:off x="8116546"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4" name="Google Shape;14724;p17"/>
              <p:cNvSpPr/>
              <p:nvPr/>
            </p:nvSpPr>
            <p:spPr>
              <a:xfrm flipH="1" rot="10800000">
                <a:off x="833137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5" name="Google Shape;14725;p17"/>
              <p:cNvSpPr/>
              <p:nvPr/>
            </p:nvSpPr>
            <p:spPr>
              <a:xfrm flipH="1" rot="10800000">
                <a:off x="854619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6" name="Google Shape;14726;p17"/>
              <p:cNvSpPr/>
              <p:nvPr/>
            </p:nvSpPr>
            <p:spPr>
              <a:xfrm flipH="1" rot="10800000">
                <a:off x="8761016"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7" name="Google Shape;14727;p17"/>
              <p:cNvSpPr/>
              <p:nvPr/>
            </p:nvSpPr>
            <p:spPr>
              <a:xfrm flipH="1" rot="10800000">
                <a:off x="897584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8" name="Google Shape;14728;p17"/>
              <p:cNvSpPr/>
              <p:nvPr/>
            </p:nvSpPr>
            <p:spPr>
              <a:xfrm flipH="1" rot="10800000">
                <a:off x="-46739"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9" name="Google Shape;14729;p17"/>
              <p:cNvSpPr/>
              <p:nvPr/>
            </p:nvSpPr>
            <p:spPr>
              <a:xfrm flipH="1" rot="10800000">
                <a:off x="16808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0" name="Google Shape;14730;p17"/>
              <p:cNvSpPr/>
              <p:nvPr/>
            </p:nvSpPr>
            <p:spPr>
              <a:xfrm flipH="1" rot="10800000">
                <a:off x="38290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1" name="Google Shape;14731;p17"/>
              <p:cNvSpPr/>
              <p:nvPr/>
            </p:nvSpPr>
            <p:spPr>
              <a:xfrm flipH="1" rot="10800000">
                <a:off x="59773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2" name="Google Shape;14732;p17"/>
              <p:cNvSpPr/>
              <p:nvPr/>
            </p:nvSpPr>
            <p:spPr>
              <a:xfrm flipH="1" rot="10800000">
                <a:off x="81255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3" name="Google Shape;14733;p17"/>
              <p:cNvSpPr/>
              <p:nvPr/>
            </p:nvSpPr>
            <p:spPr>
              <a:xfrm flipH="1" rot="10800000">
                <a:off x="102737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4" name="Google Shape;14734;p17"/>
              <p:cNvSpPr/>
              <p:nvPr/>
            </p:nvSpPr>
            <p:spPr>
              <a:xfrm flipH="1" rot="10800000">
                <a:off x="124220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5" name="Google Shape;14735;p17"/>
              <p:cNvSpPr/>
              <p:nvPr/>
            </p:nvSpPr>
            <p:spPr>
              <a:xfrm flipH="1" rot="10800000">
                <a:off x="145702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6" name="Google Shape;14736;p17"/>
              <p:cNvSpPr/>
              <p:nvPr/>
            </p:nvSpPr>
            <p:spPr>
              <a:xfrm flipH="1" rot="10800000">
                <a:off x="167184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7" name="Google Shape;14737;p17"/>
              <p:cNvSpPr/>
              <p:nvPr/>
            </p:nvSpPr>
            <p:spPr>
              <a:xfrm flipH="1" rot="10800000">
                <a:off x="188667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8" name="Google Shape;14738;p17"/>
              <p:cNvSpPr/>
              <p:nvPr/>
            </p:nvSpPr>
            <p:spPr>
              <a:xfrm flipH="1" rot="10800000">
                <a:off x="210149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9" name="Google Shape;14739;p17"/>
              <p:cNvSpPr/>
              <p:nvPr/>
            </p:nvSpPr>
            <p:spPr>
              <a:xfrm flipH="1" rot="10800000">
                <a:off x="231631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0" name="Google Shape;14740;p17"/>
              <p:cNvSpPr/>
              <p:nvPr/>
            </p:nvSpPr>
            <p:spPr>
              <a:xfrm flipH="1" rot="10800000">
                <a:off x="253114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1" name="Google Shape;14741;p17"/>
              <p:cNvSpPr/>
              <p:nvPr/>
            </p:nvSpPr>
            <p:spPr>
              <a:xfrm flipH="1" rot="10800000">
                <a:off x="274596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2" name="Google Shape;14742;p17"/>
              <p:cNvSpPr/>
              <p:nvPr/>
            </p:nvSpPr>
            <p:spPr>
              <a:xfrm flipH="1" rot="10800000">
                <a:off x="296078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3" name="Google Shape;14743;p17"/>
              <p:cNvSpPr/>
              <p:nvPr/>
            </p:nvSpPr>
            <p:spPr>
              <a:xfrm flipH="1" rot="10800000">
                <a:off x="317561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4" name="Google Shape;14744;p17"/>
              <p:cNvSpPr/>
              <p:nvPr/>
            </p:nvSpPr>
            <p:spPr>
              <a:xfrm flipH="1" rot="10800000">
                <a:off x="339043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5" name="Google Shape;14745;p17"/>
              <p:cNvSpPr/>
              <p:nvPr/>
            </p:nvSpPr>
            <p:spPr>
              <a:xfrm flipH="1" rot="10800000">
                <a:off x="360525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6" name="Google Shape;14746;p17"/>
              <p:cNvSpPr/>
              <p:nvPr/>
            </p:nvSpPr>
            <p:spPr>
              <a:xfrm flipH="1" rot="10800000">
                <a:off x="382008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7" name="Google Shape;14747;p17"/>
              <p:cNvSpPr/>
              <p:nvPr/>
            </p:nvSpPr>
            <p:spPr>
              <a:xfrm flipH="1" rot="10800000">
                <a:off x="403490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8" name="Google Shape;14748;p17"/>
              <p:cNvSpPr/>
              <p:nvPr/>
            </p:nvSpPr>
            <p:spPr>
              <a:xfrm flipH="1" rot="10800000">
                <a:off x="424972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9" name="Google Shape;14749;p17"/>
              <p:cNvSpPr/>
              <p:nvPr/>
            </p:nvSpPr>
            <p:spPr>
              <a:xfrm flipH="1" rot="10800000">
                <a:off x="446455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0" name="Google Shape;14750;p17"/>
              <p:cNvSpPr/>
              <p:nvPr/>
            </p:nvSpPr>
            <p:spPr>
              <a:xfrm flipH="1" rot="10800000">
                <a:off x="467937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1" name="Google Shape;14751;p17"/>
              <p:cNvSpPr/>
              <p:nvPr/>
            </p:nvSpPr>
            <p:spPr>
              <a:xfrm flipH="1" rot="10800000">
                <a:off x="489419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2" name="Google Shape;14752;p17"/>
              <p:cNvSpPr/>
              <p:nvPr/>
            </p:nvSpPr>
            <p:spPr>
              <a:xfrm flipH="1" rot="10800000">
                <a:off x="510902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3" name="Google Shape;14753;p17"/>
              <p:cNvSpPr/>
              <p:nvPr/>
            </p:nvSpPr>
            <p:spPr>
              <a:xfrm flipH="1" rot="10800000">
                <a:off x="532384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4" name="Google Shape;14754;p17"/>
              <p:cNvSpPr/>
              <p:nvPr/>
            </p:nvSpPr>
            <p:spPr>
              <a:xfrm flipH="1" rot="10800000">
                <a:off x="553866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5" name="Google Shape;14755;p17"/>
              <p:cNvSpPr/>
              <p:nvPr/>
            </p:nvSpPr>
            <p:spPr>
              <a:xfrm flipH="1" rot="10800000">
                <a:off x="575349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6" name="Google Shape;14756;p17"/>
              <p:cNvSpPr/>
              <p:nvPr/>
            </p:nvSpPr>
            <p:spPr>
              <a:xfrm flipH="1" rot="10800000">
                <a:off x="596831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7" name="Google Shape;14757;p17"/>
              <p:cNvSpPr/>
              <p:nvPr/>
            </p:nvSpPr>
            <p:spPr>
              <a:xfrm flipH="1" rot="10800000">
                <a:off x="618313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8" name="Google Shape;14758;p17"/>
              <p:cNvSpPr/>
              <p:nvPr/>
            </p:nvSpPr>
            <p:spPr>
              <a:xfrm flipH="1" rot="10800000">
                <a:off x="639796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9" name="Google Shape;14759;p17"/>
              <p:cNvSpPr/>
              <p:nvPr/>
            </p:nvSpPr>
            <p:spPr>
              <a:xfrm flipH="1" rot="10800000">
                <a:off x="661278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0" name="Google Shape;14760;p17"/>
              <p:cNvSpPr/>
              <p:nvPr/>
            </p:nvSpPr>
            <p:spPr>
              <a:xfrm flipH="1" rot="10800000">
                <a:off x="682760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1" name="Google Shape;14761;p17"/>
              <p:cNvSpPr/>
              <p:nvPr/>
            </p:nvSpPr>
            <p:spPr>
              <a:xfrm flipH="1" rot="10800000">
                <a:off x="704243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2" name="Google Shape;14762;p17"/>
              <p:cNvSpPr/>
              <p:nvPr/>
            </p:nvSpPr>
            <p:spPr>
              <a:xfrm flipH="1" rot="10800000">
                <a:off x="725725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3" name="Google Shape;14763;p17"/>
              <p:cNvSpPr/>
              <p:nvPr/>
            </p:nvSpPr>
            <p:spPr>
              <a:xfrm flipH="1" rot="10800000">
                <a:off x="747207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4" name="Google Shape;14764;p17"/>
              <p:cNvSpPr/>
              <p:nvPr/>
            </p:nvSpPr>
            <p:spPr>
              <a:xfrm flipH="1" rot="10800000">
                <a:off x="768690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5" name="Google Shape;14765;p17"/>
              <p:cNvSpPr/>
              <p:nvPr/>
            </p:nvSpPr>
            <p:spPr>
              <a:xfrm flipH="1" rot="10800000">
                <a:off x="790172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6" name="Google Shape;14766;p17"/>
              <p:cNvSpPr/>
              <p:nvPr/>
            </p:nvSpPr>
            <p:spPr>
              <a:xfrm flipH="1" rot="10800000">
                <a:off x="8116546"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7" name="Google Shape;14767;p17"/>
              <p:cNvSpPr/>
              <p:nvPr/>
            </p:nvSpPr>
            <p:spPr>
              <a:xfrm flipH="1" rot="10800000">
                <a:off x="833137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8" name="Google Shape;14768;p17"/>
              <p:cNvSpPr/>
              <p:nvPr/>
            </p:nvSpPr>
            <p:spPr>
              <a:xfrm flipH="1" rot="10800000">
                <a:off x="854619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9" name="Google Shape;14769;p17"/>
              <p:cNvSpPr/>
              <p:nvPr/>
            </p:nvSpPr>
            <p:spPr>
              <a:xfrm flipH="1" rot="10800000">
                <a:off x="8761016"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0" name="Google Shape;14770;p17"/>
              <p:cNvSpPr/>
              <p:nvPr/>
            </p:nvSpPr>
            <p:spPr>
              <a:xfrm flipH="1" rot="10800000">
                <a:off x="897584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1" name="Google Shape;14771;p17"/>
              <p:cNvSpPr/>
              <p:nvPr/>
            </p:nvSpPr>
            <p:spPr>
              <a:xfrm flipH="1" rot="10800000">
                <a:off x="-46739"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2" name="Google Shape;14772;p17"/>
              <p:cNvSpPr/>
              <p:nvPr/>
            </p:nvSpPr>
            <p:spPr>
              <a:xfrm flipH="1" rot="10800000">
                <a:off x="16808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3" name="Google Shape;14773;p17"/>
              <p:cNvSpPr/>
              <p:nvPr/>
            </p:nvSpPr>
            <p:spPr>
              <a:xfrm flipH="1" rot="10800000">
                <a:off x="38290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4" name="Google Shape;14774;p17"/>
              <p:cNvSpPr/>
              <p:nvPr/>
            </p:nvSpPr>
            <p:spPr>
              <a:xfrm flipH="1" rot="10800000">
                <a:off x="59773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5" name="Google Shape;14775;p17"/>
              <p:cNvSpPr/>
              <p:nvPr/>
            </p:nvSpPr>
            <p:spPr>
              <a:xfrm flipH="1" rot="10800000">
                <a:off x="81255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6" name="Google Shape;14776;p17"/>
              <p:cNvSpPr/>
              <p:nvPr/>
            </p:nvSpPr>
            <p:spPr>
              <a:xfrm flipH="1" rot="10800000">
                <a:off x="102737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7" name="Google Shape;14777;p17"/>
              <p:cNvSpPr/>
              <p:nvPr/>
            </p:nvSpPr>
            <p:spPr>
              <a:xfrm flipH="1" rot="10800000">
                <a:off x="124220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8" name="Google Shape;14778;p17"/>
              <p:cNvSpPr/>
              <p:nvPr/>
            </p:nvSpPr>
            <p:spPr>
              <a:xfrm flipH="1" rot="10800000">
                <a:off x="145702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9" name="Google Shape;14779;p17"/>
              <p:cNvSpPr/>
              <p:nvPr/>
            </p:nvSpPr>
            <p:spPr>
              <a:xfrm flipH="1" rot="10800000">
                <a:off x="167184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0" name="Google Shape;14780;p17"/>
              <p:cNvSpPr/>
              <p:nvPr/>
            </p:nvSpPr>
            <p:spPr>
              <a:xfrm flipH="1" rot="10800000">
                <a:off x="188667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1" name="Google Shape;14781;p17"/>
              <p:cNvSpPr/>
              <p:nvPr/>
            </p:nvSpPr>
            <p:spPr>
              <a:xfrm flipH="1" rot="10800000">
                <a:off x="210149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2" name="Google Shape;14782;p17"/>
              <p:cNvSpPr/>
              <p:nvPr/>
            </p:nvSpPr>
            <p:spPr>
              <a:xfrm flipH="1" rot="10800000">
                <a:off x="231631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3" name="Google Shape;14783;p17"/>
              <p:cNvSpPr/>
              <p:nvPr/>
            </p:nvSpPr>
            <p:spPr>
              <a:xfrm flipH="1" rot="10800000">
                <a:off x="253114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4" name="Google Shape;14784;p17"/>
              <p:cNvSpPr/>
              <p:nvPr/>
            </p:nvSpPr>
            <p:spPr>
              <a:xfrm flipH="1" rot="10800000">
                <a:off x="274596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5" name="Google Shape;14785;p17"/>
              <p:cNvSpPr/>
              <p:nvPr/>
            </p:nvSpPr>
            <p:spPr>
              <a:xfrm flipH="1" rot="10800000">
                <a:off x="296078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6" name="Google Shape;14786;p17"/>
              <p:cNvSpPr/>
              <p:nvPr/>
            </p:nvSpPr>
            <p:spPr>
              <a:xfrm flipH="1" rot="10800000">
                <a:off x="317561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7" name="Google Shape;14787;p17"/>
              <p:cNvSpPr/>
              <p:nvPr/>
            </p:nvSpPr>
            <p:spPr>
              <a:xfrm flipH="1" rot="10800000">
                <a:off x="339043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8" name="Google Shape;14788;p17"/>
              <p:cNvSpPr/>
              <p:nvPr/>
            </p:nvSpPr>
            <p:spPr>
              <a:xfrm flipH="1" rot="10800000">
                <a:off x="360525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9" name="Google Shape;14789;p17"/>
              <p:cNvSpPr/>
              <p:nvPr/>
            </p:nvSpPr>
            <p:spPr>
              <a:xfrm flipH="1" rot="10800000">
                <a:off x="382008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0" name="Google Shape;14790;p17"/>
              <p:cNvSpPr/>
              <p:nvPr/>
            </p:nvSpPr>
            <p:spPr>
              <a:xfrm flipH="1" rot="10800000">
                <a:off x="403490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1" name="Google Shape;14791;p17"/>
              <p:cNvSpPr/>
              <p:nvPr/>
            </p:nvSpPr>
            <p:spPr>
              <a:xfrm flipH="1" rot="10800000">
                <a:off x="424972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2" name="Google Shape;14792;p17"/>
              <p:cNvSpPr/>
              <p:nvPr/>
            </p:nvSpPr>
            <p:spPr>
              <a:xfrm flipH="1" rot="10800000">
                <a:off x="446455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3" name="Google Shape;14793;p17"/>
              <p:cNvSpPr/>
              <p:nvPr/>
            </p:nvSpPr>
            <p:spPr>
              <a:xfrm flipH="1" rot="10800000">
                <a:off x="467937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4" name="Google Shape;14794;p17"/>
              <p:cNvSpPr/>
              <p:nvPr/>
            </p:nvSpPr>
            <p:spPr>
              <a:xfrm flipH="1" rot="10800000">
                <a:off x="489419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5" name="Google Shape;14795;p17"/>
              <p:cNvSpPr/>
              <p:nvPr/>
            </p:nvSpPr>
            <p:spPr>
              <a:xfrm flipH="1" rot="10800000">
                <a:off x="510902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6" name="Google Shape;14796;p17"/>
              <p:cNvSpPr/>
              <p:nvPr/>
            </p:nvSpPr>
            <p:spPr>
              <a:xfrm flipH="1" rot="10800000">
                <a:off x="532384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7" name="Google Shape;14797;p17"/>
              <p:cNvSpPr/>
              <p:nvPr/>
            </p:nvSpPr>
            <p:spPr>
              <a:xfrm flipH="1" rot="10800000">
                <a:off x="553866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8" name="Google Shape;14798;p17"/>
              <p:cNvSpPr/>
              <p:nvPr/>
            </p:nvSpPr>
            <p:spPr>
              <a:xfrm flipH="1" rot="10800000">
                <a:off x="575349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9" name="Google Shape;14799;p17"/>
              <p:cNvSpPr/>
              <p:nvPr/>
            </p:nvSpPr>
            <p:spPr>
              <a:xfrm flipH="1" rot="10800000">
                <a:off x="596831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0" name="Google Shape;14800;p17"/>
              <p:cNvSpPr/>
              <p:nvPr/>
            </p:nvSpPr>
            <p:spPr>
              <a:xfrm flipH="1" rot="10800000">
                <a:off x="618313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1" name="Google Shape;14801;p17"/>
              <p:cNvSpPr/>
              <p:nvPr/>
            </p:nvSpPr>
            <p:spPr>
              <a:xfrm flipH="1" rot="10800000">
                <a:off x="639796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2" name="Google Shape;14802;p17"/>
              <p:cNvSpPr/>
              <p:nvPr/>
            </p:nvSpPr>
            <p:spPr>
              <a:xfrm flipH="1" rot="10800000">
                <a:off x="661278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3" name="Google Shape;14803;p17"/>
              <p:cNvSpPr/>
              <p:nvPr/>
            </p:nvSpPr>
            <p:spPr>
              <a:xfrm flipH="1" rot="10800000">
                <a:off x="682760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4" name="Google Shape;14804;p17"/>
              <p:cNvSpPr/>
              <p:nvPr/>
            </p:nvSpPr>
            <p:spPr>
              <a:xfrm flipH="1" rot="10800000">
                <a:off x="704243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5" name="Google Shape;14805;p17"/>
              <p:cNvSpPr/>
              <p:nvPr/>
            </p:nvSpPr>
            <p:spPr>
              <a:xfrm flipH="1" rot="10800000">
                <a:off x="725725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6" name="Google Shape;14806;p17"/>
              <p:cNvSpPr/>
              <p:nvPr/>
            </p:nvSpPr>
            <p:spPr>
              <a:xfrm flipH="1" rot="10800000">
                <a:off x="747207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7" name="Google Shape;14807;p17"/>
              <p:cNvSpPr/>
              <p:nvPr/>
            </p:nvSpPr>
            <p:spPr>
              <a:xfrm flipH="1" rot="10800000">
                <a:off x="768690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8" name="Google Shape;14808;p17"/>
              <p:cNvSpPr/>
              <p:nvPr/>
            </p:nvSpPr>
            <p:spPr>
              <a:xfrm flipH="1" rot="10800000">
                <a:off x="790172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9" name="Google Shape;14809;p17"/>
              <p:cNvSpPr/>
              <p:nvPr/>
            </p:nvSpPr>
            <p:spPr>
              <a:xfrm flipH="1" rot="10800000">
                <a:off x="8116546"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0" name="Google Shape;14810;p17"/>
              <p:cNvSpPr/>
              <p:nvPr/>
            </p:nvSpPr>
            <p:spPr>
              <a:xfrm flipH="1" rot="10800000">
                <a:off x="833137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1" name="Google Shape;14811;p17"/>
              <p:cNvSpPr/>
              <p:nvPr/>
            </p:nvSpPr>
            <p:spPr>
              <a:xfrm flipH="1" rot="10800000">
                <a:off x="854619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2" name="Google Shape;14812;p17"/>
              <p:cNvSpPr/>
              <p:nvPr/>
            </p:nvSpPr>
            <p:spPr>
              <a:xfrm flipH="1" rot="10800000">
                <a:off x="8761016"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3" name="Google Shape;14813;p17"/>
              <p:cNvSpPr/>
              <p:nvPr/>
            </p:nvSpPr>
            <p:spPr>
              <a:xfrm flipH="1" rot="10800000">
                <a:off x="897584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4" name="Google Shape;14814;p17"/>
              <p:cNvSpPr/>
              <p:nvPr/>
            </p:nvSpPr>
            <p:spPr>
              <a:xfrm flipH="1" rot="10800000">
                <a:off x="-46739"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5" name="Google Shape;14815;p17"/>
              <p:cNvSpPr/>
              <p:nvPr/>
            </p:nvSpPr>
            <p:spPr>
              <a:xfrm flipH="1" rot="10800000">
                <a:off x="16808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6" name="Google Shape;14816;p17"/>
              <p:cNvSpPr/>
              <p:nvPr/>
            </p:nvSpPr>
            <p:spPr>
              <a:xfrm flipH="1" rot="10800000">
                <a:off x="38290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7" name="Google Shape;14817;p17"/>
              <p:cNvSpPr/>
              <p:nvPr/>
            </p:nvSpPr>
            <p:spPr>
              <a:xfrm flipH="1" rot="10800000">
                <a:off x="59773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8" name="Google Shape;14818;p17"/>
              <p:cNvSpPr/>
              <p:nvPr/>
            </p:nvSpPr>
            <p:spPr>
              <a:xfrm flipH="1" rot="10800000">
                <a:off x="81255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9" name="Google Shape;14819;p17"/>
              <p:cNvSpPr/>
              <p:nvPr/>
            </p:nvSpPr>
            <p:spPr>
              <a:xfrm flipH="1" rot="10800000">
                <a:off x="102737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0" name="Google Shape;14820;p17"/>
              <p:cNvSpPr/>
              <p:nvPr/>
            </p:nvSpPr>
            <p:spPr>
              <a:xfrm flipH="1" rot="10800000">
                <a:off x="124220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1" name="Google Shape;14821;p17"/>
              <p:cNvSpPr/>
              <p:nvPr/>
            </p:nvSpPr>
            <p:spPr>
              <a:xfrm flipH="1" rot="10800000">
                <a:off x="145702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2" name="Google Shape;14822;p17"/>
              <p:cNvSpPr/>
              <p:nvPr/>
            </p:nvSpPr>
            <p:spPr>
              <a:xfrm flipH="1" rot="10800000">
                <a:off x="167184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3" name="Google Shape;14823;p17"/>
              <p:cNvSpPr/>
              <p:nvPr/>
            </p:nvSpPr>
            <p:spPr>
              <a:xfrm flipH="1" rot="10800000">
                <a:off x="188667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4" name="Google Shape;14824;p17"/>
              <p:cNvSpPr/>
              <p:nvPr/>
            </p:nvSpPr>
            <p:spPr>
              <a:xfrm flipH="1" rot="10800000">
                <a:off x="210149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5" name="Google Shape;14825;p17"/>
              <p:cNvSpPr/>
              <p:nvPr/>
            </p:nvSpPr>
            <p:spPr>
              <a:xfrm flipH="1" rot="10800000">
                <a:off x="231631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6" name="Google Shape;14826;p17"/>
              <p:cNvSpPr/>
              <p:nvPr/>
            </p:nvSpPr>
            <p:spPr>
              <a:xfrm flipH="1" rot="10800000">
                <a:off x="253114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7" name="Google Shape;14827;p17"/>
              <p:cNvSpPr/>
              <p:nvPr/>
            </p:nvSpPr>
            <p:spPr>
              <a:xfrm flipH="1" rot="10800000">
                <a:off x="274596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8" name="Google Shape;14828;p17"/>
              <p:cNvSpPr/>
              <p:nvPr/>
            </p:nvSpPr>
            <p:spPr>
              <a:xfrm flipH="1" rot="10800000">
                <a:off x="296078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9" name="Google Shape;14829;p17"/>
              <p:cNvSpPr/>
              <p:nvPr/>
            </p:nvSpPr>
            <p:spPr>
              <a:xfrm flipH="1" rot="10800000">
                <a:off x="317561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0" name="Google Shape;14830;p17"/>
              <p:cNvSpPr/>
              <p:nvPr/>
            </p:nvSpPr>
            <p:spPr>
              <a:xfrm flipH="1" rot="10800000">
                <a:off x="339043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1" name="Google Shape;14831;p17"/>
              <p:cNvSpPr/>
              <p:nvPr/>
            </p:nvSpPr>
            <p:spPr>
              <a:xfrm flipH="1" rot="10800000">
                <a:off x="360525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2" name="Google Shape;14832;p17"/>
              <p:cNvSpPr/>
              <p:nvPr/>
            </p:nvSpPr>
            <p:spPr>
              <a:xfrm flipH="1" rot="10800000">
                <a:off x="382008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3" name="Google Shape;14833;p17"/>
              <p:cNvSpPr/>
              <p:nvPr/>
            </p:nvSpPr>
            <p:spPr>
              <a:xfrm flipH="1" rot="10800000">
                <a:off x="403490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4" name="Google Shape;14834;p17"/>
              <p:cNvSpPr/>
              <p:nvPr/>
            </p:nvSpPr>
            <p:spPr>
              <a:xfrm flipH="1" rot="10800000">
                <a:off x="424972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5" name="Google Shape;14835;p17"/>
              <p:cNvSpPr/>
              <p:nvPr/>
            </p:nvSpPr>
            <p:spPr>
              <a:xfrm flipH="1" rot="10800000">
                <a:off x="446455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6" name="Google Shape;14836;p17"/>
              <p:cNvSpPr/>
              <p:nvPr/>
            </p:nvSpPr>
            <p:spPr>
              <a:xfrm flipH="1" rot="10800000">
                <a:off x="467937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7" name="Google Shape;14837;p17"/>
              <p:cNvSpPr/>
              <p:nvPr/>
            </p:nvSpPr>
            <p:spPr>
              <a:xfrm flipH="1" rot="10800000">
                <a:off x="489419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8" name="Google Shape;14838;p17"/>
              <p:cNvSpPr/>
              <p:nvPr/>
            </p:nvSpPr>
            <p:spPr>
              <a:xfrm flipH="1" rot="10800000">
                <a:off x="510902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9" name="Google Shape;14839;p17"/>
              <p:cNvSpPr/>
              <p:nvPr/>
            </p:nvSpPr>
            <p:spPr>
              <a:xfrm flipH="1" rot="10800000">
                <a:off x="532384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0" name="Google Shape;14840;p17"/>
              <p:cNvSpPr/>
              <p:nvPr/>
            </p:nvSpPr>
            <p:spPr>
              <a:xfrm flipH="1" rot="10800000">
                <a:off x="553866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1" name="Google Shape;14841;p17"/>
              <p:cNvSpPr/>
              <p:nvPr/>
            </p:nvSpPr>
            <p:spPr>
              <a:xfrm flipH="1" rot="10800000">
                <a:off x="575349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2" name="Google Shape;14842;p17"/>
              <p:cNvSpPr/>
              <p:nvPr/>
            </p:nvSpPr>
            <p:spPr>
              <a:xfrm flipH="1" rot="10800000">
                <a:off x="596831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3" name="Google Shape;14843;p17"/>
              <p:cNvSpPr/>
              <p:nvPr/>
            </p:nvSpPr>
            <p:spPr>
              <a:xfrm flipH="1" rot="10800000">
                <a:off x="618313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4" name="Google Shape;14844;p17"/>
              <p:cNvSpPr/>
              <p:nvPr/>
            </p:nvSpPr>
            <p:spPr>
              <a:xfrm flipH="1" rot="10800000">
                <a:off x="639796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5" name="Google Shape;14845;p17"/>
              <p:cNvSpPr/>
              <p:nvPr/>
            </p:nvSpPr>
            <p:spPr>
              <a:xfrm flipH="1" rot="10800000">
                <a:off x="661278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6" name="Google Shape;14846;p17"/>
              <p:cNvSpPr/>
              <p:nvPr/>
            </p:nvSpPr>
            <p:spPr>
              <a:xfrm flipH="1" rot="10800000">
                <a:off x="682760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7" name="Google Shape;14847;p17"/>
              <p:cNvSpPr/>
              <p:nvPr/>
            </p:nvSpPr>
            <p:spPr>
              <a:xfrm flipH="1" rot="10800000">
                <a:off x="704243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8" name="Google Shape;14848;p17"/>
              <p:cNvSpPr/>
              <p:nvPr/>
            </p:nvSpPr>
            <p:spPr>
              <a:xfrm flipH="1" rot="10800000">
                <a:off x="725725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9" name="Google Shape;14849;p17"/>
              <p:cNvSpPr/>
              <p:nvPr/>
            </p:nvSpPr>
            <p:spPr>
              <a:xfrm flipH="1" rot="10800000">
                <a:off x="747207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0" name="Google Shape;14850;p17"/>
              <p:cNvSpPr/>
              <p:nvPr/>
            </p:nvSpPr>
            <p:spPr>
              <a:xfrm flipH="1" rot="10800000">
                <a:off x="768690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1" name="Google Shape;14851;p17"/>
              <p:cNvSpPr/>
              <p:nvPr/>
            </p:nvSpPr>
            <p:spPr>
              <a:xfrm flipH="1" rot="10800000">
                <a:off x="790172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2" name="Google Shape;14852;p17"/>
              <p:cNvSpPr/>
              <p:nvPr/>
            </p:nvSpPr>
            <p:spPr>
              <a:xfrm flipH="1" rot="10800000">
                <a:off x="8116546"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3" name="Google Shape;14853;p17"/>
              <p:cNvSpPr/>
              <p:nvPr/>
            </p:nvSpPr>
            <p:spPr>
              <a:xfrm flipH="1" rot="10800000">
                <a:off x="833137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4" name="Google Shape;14854;p17"/>
              <p:cNvSpPr/>
              <p:nvPr/>
            </p:nvSpPr>
            <p:spPr>
              <a:xfrm flipH="1" rot="10800000">
                <a:off x="854619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5" name="Google Shape;14855;p17"/>
              <p:cNvSpPr/>
              <p:nvPr/>
            </p:nvSpPr>
            <p:spPr>
              <a:xfrm flipH="1" rot="10800000">
                <a:off x="8761016"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6" name="Google Shape;14856;p17"/>
              <p:cNvSpPr/>
              <p:nvPr/>
            </p:nvSpPr>
            <p:spPr>
              <a:xfrm flipH="1" rot="10800000">
                <a:off x="897584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7" name="Google Shape;14857;p17"/>
              <p:cNvSpPr/>
              <p:nvPr/>
            </p:nvSpPr>
            <p:spPr>
              <a:xfrm flipH="1" rot="10800000">
                <a:off x="-46739"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8" name="Google Shape;14858;p17"/>
              <p:cNvSpPr/>
              <p:nvPr/>
            </p:nvSpPr>
            <p:spPr>
              <a:xfrm flipH="1" rot="10800000">
                <a:off x="16808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9" name="Google Shape;14859;p17"/>
              <p:cNvSpPr/>
              <p:nvPr/>
            </p:nvSpPr>
            <p:spPr>
              <a:xfrm flipH="1" rot="10800000">
                <a:off x="38290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0" name="Google Shape;14860;p17"/>
              <p:cNvSpPr/>
              <p:nvPr/>
            </p:nvSpPr>
            <p:spPr>
              <a:xfrm flipH="1" rot="10800000">
                <a:off x="59773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1" name="Google Shape;14861;p17"/>
              <p:cNvSpPr/>
              <p:nvPr/>
            </p:nvSpPr>
            <p:spPr>
              <a:xfrm flipH="1" rot="10800000">
                <a:off x="81255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2" name="Google Shape;14862;p17"/>
              <p:cNvSpPr/>
              <p:nvPr/>
            </p:nvSpPr>
            <p:spPr>
              <a:xfrm flipH="1" rot="10800000">
                <a:off x="102737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3" name="Google Shape;14863;p17"/>
              <p:cNvSpPr/>
              <p:nvPr/>
            </p:nvSpPr>
            <p:spPr>
              <a:xfrm flipH="1" rot="10800000">
                <a:off x="124220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4" name="Google Shape;14864;p17"/>
              <p:cNvSpPr/>
              <p:nvPr/>
            </p:nvSpPr>
            <p:spPr>
              <a:xfrm flipH="1" rot="10800000">
                <a:off x="145702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5" name="Google Shape;14865;p17"/>
              <p:cNvSpPr/>
              <p:nvPr/>
            </p:nvSpPr>
            <p:spPr>
              <a:xfrm flipH="1" rot="10800000">
                <a:off x="167184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6" name="Google Shape;14866;p17"/>
              <p:cNvSpPr/>
              <p:nvPr/>
            </p:nvSpPr>
            <p:spPr>
              <a:xfrm flipH="1" rot="10800000">
                <a:off x="188667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7" name="Google Shape;14867;p17"/>
              <p:cNvSpPr/>
              <p:nvPr/>
            </p:nvSpPr>
            <p:spPr>
              <a:xfrm flipH="1" rot="10800000">
                <a:off x="210149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8" name="Google Shape;14868;p17"/>
              <p:cNvSpPr/>
              <p:nvPr/>
            </p:nvSpPr>
            <p:spPr>
              <a:xfrm flipH="1" rot="10800000">
                <a:off x="231631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9" name="Google Shape;14869;p17"/>
              <p:cNvSpPr/>
              <p:nvPr/>
            </p:nvSpPr>
            <p:spPr>
              <a:xfrm flipH="1" rot="10800000">
                <a:off x="253114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0" name="Google Shape;14870;p17"/>
              <p:cNvSpPr/>
              <p:nvPr/>
            </p:nvSpPr>
            <p:spPr>
              <a:xfrm flipH="1" rot="10800000">
                <a:off x="274596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1" name="Google Shape;14871;p17"/>
              <p:cNvSpPr/>
              <p:nvPr/>
            </p:nvSpPr>
            <p:spPr>
              <a:xfrm flipH="1" rot="10800000">
                <a:off x="296078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2" name="Google Shape;14872;p17"/>
              <p:cNvSpPr/>
              <p:nvPr/>
            </p:nvSpPr>
            <p:spPr>
              <a:xfrm flipH="1" rot="10800000">
                <a:off x="317561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3" name="Google Shape;14873;p17"/>
              <p:cNvSpPr/>
              <p:nvPr/>
            </p:nvSpPr>
            <p:spPr>
              <a:xfrm flipH="1" rot="10800000">
                <a:off x="339043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4" name="Google Shape;14874;p17"/>
              <p:cNvSpPr/>
              <p:nvPr/>
            </p:nvSpPr>
            <p:spPr>
              <a:xfrm flipH="1" rot="10800000">
                <a:off x="360525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5" name="Google Shape;14875;p17"/>
              <p:cNvSpPr/>
              <p:nvPr/>
            </p:nvSpPr>
            <p:spPr>
              <a:xfrm flipH="1" rot="10800000">
                <a:off x="382008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6" name="Google Shape;14876;p17"/>
              <p:cNvSpPr/>
              <p:nvPr/>
            </p:nvSpPr>
            <p:spPr>
              <a:xfrm flipH="1" rot="10800000">
                <a:off x="403490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7" name="Google Shape;14877;p17"/>
              <p:cNvSpPr/>
              <p:nvPr/>
            </p:nvSpPr>
            <p:spPr>
              <a:xfrm flipH="1" rot="10800000">
                <a:off x="424972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8" name="Google Shape;14878;p17"/>
              <p:cNvSpPr/>
              <p:nvPr/>
            </p:nvSpPr>
            <p:spPr>
              <a:xfrm flipH="1" rot="10800000">
                <a:off x="446455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9" name="Google Shape;14879;p17"/>
              <p:cNvSpPr/>
              <p:nvPr/>
            </p:nvSpPr>
            <p:spPr>
              <a:xfrm flipH="1" rot="10800000">
                <a:off x="467937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0" name="Google Shape;14880;p17"/>
              <p:cNvSpPr/>
              <p:nvPr/>
            </p:nvSpPr>
            <p:spPr>
              <a:xfrm flipH="1" rot="10800000">
                <a:off x="489419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1" name="Google Shape;14881;p17"/>
              <p:cNvSpPr/>
              <p:nvPr/>
            </p:nvSpPr>
            <p:spPr>
              <a:xfrm flipH="1" rot="10800000">
                <a:off x="510902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2" name="Google Shape;14882;p17"/>
              <p:cNvSpPr/>
              <p:nvPr/>
            </p:nvSpPr>
            <p:spPr>
              <a:xfrm flipH="1" rot="10800000">
                <a:off x="532384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3" name="Google Shape;14883;p17"/>
              <p:cNvSpPr/>
              <p:nvPr/>
            </p:nvSpPr>
            <p:spPr>
              <a:xfrm flipH="1" rot="10800000">
                <a:off x="553866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4" name="Google Shape;14884;p17"/>
              <p:cNvSpPr/>
              <p:nvPr/>
            </p:nvSpPr>
            <p:spPr>
              <a:xfrm flipH="1" rot="10800000">
                <a:off x="575349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5" name="Google Shape;14885;p17"/>
              <p:cNvSpPr/>
              <p:nvPr/>
            </p:nvSpPr>
            <p:spPr>
              <a:xfrm flipH="1" rot="10800000">
                <a:off x="596831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6" name="Google Shape;14886;p17"/>
              <p:cNvSpPr/>
              <p:nvPr/>
            </p:nvSpPr>
            <p:spPr>
              <a:xfrm flipH="1" rot="10800000">
                <a:off x="618313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7" name="Google Shape;14887;p17"/>
              <p:cNvSpPr/>
              <p:nvPr/>
            </p:nvSpPr>
            <p:spPr>
              <a:xfrm flipH="1" rot="10800000">
                <a:off x="639796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8" name="Google Shape;14888;p17"/>
              <p:cNvSpPr/>
              <p:nvPr/>
            </p:nvSpPr>
            <p:spPr>
              <a:xfrm flipH="1" rot="10800000">
                <a:off x="661278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9" name="Google Shape;14889;p17"/>
              <p:cNvSpPr/>
              <p:nvPr/>
            </p:nvSpPr>
            <p:spPr>
              <a:xfrm flipH="1" rot="10800000">
                <a:off x="682760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0" name="Google Shape;14890;p17"/>
              <p:cNvSpPr/>
              <p:nvPr/>
            </p:nvSpPr>
            <p:spPr>
              <a:xfrm flipH="1" rot="10800000">
                <a:off x="704243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1" name="Google Shape;14891;p17"/>
              <p:cNvSpPr/>
              <p:nvPr/>
            </p:nvSpPr>
            <p:spPr>
              <a:xfrm flipH="1" rot="10800000">
                <a:off x="725725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2" name="Google Shape;14892;p17"/>
              <p:cNvSpPr/>
              <p:nvPr/>
            </p:nvSpPr>
            <p:spPr>
              <a:xfrm flipH="1" rot="10800000">
                <a:off x="747207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3" name="Google Shape;14893;p17"/>
              <p:cNvSpPr/>
              <p:nvPr/>
            </p:nvSpPr>
            <p:spPr>
              <a:xfrm flipH="1" rot="10800000">
                <a:off x="768690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4" name="Google Shape;14894;p17"/>
              <p:cNvSpPr/>
              <p:nvPr/>
            </p:nvSpPr>
            <p:spPr>
              <a:xfrm flipH="1" rot="10800000">
                <a:off x="790172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5" name="Google Shape;14895;p17"/>
              <p:cNvSpPr/>
              <p:nvPr/>
            </p:nvSpPr>
            <p:spPr>
              <a:xfrm flipH="1" rot="10800000">
                <a:off x="8116546"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6" name="Google Shape;14896;p17"/>
              <p:cNvSpPr/>
              <p:nvPr/>
            </p:nvSpPr>
            <p:spPr>
              <a:xfrm flipH="1" rot="10800000">
                <a:off x="833137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7" name="Google Shape;14897;p17"/>
              <p:cNvSpPr/>
              <p:nvPr/>
            </p:nvSpPr>
            <p:spPr>
              <a:xfrm flipH="1" rot="10800000">
                <a:off x="854619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8" name="Google Shape;14898;p17"/>
              <p:cNvSpPr/>
              <p:nvPr/>
            </p:nvSpPr>
            <p:spPr>
              <a:xfrm flipH="1" rot="10800000">
                <a:off x="8761016"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9" name="Google Shape;14899;p17"/>
              <p:cNvSpPr/>
              <p:nvPr/>
            </p:nvSpPr>
            <p:spPr>
              <a:xfrm flipH="1" rot="10800000">
                <a:off x="897584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0" name="Google Shape;14900;p17"/>
              <p:cNvSpPr/>
              <p:nvPr/>
            </p:nvSpPr>
            <p:spPr>
              <a:xfrm flipH="1" rot="10800000">
                <a:off x="-46739"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1" name="Google Shape;14901;p17"/>
              <p:cNvSpPr/>
              <p:nvPr/>
            </p:nvSpPr>
            <p:spPr>
              <a:xfrm flipH="1" rot="10800000">
                <a:off x="16808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2" name="Google Shape;14902;p17"/>
              <p:cNvSpPr/>
              <p:nvPr/>
            </p:nvSpPr>
            <p:spPr>
              <a:xfrm flipH="1" rot="10800000">
                <a:off x="38290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3" name="Google Shape;14903;p17"/>
              <p:cNvSpPr/>
              <p:nvPr/>
            </p:nvSpPr>
            <p:spPr>
              <a:xfrm flipH="1" rot="10800000">
                <a:off x="59773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4" name="Google Shape;14904;p17"/>
              <p:cNvSpPr/>
              <p:nvPr/>
            </p:nvSpPr>
            <p:spPr>
              <a:xfrm flipH="1" rot="10800000">
                <a:off x="81255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5" name="Google Shape;14905;p17"/>
              <p:cNvSpPr/>
              <p:nvPr/>
            </p:nvSpPr>
            <p:spPr>
              <a:xfrm flipH="1" rot="10800000">
                <a:off x="102737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6" name="Google Shape;14906;p17"/>
              <p:cNvSpPr/>
              <p:nvPr/>
            </p:nvSpPr>
            <p:spPr>
              <a:xfrm flipH="1" rot="10800000">
                <a:off x="124220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7" name="Google Shape;14907;p17"/>
              <p:cNvSpPr/>
              <p:nvPr/>
            </p:nvSpPr>
            <p:spPr>
              <a:xfrm flipH="1" rot="10800000">
                <a:off x="145702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8" name="Google Shape;14908;p17"/>
              <p:cNvSpPr/>
              <p:nvPr/>
            </p:nvSpPr>
            <p:spPr>
              <a:xfrm flipH="1" rot="10800000">
                <a:off x="167184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9" name="Google Shape;14909;p17"/>
              <p:cNvSpPr/>
              <p:nvPr/>
            </p:nvSpPr>
            <p:spPr>
              <a:xfrm flipH="1" rot="10800000">
                <a:off x="188667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0" name="Google Shape;14910;p17"/>
              <p:cNvSpPr/>
              <p:nvPr/>
            </p:nvSpPr>
            <p:spPr>
              <a:xfrm flipH="1" rot="10800000">
                <a:off x="210149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1" name="Google Shape;14911;p17"/>
              <p:cNvSpPr/>
              <p:nvPr/>
            </p:nvSpPr>
            <p:spPr>
              <a:xfrm flipH="1" rot="10800000">
                <a:off x="231631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2" name="Google Shape;14912;p17"/>
              <p:cNvSpPr/>
              <p:nvPr/>
            </p:nvSpPr>
            <p:spPr>
              <a:xfrm flipH="1" rot="10800000">
                <a:off x="253114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3" name="Google Shape;14913;p17"/>
              <p:cNvSpPr/>
              <p:nvPr/>
            </p:nvSpPr>
            <p:spPr>
              <a:xfrm flipH="1" rot="10800000">
                <a:off x="274596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4" name="Google Shape;14914;p17"/>
              <p:cNvSpPr/>
              <p:nvPr/>
            </p:nvSpPr>
            <p:spPr>
              <a:xfrm flipH="1" rot="10800000">
                <a:off x="296078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5" name="Google Shape;14915;p17"/>
              <p:cNvSpPr/>
              <p:nvPr/>
            </p:nvSpPr>
            <p:spPr>
              <a:xfrm flipH="1" rot="10800000">
                <a:off x="317561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6" name="Google Shape;14916;p17"/>
              <p:cNvSpPr/>
              <p:nvPr/>
            </p:nvSpPr>
            <p:spPr>
              <a:xfrm flipH="1" rot="10800000">
                <a:off x="339043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7" name="Google Shape;14917;p17"/>
              <p:cNvSpPr/>
              <p:nvPr/>
            </p:nvSpPr>
            <p:spPr>
              <a:xfrm flipH="1" rot="10800000">
                <a:off x="360525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8" name="Google Shape;14918;p17"/>
              <p:cNvSpPr/>
              <p:nvPr/>
            </p:nvSpPr>
            <p:spPr>
              <a:xfrm flipH="1" rot="10800000">
                <a:off x="382008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9" name="Google Shape;14919;p17"/>
              <p:cNvSpPr/>
              <p:nvPr/>
            </p:nvSpPr>
            <p:spPr>
              <a:xfrm flipH="1" rot="10800000">
                <a:off x="403490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0" name="Google Shape;14920;p17"/>
              <p:cNvSpPr/>
              <p:nvPr/>
            </p:nvSpPr>
            <p:spPr>
              <a:xfrm flipH="1" rot="10800000">
                <a:off x="424972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1" name="Google Shape;14921;p17"/>
              <p:cNvSpPr/>
              <p:nvPr/>
            </p:nvSpPr>
            <p:spPr>
              <a:xfrm flipH="1" rot="10800000">
                <a:off x="446455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2" name="Google Shape;14922;p17"/>
              <p:cNvSpPr/>
              <p:nvPr/>
            </p:nvSpPr>
            <p:spPr>
              <a:xfrm flipH="1" rot="10800000">
                <a:off x="467937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3" name="Google Shape;14923;p17"/>
              <p:cNvSpPr/>
              <p:nvPr/>
            </p:nvSpPr>
            <p:spPr>
              <a:xfrm flipH="1" rot="10800000">
                <a:off x="489419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4" name="Google Shape;14924;p17"/>
              <p:cNvSpPr/>
              <p:nvPr/>
            </p:nvSpPr>
            <p:spPr>
              <a:xfrm flipH="1" rot="10800000">
                <a:off x="510902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5" name="Google Shape;14925;p17"/>
              <p:cNvSpPr/>
              <p:nvPr/>
            </p:nvSpPr>
            <p:spPr>
              <a:xfrm flipH="1" rot="10800000">
                <a:off x="532384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6" name="Google Shape;14926;p17"/>
              <p:cNvSpPr/>
              <p:nvPr/>
            </p:nvSpPr>
            <p:spPr>
              <a:xfrm flipH="1" rot="10800000">
                <a:off x="553866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7" name="Google Shape;14927;p17"/>
              <p:cNvSpPr/>
              <p:nvPr/>
            </p:nvSpPr>
            <p:spPr>
              <a:xfrm flipH="1" rot="10800000">
                <a:off x="575349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8" name="Google Shape;14928;p17"/>
              <p:cNvSpPr/>
              <p:nvPr/>
            </p:nvSpPr>
            <p:spPr>
              <a:xfrm flipH="1" rot="10800000">
                <a:off x="596831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9" name="Google Shape;14929;p17"/>
              <p:cNvSpPr/>
              <p:nvPr/>
            </p:nvSpPr>
            <p:spPr>
              <a:xfrm flipH="1" rot="10800000">
                <a:off x="618313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0" name="Google Shape;14930;p17"/>
              <p:cNvSpPr/>
              <p:nvPr/>
            </p:nvSpPr>
            <p:spPr>
              <a:xfrm flipH="1" rot="10800000">
                <a:off x="639796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1" name="Google Shape;14931;p17"/>
              <p:cNvSpPr/>
              <p:nvPr/>
            </p:nvSpPr>
            <p:spPr>
              <a:xfrm flipH="1" rot="10800000">
                <a:off x="661278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2" name="Google Shape;14932;p17"/>
              <p:cNvSpPr/>
              <p:nvPr/>
            </p:nvSpPr>
            <p:spPr>
              <a:xfrm flipH="1" rot="10800000">
                <a:off x="682760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3" name="Google Shape;14933;p17"/>
              <p:cNvSpPr/>
              <p:nvPr/>
            </p:nvSpPr>
            <p:spPr>
              <a:xfrm flipH="1" rot="10800000">
                <a:off x="704243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4" name="Google Shape;14934;p17"/>
              <p:cNvSpPr/>
              <p:nvPr/>
            </p:nvSpPr>
            <p:spPr>
              <a:xfrm flipH="1" rot="10800000">
                <a:off x="725725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5" name="Google Shape;14935;p17"/>
              <p:cNvSpPr/>
              <p:nvPr/>
            </p:nvSpPr>
            <p:spPr>
              <a:xfrm flipH="1" rot="10800000">
                <a:off x="747207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6" name="Google Shape;14936;p17"/>
              <p:cNvSpPr/>
              <p:nvPr/>
            </p:nvSpPr>
            <p:spPr>
              <a:xfrm flipH="1" rot="10800000">
                <a:off x="768690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7" name="Google Shape;14937;p17"/>
              <p:cNvSpPr/>
              <p:nvPr/>
            </p:nvSpPr>
            <p:spPr>
              <a:xfrm flipH="1" rot="10800000">
                <a:off x="790172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8" name="Google Shape;14938;p17"/>
              <p:cNvSpPr/>
              <p:nvPr/>
            </p:nvSpPr>
            <p:spPr>
              <a:xfrm flipH="1" rot="10800000">
                <a:off x="8116546"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9" name="Google Shape;14939;p17"/>
              <p:cNvSpPr/>
              <p:nvPr/>
            </p:nvSpPr>
            <p:spPr>
              <a:xfrm flipH="1" rot="10800000">
                <a:off x="833137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0" name="Google Shape;14940;p17"/>
              <p:cNvSpPr/>
              <p:nvPr/>
            </p:nvSpPr>
            <p:spPr>
              <a:xfrm flipH="1" rot="10800000">
                <a:off x="854619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1" name="Google Shape;14941;p17"/>
              <p:cNvSpPr/>
              <p:nvPr/>
            </p:nvSpPr>
            <p:spPr>
              <a:xfrm flipH="1" rot="10800000">
                <a:off x="8761016"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2" name="Google Shape;14942;p17"/>
              <p:cNvSpPr/>
              <p:nvPr/>
            </p:nvSpPr>
            <p:spPr>
              <a:xfrm flipH="1" rot="10800000">
                <a:off x="897584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3" name="Google Shape;14943;p17"/>
              <p:cNvSpPr/>
              <p:nvPr/>
            </p:nvSpPr>
            <p:spPr>
              <a:xfrm flipH="1" rot="10800000">
                <a:off x="-46739"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4" name="Google Shape;14944;p17"/>
              <p:cNvSpPr/>
              <p:nvPr/>
            </p:nvSpPr>
            <p:spPr>
              <a:xfrm flipH="1" rot="10800000">
                <a:off x="16808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5" name="Google Shape;14945;p17"/>
              <p:cNvSpPr/>
              <p:nvPr/>
            </p:nvSpPr>
            <p:spPr>
              <a:xfrm flipH="1" rot="10800000">
                <a:off x="38290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6" name="Google Shape;14946;p17"/>
              <p:cNvSpPr/>
              <p:nvPr/>
            </p:nvSpPr>
            <p:spPr>
              <a:xfrm flipH="1" rot="10800000">
                <a:off x="59773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7" name="Google Shape;14947;p17"/>
              <p:cNvSpPr/>
              <p:nvPr/>
            </p:nvSpPr>
            <p:spPr>
              <a:xfrm flipH="1" rot="10800000">
                <a:off x="81255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8" name="Google Shape;14948;p17"/>
              <p:cNvSpPr/>
              <p:nvPr/>
            </p:nvSpPr>
            <p:spPr>
              <a:xfrm flipH="1" rot="10800000">
                <a:off x="102737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9" name="Google Shape;14949;p17"/>
              <p:cNvSpPr/>
              <p:nvPr/>
            </p:nvSpPr>
            <p:spPr>
              <a:xfrm flipH="1" rot="10800000">
                <a:off x="124220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0" name="Google Shape;14950;p17"/>
              <p:cNvSpPr/>
              <p:nvPr/>
            </p:nvSpPr>
            <p:spPr>
              <a:xfrm flipH="1" rot="10800000">
                <a:off x="145702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1" name="Google Shape;14951;p17"/>
              <p:cNvSpPr/>
              <p:nvPr/>
            </p:nvSpPr>
            <p:spPr>
              <a:xfrm flipH="1" rot="10800000">
                <a:off x="167184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2" name="Google Shape;14952;p17"/>
              <p:cNvSpPr/>
              <p:nvPr/>
            </p:nvSpPr>
            <p:spPr>
              <a:xfrm flipH="1" rot="10800000">
                <a:off x="188667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3" name="Google Shape;14953;p17"/>
              <p:cNvSpPr/>
              <p:nvPr/>
            </p:nvSpPr>
            <p:spPr>
              <a:xfrm flipH="1" rot="10800000">
                <a:off x="210149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4" name="Google Shape;14954;p17"/>
              <p:cNvSpPr/>
              <p:nvPr/>
            </p:nvSpPr>
            <p:spPr>
              <a:xfrm flipH="1" rot="10800000">
                <a:off x="231631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5" name="Google Shape;14955;p17"/>
              <p:cNvSpPr/>
              <p:nvPr/>
            </p:nvSpPr>
            <p:spPr>
              <a:xfrm flipH="1" rot="10800000">
                <a:off x="253114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6" name="Google Shape;14956;p17"/>
              <p:cNvSpPr/>
              <p:nvPr/>
            </p:nvSpPr>
            <p:spPr>
              <a:xfrm flipH="1" rot="10800000">
                <a:off x="274596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7" name="Google Shape;14957;p17"/>
              <p:cNvSpPr/>
              <p:nvPr/>
            </p:nvSpPr>
            <p:spPr>
              <a:xfrm flipH="1" rot="10800000">
                <a:off x="296078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8" name="Google Shape;14958;p17"/>
              <p:cNvSpPr/>
              <p:nvPr/>
            </p:nvSpPr>
            <p:spPr>
              <a:xfrm flipH="1" rot="10800000">
                <a:off x="317561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9" name="Google Shape;14959;p17"/>
              <p:cNvSpPr/>
              <p:nvPr/>
            </p:nvSpPr>
            <p:spPr>
              <a:xfrm flipH="1" rot="10800000">
                <a:off x="339043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0" name="Google Shape;14960;p17"/>
              <p:cNvSpPr/>
              <p:nvPr/>
            </p:nvSpPr>
            <p:spPr>
              <a:xfrm flipH="1" rot="10800000">
                <a:off x="360525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1" name="Google Shape;14961;p17"/>
              <p:cNvSpPr/>
              <p:nvPr/>
            </p:nvSpPr>
            <p:spPr>
              <a:xfrm flipH="1" rot="10800000">
                <a:off x="382008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2" name="Google Shape;14962;p17"/>
              <p:cNvSpPr/>
              <p:nvPr/>
            </p:nvSpPr>
            <p:spPr>
              <a:xfrm flipH="1" rot="10800000">
                <a:off x="403490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3" name="Google Shape;14963;p17"/>
              <p:cNvSpPr/>
              <p:nvPr/>
            </p:nvSpPr>
            <p:spPr>
              <a:xfrm flipH="1" rot="10800000">
                <a:off x="424972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4" name="Google Shape;14964;p17"/>
              <p:cNvSpPr/>
              <p:nvPr/>
            </p:nvSpPr>
            <p:spPr>
              <a:xfrm flipH="1" rot="10800000">
                <a:off x="446455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5" name="Google Shape;14965;p17"/>
              <p:cNvSpPr/>
              <p:nvPr/>
            </p:nvSpPr>
            <p:spPr>
              <a:xfrm flipH="1" rot="10800000">
                <a:off x="467937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6" name="Google Shape;14966;p17"/>
              <p:cNvSpPr/>
              <p:nvPr/>
            </p:nvSpPr>
            <p:spPr>
              <a:xfrm flipH="1" rot="10800000">
                <a:off x="489419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7" name="Google Shape;14967;p17"/>
              <p:cNvSpPr/>
              <p:nvPr/>
            </p:nvSpPr>
            <p:spPr>
              <a:xfrm flipH="1" rot="10800000">
                <a:off x="510902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8" name="Google Shape;14968;p17"/>
              <p:cNvSpPr/>
              <p:nvPr/>
            </p:nvSpPr>
            <p:spPr>
              <a:xfrm flipH="1" rot="10800000">
                <a:off x="532384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9" name="Google Shape;14969;p17"/>
              <p:cNvSpPr/>
              <p:nvPr/>
            </p:nvSpPr>
            <p:spPr>
              <a:xfrm flipH="1" rot="10800000">
                <a:off x="553866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0" name="Google Shape;14970;p17"/>
              <p:cNvSpPr/>
              <p:nvPr/>
            </p:nvSpPr>
            <p:spPr>
              <a:xfrm flipH="1" rot="10800000">
                <a:off x="575349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1" name="Google Shape;14971;p17"/>
              <p:cNvSpPr/>
              <p:nvPr/>
            </p:nvSpPr>
            <p:spPr>
              <a:xfrm flipH="1" rot="10800000">
                <a:off x="596831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2" name="Google Shape;14972;p17"/>
              <p:cNvSpPr/>
              <p:nvPr/>
            </p:nvSpPr>
            <p:spPr>
              <a:xfrm flipH="1" rot="10800000">
                <a:off x="618313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3" name="Google Shape;14973;p17"/>
              <p:cNvSpPr/>
              <p:nvPr/>
            </p:nvSpPr>
            <p:spPr>
              <a:xfrm flipH="1" rot="10800000">
                <a:off x="639796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4" name="Google Shape;14974;p17"/>
              <p:cNvSpPr/>
              <p:nvPr/>
            </p:nvSpPr>
            <p:spPr>
              <a:xfrm flipH="1" rot="10800000">
                <a:off x="661278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5" name="Google Shape;14975;p17"/>
              <p:cNvSpPr/>
              <p:nvPr/>
            </p:nvSpPr>
            <p:spPr>
              <a:xfrm flipH="1" rot="10800000">
                <a:off x="682760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6" name="Google Shape;14976;p17"/>
              <p:cNvSpPr/>
              <p:nvPr/>
            </p:nvSpPr>
            <p:spPr>
              <a:xfrm flipH="1" rot="10800000">
                <a:off x="704243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7" name="Google Shape;14977;p17"/>
              <p:cNvSpPr/>
              <p:nvPr/>
            </p:nvSpPr>
            <p:spPr>
              <a:xfrm flipH="1" rot="10800000">
                <a:off x="725725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8" name="Google Shape;14978;p17"/>
              <p:cNvSpPr/>
              <p:nvPr/>
            </p:nvSpPr>
            <p:spPr>
              <a:xfrm flipH="1" rot="10800000">
                <a:off x="747207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9" name="Google Shape;14979;p17"/>
              <p:cNvSpPr/>
              <p:nvPr/>
            </p:nvSpPr>
            <p:spPr>
              <a:xfrm flipH="1" rot="10800000">
                <a:off x="768690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0" name="Google Shape;14980;p17"/>
              <p:cNvSpPr/>
              <p:nvPr/>
            </p:nvSpPr>
            <p:spPr>
              <a:xfrm flipH="1" rot="10800000">
                <a:off x="790172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1" name="Google Shape;14981;p17"/>
              <p:cNvSpPr/>
              <p:nvPr/>
            </p:nvSpPr>
            <p:spPr>
              <a:xfrm flipH="1" rot="10800000">
                <a:off x="8116546"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2" name="Google Shape;14982;p17"/>
              <p:cNvSpPr/>
              <p:nvPr/>
            </p:nvSpPr>
            <p:spPr>
              <a:xfrm flipH="1" rot="10800000">
                <a:off x="833137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3" name="Google Shape;14983;p17"/>
              <p:cNvSpPr/>
              <p:nvPr/>
            </p:nvSpPr>
            <p:spPr>
              <a:xfrm flipH="1" rot="10800000">
                <a:off x="854619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4" name="Google Shape;14984;p17"/>
              <p:cNvSpPr/>
              <p:nvPr/>
            </p:nvSpPr>
            <p:spPr>
              <a:xfrm flipH="1" rot="10800000">
                <a:off x="8761016"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5" name="Google Shape;14985;p17"/>
              <p:cNvSpPr/>
              <p:nvPr/>
            </p:nvSpPr>
            <p:spPr>
              <a:xfrm flipH="1" rot="10800000">
                <a:off x="897584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6" name="Google Shape;14986;p17"/>
              <p:cNvSpPr/>
              <p:nvPr/>
            </p:nvSpPr>
            <p:spPr>
              <a:xfrm flipH="1" rot="10800000">
                <a:off x="-46739"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7" name="Google Shape;14987;p17"/>
              <p:cNvSpPr/>
              <p:nvPr/>
            </p:nvSpPr>
            <p:spPr>
              <a:xfrm flipH="1" rot="10800000">
                <a:off x="16808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8" name="Google Shape;14988;p17"/>
              <p:cNvSpPr/>
              <p:nvPr/>
            </p:nvSpPr>
            <p:spPr>
              <a:xfrm flipH="1" rot="10800000">
                <a:off x="38290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9" name="Google Shape;14989;p17"/>
              <p:cNvSpPr/>
              <p:nvPr/>
            </p:nvSpPr>
            <p:spPr>
              <a:xfrm flipH="1" rot="10800000">
                <a:off x="59773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0" name="Google Shape;14990;p17"/>
              <p:cNvSpPr/>
              <p:nvPr/>
            </p:nvSpPr>
            <p:spPr>
              <a:xfrm flipH="1" rot="10800000">
                <a:off x="81255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1" name="Google Shape;14991;p17"/>
              <p:cNvSpPr/>
              <p:nvPr/>
            </p:nvSpPr>
            <p:spPr>
              <a:xfrm flipH="1" rot="10800000">
                <a:off x="102737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2" name="Google Shape;14992;p17"/>
              <p:cNvSpPr/>
              <p:nvPr/>
            </p:nvSpPr>
            <p:spPr>
              <a:xfrm flipH="1" rot="10800000">
                <a:off x="124220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3" name="Google Shape;14993;p17"/>
              <p:cNvSpPr/>
              <p:nvPr/>
            </p:nvSpPr>
            <p:spPr>
              <a:xfrm flipH="1" rot="10800000">
                <a:off x="145702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4" name="Google Shape;14994;p17"/>
              <p:cNvSpPr/>
              <p:nvPr/>
            </p:nvSpPr>
            <p:spPr>
              <a:xfrm flipH="1" rot="10800000">
                <a:off x="167184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5" name="Google Shape;14995;p17"/>
              <p:cNvSpPr/>
              <p:nvPr/>
            </p:nvSpPr>
            <p:spPr>
              <a:xfrm flipH="1" rot="10800000">
                <a:off x="188667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6" name="Google Shape;14996;p17"/>
              <p:cNvSpPr/>
              <p:nvPr/>
            </p:nvSpPr>
            <p:spPr>
              <a:xfrm flipH="1" rot="10800000">
                <a:off x="210149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7" name="Google Shape;14997;p17"/>
              <p:cNvSpPr/>
              <p:nvPr/>
            </p:nvSpPr>
            <p:spPr>
              <a:xfrm flipH="1" rot="10800000">
                <a:off x="231631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8" name="Google Shape;14998;p17"/>
              <p:cNvSpPr/>
              <p:nvPr/>
            </p:nvSpPr>
            <p:spPr>
              <a:xfrm flipH="1" rot="10800000">
                <a:off x="253114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9" name="Google Shape;14999;p17"/>
              <p:cNvSpPr/>
              <p:nvPr/>
            </p:nvSpPr>
            <p:spPr>
              <a:xfrm flipH="1" rot="10800000">
                <a:off x="274596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0" name="Google Shape;15000;p17"/>
              <p:cNvSpPr/>
              <p:nvPr/>
            </p:nvSpPr>
            <p:spPr>
              <a:xfrm flipH="1" rot="10800000">
                <a:off x="296078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1" name="Google Shape;15001;p17"/>
              <p:cNvSpPr/>
              <p:nvPr/>
            </p:nvSpPr>
            <p:spPr>
              <a:xfrm flipH="1" rot="10800000">
                <a:off x="317561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2" name="Google Shape;15002;p17"/>
              <p:cNvSpPr/>
              <p:nvPr/>
            </p:nvSpPr>
            <p:spPr>
              <a:xfrm flipH="1" rot="10800000">
                <a:off x="339043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3" name="Google Shape;15003;p17"/>
              <p:cNvSpPr/>
              <p:nvPr/>
            </p:nvSpPr>
            <p:spPr>
              <a:xfrm flipH="1" rot="10800000">
                <a:off x="360525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4" name="Google Shape;15004;p17"/>
              <p:cNvSpPr/>
              <p:nvPr/>
            </p:nvSpPr>
            <p:spPr>
              <a:xfrm flipH="1" rot="10800000">
                <a:off x="382008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5" name="Google Shape;15005;p17"/>
              <p:cNvSpPr/>
              <p:nvPr/>
            </p:nvSpPr>
            <p:spPr>
              <a:xfrm flipH="1" rot="10800000">
                <a:off x="403490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6" name="Google Shape;15006;p17"/>
              <p:cNvSpPr/>
              <p:nvPr/>
            </p:nvSpPr>
            <p:spPr>
              <a:xfrm flipH="1" rot="10800000">
                <a:off x="424972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7" name="Google Shape;15007;p17"/>
              <p:cNvSpPr/>
              <p:nvPr/>
            </p:nvSpPr>
            <p:spPr>
              <a:xfrm flipH="1" rot="10800000">
                <a:off x="446455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8" name="Google Shape;15008;p17"/>
              <p:cNvSpPr/>
              <p:nvPr/>
            </p:nvSpPr>
            <p:spPr>
              <a:xfrm flipH="1" rot="10800000">
                <a:off x="467937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9" name="Google Shape;15009;p17"/>
              <p:cNvSpPr/>
              <p:nvPr/>
            </p:nvSpPr>
            <p:spPr>
              <a:xfrm flipH="1" rot="10800000">
                <a:off x="489419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0" name="Google Shape;15010;p17"/>
              <p:cNvSpPr/>
              <p:nvPr/>
            </p:nvSpPr>
            <p:spPr>
              <a:xfrm flipH="1" rot="10800000">
                <a:off x="510902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1" name="Google Shape;15011;p17"/>
              <p:cNvSpPr/>
              <p:nvPr/>
            </p:nvSpPr>
            <p:spPr>
              <a:xfrm flipH="1" rot="10800000">
                <a:off x="532384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2" name="Google Shape;15012;p17"/>
              <p:cNvSpPr/>
              <p:nvPr/>
            </p:nvSpPr>
            <p:spPr>
              <a:xfrm flipH="1" rot="10800000">
                <a:off x="553866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3" name="Google Shape;15013;p17"/>
              <p:cNvSpPr/>
              <p:nvPr/>
            </p:nvSpPr>
            <p:spPr>
              <a:xfrm flipH="1" rot="10800000">
                <a:off x="575349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4" name="Google Shape;15014;p17"/>
              <p:cNvSpPr/>
              <p:nvPr/>
            </p:nvSpPr>
            <p:spPr>
              <a:xfrm flipH="1" rot="10800000">
                <a:off x="596831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5" name="Google Shape;15015;p17"/>
              <p:cNvSpPr/>
              <p:nvPr/>
            </p:nvSpPr>
            <p:spPr>
              <a:xfrm flipH="1" rot="10800000">
                <a:off x="618313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6" name="Google Shape;15016;p17"/>
              <p:cNvSpPr/>
              <p:nvPr/>
            </p:nvSpPr>
            <p:spPr>
              <a:xfrm flipH="1" rot="10800000">
                <a:off x="639796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7" name="Google Shape;15017;p17"/>
              <p:cNvSpPr/>
              <p:nvPr/>
            </p:nvSpPr>
            <p:spPr>
              <a:xfrm flipH="1" rot="10800000">
                <a:off x="661278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8" name="Google Shape;15018;p17"/>
              <p:cNvSpPr/>
              <p:nvPr/>
            </p:nvSpPr>
            <p:spPr>
              <a:xfrm flipH="1" rot="10800000">
                <a:off x="682760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9" name="Google Shape;15019;p17"/>
              <p:cNvSpPr/>
              <p:nvPr/>
            </p:nvSpPr>
            <p:spPr>
              <a:xfrm flipH="1" rot="10800000">
                <a:off x="704243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0" name="Google Shape;15020;p17"/>
              <p:cNvSpPr/>
              <p:nvPr/>
            </p:nvSpPr>
            <p:spPr>
              <a:xfrm flipH="1" rot="10800000">
                <a:off x="725725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1" name="Google Shape;15021;p17"/>
              <p:cNvSpPr/>
              <p:nvPr/>
            </p:nvSpPr>
            <p:spPr>
              <a:xfrm flipH="1" rot="10800000">
                <a:off x="747207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2" name="Google Shape;15022;p17"/>
              <p:cNvSpPr/>
              <p:nvPr/>
            </p:nvSpPr>
            <p:spPr>
              <a:xfrm flipH="1" rot="10800000">
                <a:off x="768690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3" name="Google Shape;15023;p17"/>
              <p:cNvSpPr/>
              <p:nvPr/>
            </p:nvSpPr>
            <p:spPr>
              <a:xfrm flipH="1" rot="10800000">
                <a:off x="790172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4" name="Google Shape;15024;p17"/>
              <p:cNvSpPr/>
              <p:nvPr/>
            </p:nvSpPr>
            <p:spPr>
              <a:xfrm flipH="1" rot="10800000">
                <a:off x="8116546"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5" name="Google Shape;15025;p17"/>
              <p:cNvSpPr/>
              <p:nvPr/>
            </p:nvSpPr>
            <p:spPr>
              <a:xfrm flipH="1" rot="10800000">
                <a:off x="833137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6" name="Google Shape;15026;p17"/>
              <p:cNvSpPr/>
              <p:nvPr/>
            </p:nvSpPr>
            <p:spPr>
              <a:xfrm flipH="1" rot="10800000">
                <a:off x="854619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7" name="Google Shape;15027;p17"/>
              <p:cNvSpPr/>
              <p:nvPr/>
            </p:nvSpPr>
            <p:spPr>
              <a:xfrm flipH="1" rot="10800000">
                <a:off x="8761016"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8" name="Google Shape;15028;p17"/>
              <p:cNvSpPr/>
              <p:nvPr/>
            </p:nvSpPr>
            <p:spPr>
              <a:xfrm flipH="1" rot="10800000">
                <a:off x="897584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9" name="Google Shape;15029;p17"/>
              <p:cNvSpPr/>
              <p:nvPr/>
            </p:nvSpPr>
            <p:spPr>
              <a:xfrm flipH="1" rot="10800000">
                <a:off x="-46739"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0" name="Google Shape;15030;p17"/>
              <p:cNvSpPr/>
              <p:nvPr/>
            </p:nvSpPr>
            <p:spPr>
              <a:xfrm flipH="1" rot="10800000">
                <a:off x="16808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1" name="Google Shape;15031;p17"/>
              <p:cNvSpPr/>
              <p:nvPr/>
            </p:nvSpPr>
            <p:spPr>
              <a:xfrm flipH="1" rot="10800000">
                <a:off x="38290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2" name="Google Shape;15032;p17"/>
              <p:cNvSpPr/>
              <p:nvPr/>
            </p:nvSpPr>
            <p:spPr>
              <a:xfrm flipH="1" rot="10800000">
                <a:off x="59773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3" name="Google Shape;15033;p17"/>
              <p:cNvSpPr/>
              <p:nvPr/>
            </p:nvSpPr>
            <p:spPr>
              <a:xfrm flipH="1" rot="10800000">
                <a:off x="81255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4" name="Google Shape;15034;p17"/>
              <p:cNvSpPr/>
              <p:nvPr/>
            </p:nvSpPr>
            <p:spPr>
              <a:xfrm flipH="1" rot="10800000">
                <a:off x="102737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5" name="Google Shape;15035;p17"/>
              <p:cNvSpPr/>
              <p:nvPr/>
            </p:nvSpPr>
            <p:spPr>
              <a:xfrm flipH="1" rot="10800000">
                <a:off x="124220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6" name="Google Shape;15036;p17"/>
              <p:cNvSpPr/>
              <p:nvPr/>
            </p:nvSpPr>
            <p:spPr>
              <a:xfrm flipH="1" rot="10800000">
                <a:off x="145702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7" name="Google Shape;15037;p17"/>
              <p:cNvSpPr/>
              <p:nvPr/>
            </p:nvSpPr>
            <p:spPr>
              <a:xfrm flipH="1" rot="10800000">
                <a:off x="167184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8" name="Google Shape;15038;p17"/>
              <p:cNvSpPr/>
              <p:nvPr/>
            </p:nvSpPr>
            <p:spPr>
              <a:xfrm flipH="1" rot="10800000">
                <a:off x="188667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9" name="Google Shape;15039;p17"/>
              <p:cNvSpPr/>
              <p:nvPr/>
            </p:nvSpPr>
            <p:spPr>
              <a:xfrm flipH="1" rot="10800000">
                <a:off x="210149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0" name="Google Shape;15040;p17"/>
              <p:cNvSpPr/>
              <p:nvPr/>
            </p:nvSpPr>
            <p:spPr>
              <a:xfrm flipH="1" rot="10800000">
                <a:off x="231631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1" name="Google Shape;15041;p17"/>
              <p:cNvSpPr/>
              <p:nvPr/>
            </p:nvSpPr>
            <p:spPr>
              <a:xfrm flipH="1" rot="10800000">
                <a:off x="253114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2" name="Google Shape;15042;p17"/>
              <p:cNvSpPr/>
              <p:nvPr/>
            </p:nvSpPr>
            <p:spPr>
              <a:xfrm flipH="1" rot="10800000">
                <a:off x="274596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3" name="Google Shape;15043;p17"/>
              <p:cNvSpPr/>
              <p:nvPr/>
            </p:nvSpPr>
            <p:spPr>
              <a:xfrm flipH="1" rot="10800000">
                <a:off x="296078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4" name="Google Shape;15044;p17"/>
              <p:cNvSpPr/>
              <p:nvPr/>
            </p:nvSpPr>
            <p:spPr>
              <a:xfrm flipH="1" rot="10800000">
                <a:off x="317561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5" name="Google Shape;15045;p17"/>
              <p:cNvSpPr/>
              <p:nvPr/>
            </p:nvSpPr>
            <p:spPr>
              <a:xfrm flipH="1" rot="10800000">
                <a:off x="339043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6" name="Google Shape;15046;p17"/>
              <p:cNvSpPr/>
              <p:nvPr/>
            </p:nvSpPr>
            <p:spPr>
              <a:xfrm flipH="1" rot="10800000">
                <a:off x="360525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7" name="Google Shape;15047;p17"/>
              <p:cNvSpPr/>
              <p:nvPr/>
            </p:nvSpPr>
            <p:spPr>
              <a:xfrm flipH="1" rot="10800000">
                <a:off x="382008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8" name="Google Shape;15048;p17"/>
              <p:cNvSpPr/>
              <p:nvPr/>
            </p:nvSpPr>
            <p:spPr>
              <a:xfrm flipH="1" rot="10800000">
                <a:off x="403490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9" name="Google Shape;15049;p17"/>
              <p:cNvSpPr/>
              <p:nvPr/>
            </p:nvSpPr>
            <p:spPr>
              <a:xfrm flipH="1" rot="10800000">
                <a:off x="424972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0" name="Google Shape;15050;p17"/>
              <p:cNvSpPr/>
              <p:nvPr/>
            </p:nvSpPr>
            <p:spPr>
              <a:xfrm flipH="1" rot="10800000">
                <a:off x="446455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1" name="Google Shape;15051;p17"/>
              <p:cNvSpPr/>
              <p:nvPr/>
            </p:nvSpPr>
            <p:spPr>
              <a:xfrm flipH="1" rot="10800000">
                <a:off x="467937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2" name="Google Shape;15052;p17"/>
              <p:cNvSpPr/>
              <p:nvPr/>
            </p:nvSpPr>
            <p:spPr>
              <a:xfrm flipH="1" rot="10800000">
                <a:off x="489419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3" name="Google Shape;15053;p17"/>
              <p:cNvSpPr/>
              <p:nvPr/>
            </p:nvSpPr>
            <p:spPr>
              <a:xfrm flipH="1" rot="10800000">
                <a:off x="510902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4" name="Google Shape;15054;p17"/>
              <p:cNvSpPr/>
              <p:nvPr/>
            </p:nvSpPr>
            <p:spPr>
              <a:xfrm flipH="1" rot="10800000">
                <a:off x="532384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5" name="Google Shape;15055;p17"/>
              <p:cNvSpPr/>
              <p:nvPr/>
            </p:nvSpPr>
            <p:spPr>
              <a:xfrm flipH="1" rot="10800000">
                <a:off x="553866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6" name="Google Shape;15056;p17"/>
              <p:cNvSpPr/>
              <p:nvPr/>
            </p:nvSpPr>
            <p:spPr>
              <a:xfrm flipH="1" rot="10800000">
                <a:off x="575349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7" name="Google Shape;15057;p17"/>
              <p:cNvSpPr/>
              <p:nvPr/>
            </p:nvSpPr>
            <p:spPr>
              <a:xfrm flipH="1" rot="10800000">
                <a:off x="596831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8" name="Google Shape;15058;p17"/>
              <p:cNvSpPr/>
              <p:nvPr/>
            </p:nvSpPr>
            <p:spPr>
              <a:xfrm flipH="1" rot="10800000">
                <a:off x="618313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9" name="Google Shape;15059;p17"/>
              <p:cNvSpPr/>
              <p:nvPr/>
            </p:nvSpPr>
            <p:spPr>
              <a:xfrm flipH="1" rot="10800000">
                <a:off x="639796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0" name="Google Shape;15060;p17"/>
              <p:cNvSpPr/>
              <p:nvPr/>
            </p:nvSpPr>
            <p:spPr>
              <a:xfrm flipH="1" rot="10800000">
                <a:off x="661278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1" name="Google Shape;15061;p17"/>
              <p:cNvSpPr/>
              <p:nvPr/>
            </p:nvSpPr>
            <p:spPr>
              <a:xfrm flipH="1" rot="10800000">
                <a:off x="682760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2" name="Google Shape;15062;p17"/>
              <p:cNvSpPr/>
              <p:nvPr/>
            </p:nvSpPr>
            <p:spPr>
              <a:xfrm flipH="1" rot="10800000">
                <a:off x="704243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3" name="Google Shape;15063;p17"/>
              <p:cNvSpPr/>
              <p:nvPr/>
            </p:nvSpPr>
            <p:spPr>
              <a:xfrm flipH="1" rot="10800000">
                <a:off x="725725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4" name="Google Shape;15064;p17"/>
              <p:cNvSpPr/>
              <p:nvPr/>
            </p:nvSpPr>
            <p:spPr>
              <a:xfrm flipH="1" rot="10800000">
                <a:off x="747207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5" name="Google Shape;15065;p17"/>
              <p:cNvSpPr/>
              <p:nvPr/>
            </p:nvSpPr>
            <p:spPr>
              <a:xfrm flipH="1" rot="10800000">
                <a:off x="768690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6" name="Google Shape;15066;p17"/>
              <p:cNvSpPr/>
              <p:nvPr/>
            </p:nvSpPr>
            <p:spPr>
              <a:xfrm flipH="1" rot="10800000">
                <a:off x="790172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7" name="Google Shape;15067;p17"/>
              <p:cNvSpPr/>
              <p:nvPr/>
            </p:nvSpPr>
            <p:spPr>
              <a:xfrm flipH="1" rot="10800000">
                <a:off x="8116546"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8" name="Google Shape;15068;p17"/>
              <p:cNvSpPr/>
              <p:nvPr/>
            </p:nvSpPr>
            <p:spPr>
              <a:xfrm flipH="1" rot="10800000">
                <a:off x="833137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9" name="Google Shape;15069;p17"/>
              <p:cNvSpPr/>
              <p:nvPr/>
            </p:nvSpPr>
            <p:spPr>
              <a:xfrm flipH="1" rot="10800000">
                <a:off x="854619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0" name="Google Shape;15070;p17"/>
              <p:cNvSpPr/>
              <p:nvPr/>
            </p:nvSpPr>
            <p:spPr>
              <a:xfrm flipH="1" rot="10800000">
                <a:off x="8761016"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1" name="Google Shape;15071;p17"/>
              <p:cNvSpPr/>
              <p:nvPr/>
            </p:nvSpPr>
            <p:spPr>
              <a:xfrm flipH="1" rot="10800000">
                <a:off x="897584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2" name="Google Shape;15072;p17"/>
              <p:cNvSpPr/>
              <p:nvPr/>
            </p:nvSpPr>
            <p:spPr>
              <a:xfrm flipH="1" rot="10800000">
                <a:off x="-46739"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3" name="Google Shape;15073;p17"/>
              <p:cNvSpPr/>
              <p:nvPr/>
            </p:nvSpPr>
            <p:spPr>
              <a:xfrm flipH="1" rot="10800000">
                <a:off x="16808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4" name="Google Shape;15074;p17"/>
              <p:cNvSpPr/>
              <p:nvPr/>
            </p:nvSpPr>
            <p:spPr>
              <a:xfrm flipH="1" rot="10800000">
                <a:off x="38290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5" name="Google Shape;15075;p17"/>
              <p:cNvSpPr/>
              <p:nvPr/>
            </p:nvSpPr>
            <p:spPr>
              <a:xfrm flipH="1" rot="10800000">
                <a:off x="59773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6" name="Google Shape;15076;p17"/>
              <p:cNvSpPr/>
              <p:nvPr/>
            </p:nvSpPr>
            <p:spPr>
              <a:xfrm flipH="1" rot="10800000">
                <a:off x="81255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7" name="Google Shape;15077;p17"/>
              <p:cNvSpPr/>
              <p:nvPr/>
            </p:nvSpPr>
            <p:spPr>
              <a:xfrm flipH="1" rot="10800000">
                <a:off x="102737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8" name="Google Shape;15078;p17"/>
              <p:cNvSpPr/>
              <p:nvPr/>
            </p:nvSpPr>
            <p:spPr>
              <a:xfrm flipH="1" rot="10800000">
                <a:off x="124220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9" name="Google Shape;15079;p17"/>
              <p:cNvSpPr/>
              <p:nvPr/>
            </p:nvSpPr>
            <p:spPr>
              <a:xfrm flipH="1" rot="10800000">
                <a:off x="145702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0" name="Google Shape;15080;p17"/>
              <p:cNvSpPr/>
              <p:nvPr/>
            </p:nvSpPr>
            <p:spPr>
              <a:xfrm flipH="1" rot="10800000">
                <a:off x="167184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1" name="Google Shape;15081;p17"/>
              <p:cNvSpPr/>
              <p:nvPr/>
            </p:nvSpPr>
            <p:spPr>
              <a:xfrm flipH="1" rot="10800000">
                <a:off x="188667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2" name="Google Shape;15082;p17"/>
              <p:cNvSpPr/>
              <p:nvPr/>
            </p:nvSpPr>
            <p:spPr>
              <a:xfrm flipH="1" rot="10800000">
                <a:off x="210149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3" name="Google Shape;15083;p17"/>
              <p:cNvSpPr/>
              <p:nvPr/>
            </p:nvSpPr>
            <p:spPr>
              <a:xfrm flipH="1" rot="10800000">
                <a:off x="231631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4" name="Google Shape;15084;p17"/>
              <p:cNvSpPr/>
              <p:nvPr/>
            </p:nvSpPr>
            <p:spPr>
              <a:xfrm flipH="1" rot="10800000">
                <a:off x="253114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5" name="Google Shape;15085;p17"/>
              <p:cNvSpPr/>
              <p:nvPr/>
            </p:nvSpPr>
            <p:spPr>
              <a:xfrm flipH="1" rot="10800000">
                <a:off x="274596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6" name="Google Shape;15086;p17"/>
              <p:cNvSpPr/>
              <p:nvPr/>
            </p:nvSpPr>
            <p:spPr>
              <a:xfrm flipH="1" rot="10800000">
                <a:off x="296078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7" name="Google Shape;15087;p17"/>
              <p:cNvSpPr/>
              <p:nvPr/>
            </p:nvSpPr>
            <p:spPr>
              <a:xfrm flipH="1" rot="10800000">
                <a:off x="317561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8" name="Google Shape;15088;p17"/>
              <p:cNvSpPr/>
              <p:nvPr/>
            </p:nvSpPr>
            <p:spPr>
              <a:xfrm flipH="1" rot="10800000">
                <a:off x="339043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9" name="Google Shape;15089;p17"/>
              <p:cNvSpPr/>
              <p:nvPr/>
            </p:nvSpPr>
            <p:spPr>
              <a:xfrm flipH="1" rot="10800000">
                <a:off x="360525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0" name="Google Shape;15090;p17"/>
              <p:cNvSpPr/>
              <p:nvPr/>
            </p:nvSpPr>
            <p:spPr>
              <a:xfrm flipH="1" rot="10800000">
                <a:off x="382008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1" name="Google Shape;15091;p17"/>
              <p:cNvSpPr/>
              <p:nvPr/>
            </p:nvSpPr>
            <p:spPr>
              <a:xfrm flipH="1" rot="10800000">
                <a:off x="403490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2" name="Google Shape;15092;p17"/>
              <p:cNvSpPr/>
              <p:nvPr/>
            </p:nvSpPr>
            <p:spPr>
              <a:xfrm flipH="1" rot="10800000">
                <a:off x="424972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3" name="Google Shape;15093;p17"/>
              <p:cNvSpPr/>
              <p:nvPr/>
            </p:nvSpPr>
            <p:spPr>
              <a:xfrm flipH="1" rot="10800000">
                <a:off x="446455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4" name="Google Shape;15094;p17"/>
              <p:cNvSpPr/>
              <p:nvPr/>
            </p:nvSpPr>
            <p:spPr>
              <a:xfrm flipH="1" rot="10800000">
                <a:off x="467937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5" name="Google Shape;15095;p17"/>
              <p:cNvSpPr/>
              <p:nvPr/>
            </p:nvSpPr>
            <p:spPr>
              <a:xfrm flipH="1" rot="10800000">
                <a:off x="489419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6" name="Google Shape;15096;p17"/>
              <p:cNvSpPr/>
              <p:nvPr/>
            </p:nvSpPr>
            <p:spPr>
              <a:xfrm flipH="1" rot="10800000">
                <a:off x="510902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7" name="Google Shape;15097;p17"/>
              <p:cNvSpPr/>
              <p:nvPr/>
            </p:nvSpPr>
            <p:spPr>
              <a:xfrm flipH="1" rot="10800000">
                <a:off x="532384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8" name="Google Shape;15098;p17"/>
              <p:cNvSpPr/>
              <p:nvPr/>
            </p:nvSpPr>
            <p:spPr>
              <a:xfrm flipH="1" rot="10800000">
                <a:off x="553866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9" name="Google Shape;15099;p17"/>
              <p:cNvSpPr/>
              <p:nvPr/>
            </p:nvSpPr>
            <p:spPr>
              <a:xfrm flipH="1" rot="10800000">
                <a:off x="575349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0" name="Google Shape;15100;p17"/>
              <p:cNvSpPr/>
              <p:nvPr/>
            </p:nvSpPr>
            <p:spPr>
              <a:xfrm flipH="1" rot="10800000">
                <a:off x="596831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1" name="Google Shape;15101;p17"/>
              <p:cNvSpPr/>
              <p:nvPr/>
            </p:nvSpPr>
            <p:spPr>
              <a:xfrm flipH="1" rot="10800000">
                <a:off x="618313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2" name="Google Shape;15102;p17"/>
              <p:cNvSpPr/>
              <p:nvPr/>
            </p:nvSpPr>
            <p:spPr>
              <a:xfrm flipH="1" rot="10800000">
                <a:off x="639796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3" name="Google Shape;15103;p17"/>
              <p:cNvSpPr/>
              <p:nvPr/>
            </p:nvSpPr>
            <p:spPr>
              <a:xfrm flipH="1" rot="10800000">
                <a:off x="661278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4" name="Google Shape;15104;p17"/>
              <p:cNvSpPr/>
              <p:nvPr/>
            </p:nvSpPr>
            <p:spPr>
              <a:xfrm flipH="1" rot="10800000">
                <a:off x="682760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5" name="Google Shape;15105;p17"/>
              <p:cNvSpPr/>
              <p:nvPr/>
            </p:nvSpPr>
            <p:spPr>
              <a:xfrm flipH="1" rot="10800000">
                <a:off x="704243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6" name="Google Shape;15106;p17"/>
              <p:cNvSpPr/>
              <p:nvPr/>
            </p:nvSpPr>
            <p:spPr>
              <a:xfrm flipH="1" rot="10800000">
                <a:off x="725725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7" name="Google Shape;15107;p17"/>
              <p:cNvSpPr/>
              <p:nvPr/>
            </p:nvSpPr>
            <p:spPr>
              <a:xfrm flipH="1" rot="10800000">
                <a:off x="747207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8" name="Google Shape;15108;p17"/>
              <p:cNvSpPr/>
              <p:nvPr/>
            </p:nvSpPr>
            <p:spPr>
              <a:xfrm flipH="1" rot="10800000">
                <a:off x="768690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9" name="Google Shape;15109;p17"/>
              <p:cNvSpPr/>
              <p:nvPr/>
            </p:nvSpPr>
            <p:spPr>
              <a:xfrm flipH="1" rot="10800000">
                <a:off x="790172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0" name="Google Shape;15110;p17"/>
              <p:cNvSpPr/>
              <p:nvPr/>
            </p:nvSpPr>
            <p:spPr>
              <a:xfrm flipH="1" rot="10800000">
                <a:off x="8116546"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1" name="Google Shape;15111;p17"/>
              <p:cNvSpPr/>
              <p:nvPr/>
            </p:nvSpPr>
            <p:spPr>
              <a:xfrm flipH="1" rot="10800000">
                <a:off x="833137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2" name="Google Shape;15112;p17"/>
              <p:cNvSpPr/>
              <p:nvPr/>
            </p:nvSpPr>
            <p:spPr>
              <a:xfrm flipH="1" rot="10800000">
                <a:off x="854619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3" name="Google Shape;15113;p17"/>
              <p:cNvSpPr/>
              <p:nvPr/>
            </p:nvSpPr>
            <p:spPr>
              <a:xfrm flipH="1" rot="10800000">
                <a:off x="8761016"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4" name="Google Shape;15114;p17"/>
              <p:cNvSpPr/>
              <p:nvPr/>
            </p:nvSpPr>
            <p:spPr>
              <a:xfrm flipH="1" rot="10800000">
                <a:off x="897584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5" name="Google Shape;15115;p17"/>
              <p:cNvSpPr/>
              <p:nvPr/>
            </p:nvSpPr>
            <p:spPr>
              <a:xfrm flipH="1" rot="10800000">
                <a:off x="-46739"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6" name="Google Shape;15116;p17"/>
              <p:cNvSpPr/>
              <p:nvPr/>
            </p:nvSpPr>
            <p:spPr>
              <a:xfrm flipH="1" rot="10800000">
                <a:off x="16808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7" name="Google Shape;15117;p17"/>
              <p:cNvSpPr/>
              <p:nvPr/>
            </p:nvSpPr>
            <p:spPr>
              <a:xfrm flipH="1" rot="10800000">
                <a:off x="38290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8" name="Google Shape;15118;p17"/>
              <p:cNvSpPr/>
              <p:nvPr/>
            </p:nvSpPr>
            <p:spPr>
              <a:xfrm flipH="1" rot="10800000">
                <a:off x="59773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9" name="Google Shape;15119;p17"/>
              <p:cNvSpPr/>
              <p:nvPr/>
            </p:nvSpPr>
            <p:spPr>
              <a:xfrm flipH="1" rot="10800000">
                <a:off x="81255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0" name="Google Shape;15120;p17"/>
              <p:cNvSpPr/>
              <p:nvPr/>
            </p:nvSpPr>
            <p:spPr>
              <a:xfrm flipH="1" rot="10800000">
                <a:off x="102737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1" name="Google Shape;15121;p17"/>
              <p:cNvSpPr/>
              <p:nvPr/>
            </p:nvSpPr>
            <p:spPr>
              <a:xfrm flipH="1" rot="10800000">
                <a:off x="124220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2" name="Google Shape;15122;p17"/>
              <p:cNvSpPr/>
              <p:nvPr/>
            </p:nvSpPr>
            <p:spPr>
              <a:xfrm flipH="1" rot="10800000">
                <a:off x="145702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3" name="Google Shape;15123;p17"/>
              <p:cNvSpPr/>
              <p:nvPr/>
            </p:nvSpPr>
            <p:spPr>
              <a:xfrm flipH="1" rot="10800000">
                <a:off x="167184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4" name="Google Shape;15124;p17"/>
              <p:cNvSpPr/>
              <p:nvPr/>
            </p:nvSpPr>
            <p:spPr>
              <a:xfrm flipH="1" rot="10800000">
                <a:off x="188667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5" name="Google Shape;15125;p17"/>
              <p:cNvSpPr/>
              <p:nvPr/>
            </p:nvSpPr>
            <p:spPr>
              <a:xfrm flipH="1" rot="10800000">
                <a:off x="210149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6" name="Google Shape;15126;p17"/>
              <p:cNvSpPr/>
              <p:nvPr/>
            </p:nvSpPr>
            <p:spPr>
              <a:xfrm flipH="1" rot="10800000">
                <a:off x="231631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7" name="Google Shape;15127;p17"/>
              <p:cNvSpPr/>
              <p:nvPr/>
            </p:nvSpPr>
            <p:spPr>
              <a:xfrm flipH="1" rot="10800000">
                <a:off x="253114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8" name="Google Shape;15128;p17"/>
              <p:cNvSpPr/>
              <p:nvPr/>
            </p:nvSpPr>
            <p:spPr>
              <a:xfrm flipH="1" rot="10800000">
                <a:off x="274596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9" name="Google Shape;15129;p17"/>
              <p:cNvSpPr/>
              <p:nvPr/>
            </p:nvSpPr>
            <p:spPr>
              <a:xfrm flipH="1" rot="10800000">
                <a:off x="296078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0" name="Google Shape;15130;p17"/>
              <p:cNvSpPr/>
              <p:nvPr/>
            </p:nvSpPr>
            <p:spPr>
              <a:xfrm flipH="1" rot="10800000">
                <a:off x="317561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1" name="Google Shape;15131;p17"/>
              <p:cNvSpPr/>
              <p:nvPr/>
            </p:nvSpPr>
            <p:spPr>
              <a:xfrm flipH="1" rot="10800000">
                <a:off x="339043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2" name="Google Shape;15132;p17"/>
              <p:cNvSpPr/>
              <p:nvPr/>
            </p:nvSpPr>
            <p:spPr>
              <a:xfrm flipH="1" rot="10800000">
                <a:off x="360525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3" name="Google Shape;15133;p17"/>
              <p:cNvSpPr/>
              <p:nvPr/>
            </p:nvSpPr>
            <p:spPr>
              <a:xfrm flipH="1" rot="10800000">
                <a:off x="382008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4" name="Google Shape;15134;p17"/>
              <p:cNvSpPr/>
              <p:nvPr/>
            </p:nvSpPr>
            <p:spPr>
              <a:xfrm flipH="1" rot="10800000">
                <a:off x="403490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5" name="Google Shape;15135;p17"/>
              <p:cNvSpPr/>
              <p:nvPr/>
            </p:nvSpPr>
            <p:spPr>
              <a:xfrm flipH="1" rot="10800000">
                <a:off x="424972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6" name="Google Shape;15136;p17"/>
              <p:cNvSpPr/>
              <p:nvPr/>
            </p:nvSpPr>
            <p:spPr>
              <a:xfrm flipH="1" rot="10800000">
                <a:off x="446455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7" name="Google Shape;15137;p17"/>
              <p:cNvSpPr/>
              <p:nvPr/>
            </p:nvSpPr>
            <p:spPr>
              <a:xfrm flipH="1" rot="10800000">
                <a:off x="467937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8" name="Google Shape;15138;p17"/>
              <p:cNvSpPr/>
              <p:nvPr/>
            </p:nvSpPr>
            <p:spPr>
              <a:xfrm flipH="1" rot="10800000">
                <a:off x="489419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9" name="Google Shape;15139;p17"/>
              <p:cNvSpPr/>
              <p:nvPr/>
            </p:nvSpPr>
            <p:spPr>
              <a:xfrm flipH="1" rot="10800000">
                <a:off x="510902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0" name="Google Shape;15140;p17"/>
              <p:cNvSpPr/>
              <p:nvPr/>
            </p:nvSpPr>
            <p:spPr>
              <a:xfrm flipH="1" rot="10800000">
                <a:off x="532384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1" name="Google Shape;15141;p17"/>
              <p:cNvSpPr/>
              <p:nvPr/>
            </p:nvSpPr>
            <p:spPr>
              <a:xfrm flipH="1" rot="10800000">
                <a:off x="553866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2" name="Google Shape;15142;p17"/>
              <p:cNvSpPr/>
              <p:nvPr/>
            </p:nvSpPr>
            <p:spPr>
              <a:xfrm flipH="1" rot="10800000">
                <a:off x="575349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3" name="Google Shape;15143;p17"/>
              <p:cNvSpPr/>
              <p:nvPr/>
            </p:nvSpPr>
            <p:spPr>
              <a:xfrm flipH="1" rot="10800000">
                <a:off x="596831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4" name="Google Shape;15144;p17"/>
              <p:cNvSpPr/>
              <p:nvPr/>
            </p:nvSpPr>
            <p:spPr>
              <a:xfrm flipH="1" rot="10800000">
                <a:off x="618313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5" name="Google Shape;15145;p17"/>
              <p:cNvSpPr/>
              <p:nvPr/>
            </p:nvSpPr>
            <p:spPr>
              <a:xfrm flipH="1" rot="10800000">
                <a:off x="639796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6" name="Google Shape;15146;p17"/>
              <p:cNvSpPr/>
              <p:nvPr/>
            </p:nvSpPr>
            <p:spPr>
              <a:xfrm flipH="1" rot="10800000">
                <a:off x="661278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7" name="Google Shape;15147;p17"/>
              <p:cNvSpPr/>
              <p:nvPr/>
            </p:nvSpPr>
            <p:spPr>
              <a:xfrm flipH="1" rot="10800000">
                <a:off x="682760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8" name="Google Shape;15148;p17"/>
              <p:cNvSpPr/>
              <p:nvPr/>
            </p:nvSpPr>
            <p:spPr>
              <a:xfrm flipH="1" rot="10800000">
                <a:off x="704243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9" name="Google Shape;15149;p17"/>
              <p:cNvSpPr/>
              <p:nvPr/>
            </p:nvSpPr>
            <p:spPr>
              <a:xfrm flipH="1" rot="10800000">
                <a:off x="725725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0" name="Google Shape;15150;p17"/>
              <p:cNvSpPr/>
              <p:nvPr/>
            </p:nvSpPr>
            <p:spPr>
              <a:xfrm flipH="1" rot="10800000">
                <a:off x="747207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1" name="Google Shape;15151;p17"/>
              <p:cNvSpPr/>
              <p:nvPr/>
            </p:nvSpPr>
            <p:spPr>
              <a:xfrm flipH="1" rot="10800000">
                <a:off x="768690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2" name="Google Shape;15152;p17"/>
              <p:cNvSpPr/>
              <p:nvPr/>
            </p:nvSpPr>
            <p:spPr>
              <a:xfrm flipH="1" rot="10800000">
                <a:off x="790172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3" name="Google Shape;15153;p17"/>
              <p:cNvSpPr/>
              <p:nvPr/>
            </p:nvSpPr>
            <p:spPr>
              <a:xfrm flipH="1" rot="10800000">
                <a:off x="8116546"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4" name="Google Shape;15154;p17"/>
              <p:cNvSpPr/>
              <p:nvPr/>
            </p:nvSpPr>
            <p:spPr>
              <a:xfrm flipH="1" rot="10800000">
                <a:off x="833137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5" name="Google Shape;15155;p17"/>
              <p:cNvSpPr/>
              <p:nvPr/>
            </p:nvSpPr>
            <p:spPr>
              <a:xfrm flipH="1" rot="10800000">
                <a:off x="854619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6" name="Google Shape;15156;p17"/>
              <p:cNvSpPr/>
              <p:nvPr/>
            </p:nvSpPr>
            <p:spPr>
              <a:xfrm flipH="1" rot="10800000">
                <a:off x="8761016"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7" name="Google Shape;15157;p17"/>
              <p:cNvSpPr/>
              <p:nvPr/>
            </p:nvSpPr>
            <p:spPr>
              <a:xfrm flipH="1" rot="10800000">
                <a:off x="897584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8" name="Google Shape;15158;p17"/>
              <p:cNvSpPr/>
              <p:nvPr/>
            </p:nvSpPr>
            <p:spPr>
              <a:xfrm flipH="1" rot="10800000">
                <a:off x="-46739"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9" name="Google Shape;15159;p17"/>
              <p:cNvSpPr/>
              <p:nvPr/>
            </p:nvSpPr>
            <p:spPr>
              <a:xfrm flipH="1" rot="10800000">
                <a:off x="16808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0" name="Google Shape;15160;p17"/>
              <p:cNvSpPr/>
              <p:nvPr/>
            </p:nvSpPr>
            <p:spPr>
              <a:xfrm flipH="1" rot="10800000">
                <a:off x="38290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1" name="Google Shape;15161;p17"/>
              <p:cNvSpPr/>
              <p:nvPr/>
            </p:nvSpPr>
            <p:spPr>
              <a:xfrm flipH="1" rot="10800000">
                <a:off x="59773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2" name="Google Shape;15162;p17"/>
              <p:cNvSpPr/>
              <p:nvPr/>
            </p:nvSpPr>
            <p:spPr>
              <a:xfrm flipH="1" rot="10800000">
                <a:off x="81255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3" name="Google Shape;15163;p17"/>
              <p:cNvSpPr/>
              <p:nvPr/>
            </p:nvSpPr>
            <p:spPr>
              <a:xfrm flipH="1" rot="10800000">
                <a:off x="102737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4" name="Google Shape;15164;p17"/>
              <p:cNvSpPr/>
              <p:nvPr/>
            </p:nvSpPr>
            <p:spPr>
              <a:xfrm flipH="1" rot="10800000">
                <a:off x="124220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5" name="Google Shape;15165;p17"/>
              <p:cNvSpPr/>
              <p:nvPr/>
            </p:nvSpPr>
            <p:spPr>
              <a:xfrm flipH="1" rot="10800000">
                <a:off x="145702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6" name="Google Shape;15166;p17"/>
              <p:cNvSpPr/>
              <p:nvPr/>
            </p:nvSpPr>
            <p:spPr>
              <a:xfrm flipH="1" rot="10800000">
                <a:off x="167184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7" name="Google Shape;15167;p17"/>
              <p:cNvSpPr/>
              <p:nvPr/>
            </p:nvSpPr>
            <p:spPr>
              <a:xfrm flipH="1" rot="10800000">
                <a:off x="188667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8" name="Google Shape;15168;p17"/>
              <p:cNvSpPr/>
              <p:nvPr/>
            </p:nvSpPr>
            <p:spPr>
              <a:xfrm flipH="1" rot="10800000">
                <a:off x="210149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9" name="Google Shape;15169;p17"/>
              <p:cNvSpPr/>
              <p:nvPr/>
            </p:nvSpPr>
            <p:spPr>
              <a:xfrm flipH="1" rot="10800000">
                <a:off x="231631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0" name="Google Shape;15170;p17"/>
              <p:cNvSpPr/>
              <p:nvPr/>
            </p:nvSpPr>
            <p:spPr>
              <a:xfrm flipH="1" rot="10800000">
                <a:off x="253114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1" name="Google Shape;15171;p17"/>
              <p:cNvSpPr/>
              <p:nvPr/>
            </p:nvSpPr>
            <p:spPr>
              <a:xfrm flipH="1" rot="10800000">
                <a:off x="274596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2" name="Google Shape;15172;p17"/>
              <p:cNvSpPr/>
              <p:nvPr/>
            </p:nvSpPr>
            <p:spPr>
              <a:xfrm flipH="1" rot="10800000">
                <a:off x="296078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3" name="Google Shape;15173;p17"/>
              <p:cNvSpPr/>
              <p:nvPr/>
            </p:nvSpPr>
            <p:spPr>
              <a:xfrm flipH="1" rot="10800000">
                <a:off x="317561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4" name="Google Shape;15174;p17"/>
              <p:cNvSpPr/>
              <p:nvPr/>
            </p:nvSpPr>
            <p:spPr>
              <a:xfrm flipH="1" rot="10800000">
                <a:off x="339043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5" name="Google Shape;15175;p17"/>
              <p:cNvSpPr/>
              <p:nvPr/>
            </p:nvSpPr>
            <p:spPr>
              <a:xfrm flipH="1" rot="10800000">
                <a:off x="360525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6" name="Google Shape;15176;p17"/>
              <p:cNvSpPr/>
              <p:nvPr/>
            </p:nvSpPr>
            <p:spPr>
              <a:xfrm flipH="1" rot="10800000">
                <a:off x="382008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7" name="Google Shape;15177;p17"/>
              <p:cNvSpPr/>
              <p:nvPr/>
            </p:nvSpPr>
            <p:spPr>
              <a:xfrm flipH="1" rot="10800000">
                <a:off x="403490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8" name="Google Shape;15178;p17"/>
              <p:cNvSpPr/>
              <p:nvPr/>
            </p:nvSpPr>
            <p:spPr>
              <a:xfrm flipH="1" rot="10800000">
                <a:off x="424972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9" name="Google Shape;15179;p17"/>
              <p:cNvSpPr/>
              <p:nvPr/>
            </p:nvSpPr>
            <p:spPr>
              <a:xfrm flipH="1" rot="10800000">
                <a:off x="446455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0" name="Google Shape;15180;p17"/>
              <p:cNvSpPr/>
              <p:nvPr/>
            </p:nvSpPr>
            <p:spPr>
              <a:xfrm flipH="1" rot="10800000">
                <a:off x="467937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1" name="Google Shape;15181;p17"/>
              <p:cNvSpPr/>
              <p:nvPr/>
            </p:nvSpPr>
            <p:spPr>
              <a:xfrm flipH="1" rot="10800000">
                <a:off x="489419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2" name="Google Shape;15182;p17"/>
              <p:cNvSpPr/>
              <p:nvPr/>
            </p:nvSpPr>
            <p:spPr>
              <a:xfrm flipH="1" rot="10800000">
                <a:off x="510902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3" name="Google Shape;15183;p17"/>
              <p:cNvSpPr/>
              <p:nvPr/>
            </p:nvSpPr>
            <p:spPr>
              <a:xfrm flipH="1" rot="10800000">
                <a:off x="532384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4" name="Google Shape;15184;p17"/>
              <p:cNvSpPr/>
              <p:nvPr/>
            </p:nvSpPr>
            <p:spPr>
              <a:xfrm flipH="1" rot="10800000">
                <a:off x="553866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5" name="Google Shape;15185;p17"/>
              <p:cNvSpPr/>
              <p:nvPr/>
            </p:nvSpPr>
            <p:spPr>
              <a:xfrm flipH="1" rot="10800000">
                <a:off x="575349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6" name="Google Shape;15186;p17"/>
              <p:cNvSpPr/>
              <p:nvPr/>
            </p:nvSpPr>
            <p:spPr>
              <a:xfrm flipH="1" rot="10800000">
                <a:off x="596831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7" name="Google Shape;15187;p17"/>
              <p:cNvSpPr/>
              <p:nvPr/>
            </p:nvSpPr>
            <p:spPr>
              <a:xfrm flipH="1" rot="10800000">
                <a:off x="618313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8" name="Google Shape;15188;p17"/>
              <p:cNvSpPr/>
              <p:nvPr/>
            </p:nvSpPr>
            <p:spPr>
              <a:xfrm flipH="1" rot="10800000">
                <a:off x="639796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9" name="Google Shape;15189;p17"/>
              <p:cNvSpPr/>
              <p:nvPr/>
            </p:nvSpPr>
            <p:spPr>
              <a:xfrm flipH="1" rot="10800000">
                <a:off x="661278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0" name="Google Shape;15190;p17"/>
              <p:cNvSpPr/>
              <p:nvPr/>
            </p:nvSpPr>
            <p:spPr>
              <a:xfrm flipH="1" rot="10800000">
                <a:off x="682760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1" name="Google Shape;15191;p17"/>
              <p:cNvSpPr/>
              <p:nvPr/>
            </p:nvSpPr>
            <p:spPr>
              <a:xfrm flipH="1" rot="10800000">
                <a:off x="704243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2" name="Google Shape;15192;p17"/>
              <p:cNvSpPr/>
              <p:nvPr/>
            </p:nvSpPr>
            <p:spPr>
              <a:xfrm flipH="1" rot="10800000">
                <a:off x="725725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3" name="Google Shape;15193;p17"/>
              <p:cNvSpPr/>
              <p:nvPr/>
            </p:nvSpPr>
            <p:spPr>
              <a:xfrm flipH="1" rot="10800000">
                <a:off x="747207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4" name="Google Shape;15194;p17"/>
              <p:cNvSpPr/>
              <p:nvPr/>
            </p:nvSpPr>
            <p:spPr>
              <a:xfrm flipH="1" rot="10800000">
                <a:off x="768690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5" name="Google Shape;15195;p17"/>
              <p:cNvSpPr/>
              <p:nvPr/>
            </p:nvSpPr>
            <p:spPr>
              <a:xfrm flipH="1" rot="10800000">
                <a:off x="790172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6" name="Google Shape;15196;p17"/>
              <p:cNvSpPr/>
              <p:nvPr/>
            </p:nvSpPr>
            <p:spPr>
              <a:xfrm flipH="1" rot="10800000">
                <a:off x="8116546"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7" name="Google Shape;15197;p17"/>
              <p:cNvSpPr/>
              <p:nvPr/>
            </p:nvSpPr>
            <p:spPr>
              <a:xfrm flipH="1" rot="10800000">
                <a:off x="833137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8" name="Google Shape;15198;p17"/>
              <p:cNvSpPr/>
              <p:nvPr/>
            </p:nvSpPr>
            <p:spPr>
              <a:xfrm flipH="1" rot="10800000">
                <a:off x="854619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9" name="Google Shape;15199;p17"/>
              <p:cNvSpPr/>
              <p:nvPr/>
            </p:nvSpPr>
            <p:spPr>
              <a:xfrm flipH="1" rot="10800000">
                <a:off x="8761016"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0" name="Google Shape;15200;p17"/>
              <p:cNvSpPr/>
              <p:nvPr/>
            </p:nvSpPr>
            <p:spPr>
              <a:xfrm flipH="1" rot="10800000">
                <a:off x="897584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1" name="Google Shape;15201;p17"/>
              <p:cNvSpPr/>
              <p:nvPr/>
            </p:nvSpPr>
            <p:spPr>
              <a:xfrm flipH="1" rot="10800000">
                <a:off x="-46739"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2" name="Google Shape;15202;p17"/>
              <p:cNvSpPr/>
              <p:nvPr/>
            </p:nvSpPr>
            <p:spPr>
              <a:xfrm flipH="1" rot="10800000">
                <a:off x="16808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3" name="Google Shape;15203;p17"/>
              <p:cNvSpPr/>
              <p:nvPr/>
            </p:nvSpPr>
            <p:spPr>
              <a:xfrm flipH="1" rot="10800000">
                <a:off x="38290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4" name="Google Shape;15204;p17"/>
              <p:cNvSpPr/>
              <p:nvPr/>
            </p:nvSpPr>
            <p:spPr>
              <a:xfrm flipH="1" rot="10800000">
                <a:off x="59773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5" name="Google Shape;15205;p17"/>
              <p:cNvSpPr/>
              <p:nvPr/>
            </p:nvSpPr>
            <p:spPr>
              <a:xfrm flipH="1" rot="10800000">
                <a:off x="81255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6" name="Google Shape;15206;p17"/>
              <p:cNvSpPr/>
              <p:nvPr/>
            </p:nvSpPr>
            <p:spPr>
              <a:xfrm flipH="1" rot="10800000">
                <a:off x="102737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7" name="Google Shape;15207;p17"/>
              <p:cNvSpPr/>
              <p:nvPr/>
            </p:nvSpPr>
            <p:spPr>
              <a:xfrm flipH="1" rot="10800000">
                <a:off x="124220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8" name="Google Shape;15208;p17"/>
              <p:cNvSpPr/>
              <p:nvPr/>
            </p:nvSpPr>
            <p:spPr>
              <a:xfrm flipH="1" rot="10800000">
                <a:off x="145702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9" name="Google Shape;15209;p17"/>
              <p:cNvSpPr/>
              <p:nvPr/>
            </p:nvSpPr>
            <p:spPr>
              <a:xfrm flipH="1" rot="10800000">
                <a:off x="167184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0" name="Google Shape;15210;p17"/>
              <p:cNvSpPr/>
              <p:nvPr/>
            </p:nvSpPr>
            <p:spPr>
              <a:xfrm flipH="1" rot="10800000">
                <a:off x="188667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1" name="Google Shape;15211;p17"/>
              <p:cNvSpPr/>
              <p:nvPr/>
            </p:nvSpPr>
            <p:spPr>
              <a:xfrm flipH="1" rot="10800000">
                <a:off x="210149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2" name="Google Shape;15212;p17"/>
              <p:cNvSpPr/>
              <p:nvPr/>
            </p:nvSpPr>
            <p:spPr>
              <a:xfrm flipH="1" rot="10800000">
                <a:off x="231631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3" name="Google Shape;15213;p17"/>
              <p:cNvSpPr/>
              <p:nvPr/>
            </p:nvSpPr>
            <p:spPr>
              <a:xfrm flipH="1" rot="10800000">
                <a:off x="253114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4" name="Google Shape;15214;p17"/>
              <p:cNvSpPr/>
              <p:nvPr/>
            </p:nvSpPr>
            <p:spPr>
              <a:xfrm flipH="1" rot="10800000">
                <a:off x="274596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5" name="Google Shape;15215;p17"/>
              <p:cNvSpPr/>
              <p:nvPr/>
            </p:nvSpPr>
            <p:spPr>
              <a:xfrm flipH="1" rot="10800000">
                <a:off x="296078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6" name="Google Shape;15216;p17"/>
              <p:cNvSpPr/>
              <p:nvPr/>
            </p:nvSpPr>
            <p:spPr>
              <a:xfrm flipH="1" rot="10800000">
                <a:off x="317561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7" name="Google Shape;15217;p17"/>
              <p:cNvSpPr/>
              <p:nvPr/>
            </p:nvSpPr>
            <p:spPr>
              <a:xfrm flipH="1" rot="10800000">
                <a:off x="339043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8" name="Google Shape;15218;p17"/>
              <p:cNvSpPr/>
              <p:nvPr/>
            </p:nvSpPr>
            <p:spPr>
              <a:xfrm flipH="1" rot="10800000">
                <a:off x="360525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9" name="Google Shape;15219;p17"/>
              <p:cNvSpPr/>
              <p:nvPr/>
            </p:nvSpPr>
            <p:spPr>
              <a:xfrm flipH="1" rot="10800000">
                <a:off x="382008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0" name="Google Shape;15220;p17"/>
              <p:cNvSpPr/>
              <p:nvPr/>
            </p:nvSpPr>
            <p:spPr>
              <a:xfrm flipH="1" rot="10800000">
                <a:off x="403490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1" name="Google Shape;15221;p17"/>
              <p:cNvSpPr/>
              <p:nvPr/>
            </p:nvSpPr>
            <p:spPr>
              <a:xfrm flipH="1" rot="10800000">
                <a:off x="424972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2" name="Google Shape;15222;p17"/>
              <p:cNvSpPr/>
              <p:nvPr/>
            </p:nvSpPr>
            <p:spPr>
              <a:xfrm flipH="1" rot="10800000">
                <a:off x="446455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3" name="Google Shape;15223;p17"/>
              <p:cNvSpPr/>
              <p:nvPr/>
            </p:nvSpPr>
            <p:spPr>
              <a:xfrm flipH="1" rot="10800000">
                <a:off x="467937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4" name="Google Shape;15224;p17"/>
              <p:cNvSpPr/>
              <p:nvPr/>
            </p:nvSpPr>
            <p:spPr>
              <a:xfrm flipH="1" rot="10800000">
                <a:off x="489419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5" name="Google Shape;15225;p17"/>
              <p:cNvSpPr/>
              <p:nvPr/>
            </p:nvSpPr>
            <p:spPr>
              <a:xfrm flipH="1" rot="10800000">
                <a:off x="510902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6" name="Google Shape;15226;p17"/>
              <p:cNvSpPr/>
              <p:nvPr/>
            </p:nvSpPr>
            <p:spPr>
              <a:xfrm flipH="1" rot="10800000">
                <a:off x="532384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7" name="Google Shape;15227;p17"/>
              <p:cNvSpPr/>
              <p:nvPr/>
            </p:nvSpPr>
            <p:spPr>
              <a:xfrm flipH="1" rot="10800000">
                <a:off x="553866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8" name="Google Shape;15228;p17"/>
              <p:cNvSpPr/>
              <p:nvPr/>
            </p:nvSpPr>
            <p:spPr>
              <a:xfrm flipH="1" rot="10800000">
                <a:off x="575349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9" name="Google Shape;15229;p17"/>
              <p:cNvSpPr/>
              <p:nvPr/>
            </p:nvSpPr>
            <p:spPr>
              <a:xfrm flipH="1" rot="10800000">
                <a:off x="596831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0" name="Google Shape;15230;p17"/>
              <p:cNvSpPr/>
              <p:nvPr/>
            </p:nvSpPr>
            <p:spPr>
              <a:xfrm flipH="1" rot="10800000">
                <a:off x="618313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1" name="Google Shape;15231;p17"/>
              <p:cNvSpPr/>
              <p:nvPr/>
            </p:nvSpPr>
            <p:spPr>
              <a:xfrm flipH="1" rot="10800000">
                <a:off x="639796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2" name="Google Shape;15232;p17"/>
              <p:cNvSpPr/>
              <p:nvPr/>
            </p:nvSpPr>
            <p:spPr>
              <a:xfrm flipH="1" rot="10800000">
                <a:off x="661278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3" name="Google Shape;15233;p17"/>
              <p:cNvSpPr/>
              <p:nvPr/>
            </p:nvSpPr>
            <p:spPr>
              <a:xfrm flipH="1" rot="10800000">
                <a:off x="682760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4" name="Google Shape;15234;p17"/>
              <p:cNvSpPr/>
              <p:nvPr/>
            </p:nvSpPr>
            <p:spPr>
              <a:xfrm flipH="1" rot="10800000">
                <a:off x="704243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5" name="Google Shape;15235;p17"/>
              <p:cNvSpPr/>
              <p:nvPr/>
            </p:nvSpPr>
            <p:spPr>
              <a:xfrm flipH="1" rot="10800000">
                <a:off x="725725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6" name="Google Shape;15236;p17"/>
              <p:cNvSpPr/>
              <p:nvPr/>
            </p:nvSpPr>
            <p:spPr>
              <a:xfrm flipH="1" rot="10800000">
                <a:off x="747207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7" name="Google Shape;15237;p17"/>
              <p:cNvSpPr/>
              <p:nvPr/>
            </p:nvSpPr>
            <p:spPr>
              <a:xfrm flipH="1" rot="10800000">
                <a:off x="768690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8" name="Google Shape;15238;p17"/>
              <p:cNvSpPr/>
              <p:nvPr/>
            </p:nvSpPr>
            <p:spPr>
              <a:xfrm flipH="1" rot="10800000">
                <a:off x="790172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9" name="Google Shape;15239;p17"/>
              <p:cNvSpPr/>
              <p:nvPr/>
            </p:nvSpPr>
            <p:spPr>
              <a:xfrm flipH="1" rot="10800000">
                <a:off x="8116546"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0" name="Google Shape;15240;p17"/>
              <p:cNvSpPr/>
              <p:nvPr/>
            </p:nvSpPr>
            <p:spPr>
              <a:xfrm flipH="1" rot="10800000">
                <a:off x="833137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1" name="Google Shape;15241;p17"/>
              <p:cNvSpPr/>
              <p:nvPr/>
            </p:nvSpPr>
            <p:spPr>
              <a:xfrm flipH="1" rot="10800000">
                <a:off x="854619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2" name="Google Shape;15242;p17"/>
              <p:cNvSpPr/>
              <p:nvPr/>
            </p:nvSpPr>
            <p:spPr>
              <a:xfrm flipH="1" rot="10800000">
                <a:off x="8761016"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3" name="Google Shape;15243;p17"/>
              <p:cNvSpPr/>
              <p:nvPr/>
            </p:nvSpPr>
            <p:spPr>
              <a:xfrm flipH="1" rot="10800000">
                <a:off x="897584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44" name="Google Shape;15244;p17"/>
            <p:cNvSpPr/>
            <p:nvPr/>
          </p:nvSpPr>
          <p:spPr>
            <a:xfrm>
              <a:off x="50" y="-6025"/>
              <a:ext cx="9144000" cy="207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5" name="Google Shape;15245;p17"/>
            <p:cNvSpPr/>
            <p:nvPr/>
          </p:nvSpPr>
          <p:spPr>
            <a:xfrm>
              <a:off x="50" y="4941625"/>
              <a:ext cx="9144000" cy="207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6" name="Google Shape;15246;p17"/>
            <p:cNvSpPr/>
            <p:nvPr/>
          </p:nvSpPr>
          <p:spPr>
            <a:xfrm>
              <a:off x="8934575" y="-6025"/>
              <a:ext cx="209400" cy="5155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7" name="Google Shape;15247;p17"/>
            <p:cNvSpPr/>
            <p:nvPr/>
          </p:nvSpPr>
          <p:spPr>
            <a:xfrm>
              <a:off x="150" y="-6025"/>
              <a:ext cx="209400" cy="5155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48" name="Google Shape;15248;p17"/>
          <p:cNvSpPr txBox="1"/>
          <p:nvPr>
            <p:ph idx="1" type="subTitle"/>
          </p:nvPr>
        </p:nvSpPr>
        <p:spPr>
          <a:xfrm>
            <a:off x="3049575" y="1430425"/>
            <a:ext cx="3045000" cy="87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5249" name="Google Shape;15249;p17"/>
          <p:cNvSpPr txBox="1"/>
          <p:nvPr>
            <p:ph type="title"/>
          </p:nvPr>
        </p:nvSpPr>
        <p:spPr>
          <a:xfrm>
            <a:off x="3058825" y="778225"/>
            <a:ext cx="30357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250" name="Google Shape;15250;p17"/>
          <p:cNvSpPr/>
          <p:nvPr>
            <p:ph idx="2" type="pic"/>
          </p:nvPr>
        </p:nvSpPr>
        <p:spPr>
          <a:xfrm>
            <a:off x="3618450" y="2615900"/>
            <a:ext cx="1916400" cy="1916400"/>
          </a:xfrm>
          <a:prstGeom prst="ellipse">
            <a:avLst/>
          </a:prstGeom>
          <a:noFill/>
          <a:ln>
            <a:noFill/>
          </a:ln>
        </p:spPr>
      </p:sp>
      <p:sp>
        <p:nvSpPr>
          <p:cNvPr id="15251" name="Google Shape;15251;p17"/>
          <p:cNvSpPr/>
          <p:nvPr>
            <p:ph idx="3" type="pic"/>
          </p:nvPr>
        </p:nvSpPr>
        <p:spPr>
          <a:xfrm>
            <a:off x="819900" y="1602200"/>
            <a:ext cx="1934700" cy="1934700"/>
          </a:xfrm>
          <a:prstGeom prst="ellipse">
            <a:avLst/>
          </a:prstGeom>
          <a:noFill/>
          <a:ln>
            <a:noFill/>
          </a:ln>
        </p:spPr>
      </p:sp>
      <p:sp>
        <p:nvSpPr>
          <p:cNvPr id="15252" name="Google Shape;15252;p17"/>
          <p:cNvSpPr/>
          <p:nvPr>
            <p:ph idx="4" type="pic"/>
          </p:nvPr>
        </p:nvSpPr>
        <p:spPr>
          <a:xfrm>
            <a:off x="6389550" y="1602200"/>
            <a:ext cx="1934700" cy="1934700"/>
          </a:xfrm>
          <a:prstGeom prst="ellipse">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5253" name="Shape 15253"/>
        <p:cNvGrpSpPr/>
        <p:nvPr/>
      </p:nvGrpSpPr>
      <p:grpSpPr>
        <a:xfrm>
          <a:off x="0" y="0"/>
          <a:ext cx="0" cy="0"/>
          <a:chOff x="0" y="0"/>
          <a:chExt cx="0" cy="0"/>
        </a:xfrm>
      </p:grpSpPr>
      <p:grpSp>
        <p:nvGrpSpPr>
          <p:cNvPr id="15254" name="Google Shape;15254;p18"/>
          <p:cNvGrpSpPr/>
          <p:nvPr/>
        </p:nvGrpSpPr>
        <p:grpSpPr>
          <a:xfrm>
            <a:off x="50" y="-6025"/>
            <a:ext cx="9144181" cy="5155550"/>
            <a:chOff x="50" y="-6025"/>
            <a:chExt cx="9144181" cy="5155550"/>
          </a:xfrm>
        </p:grpSpPr>
        <p:grpSp>
          <p:nvGrpSpPr>
            <p:cNvPr id="15255" name="Google Shape;15255;p18"/>
            <p:cNvGrpSpPr/>
            <p:nvPr/>
          </p:nvGrpSpPr>
          <p:grpSpPr>
            <a:xfrm>
              <a:off x="150" y="126"/>
              <a:ext cx="9144081" cy="5143543"/>
              <a:chOff x="-46739" y="-18"/>
              <a:chExt cx="9237379" cy="5143543"/>
            </a:xfrm>
          </p:grpSpPr>
          <p:sp>
            <p:nvSpPr>
              <p:cNvPr id="15256" name="Google Shape;15256;p18"/>
              <p:cNvSpPr/>
              <p:nvPr/>
            </p:nvSpPr>
            <p:spPr>
              <a:xfrm flipH="1" rot="10800000">
                <a:off x="-46739"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7" name="Google Shape;15257;p18"/>
              <p:cNvSpPr/>
              <p:nvPr/>
            </p:nvSpPr>
            <p:spPr>
              <a:xfrm flipH="1" rot="10800000">
                <a:off x="16808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8" name="Google Shape;15258;p18"/>
              <p:cNvSpPr/>
              <p:nvPr/>
            </p:nvSpPr>
            <p:spPr>
              <a:xfrm flipH="1" rot="10800000">
                <a:off x="38290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9" name="Google Shape;15259;p18"/>
              <p:cNvSpPr/>
              <p:nvPr/>
            </p:nvSpPr>
            <p:spPr>
              <a:xfrm flipH="1" rot="10800000">
                <a:off x="59773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0" name="Google Shape;15260;p18"/>
              <p:cNvSpPr/>
              <p:nvPr/>
            </p:nvSpPr>
            <p:spPr>
              <a:xfrm flipH="1" rot="10800000">
                <a:off x="81255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1" name="Google Shape;15261;p18"/>
              <p:cNvSpPr/>
              <p:nvPr/>
            </p:nvSpPr>
            <p:spPr>
              <a:xfrm flipH="1" rot="10800000">
                <a:off x="102737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2" name="Google Shape;15262;p18"/>
              <p:cNvSpPr/>
              <p:nvPr/>
            </p:nvSpPr>
            <p:spPr>
              <a:xfrm flipH="1" rot="10800000">
                <a:off x="124220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3" name="Google Shape;15263;p18"/>
              <p:cNvSpPr/>
              <p:nvPr/>
            </p:nvSpPr>
            <p:spPr>
              <a:xfrm flipH="1" rot="10800000">
                <a:off x="145702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4" name="Google Shape;15264;p18"/>
              <p:cNvSpPr/>
              <p:nvPr/>
            </p:nvSpPr>
            <p:spPr>
              <a:xfrm flipH="1" rot="10800000">
                <a:off x="167184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5" name="Google Shape;15265;p18"/>
              <p:cNvSpPr/>
              <p:nvPr/>
            </p:nvSpPr>
            <p:spPr>
              <a:xfrm flipH="1" rot="10800000">
                <a:off x="188667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6" name="Google Shape;15266;p18"/>
              <p:cNvSpPr/>
              <p:nvPr/>
            </p:nvSpPr>
            <p:spPr>
              <a:xfrm flipH="1" rot="10800000">
                <a:off x="210149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7" name="Google Shape;15267;p18"/>
              <p:cNvSpPr/>
              <p:nvPr/>
            </p:nvSpPr>
            <p:spPr>
              <a:xfrm flipH="1" rot="10800000">
                <a:off x="231631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8" name="Google Shape;15268;p18"/>
              <p:cNvSpPr/>
              <p:nvPr/>
            </p:nvSpPr>
            <p:spPr>
              <a:xfrm flipH="1" rot="10800000">
                <a:off x="253114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9" name="Google Shape;15269;p18"/>
              <p:cNvSpPr/>
              <p:nvPr/>
            </p:nvSpPr>
            <p:spPr>
              <a:xfrm flipH="1" rot="10800000">
                <a:off x="274596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0" name="Google Shape;15270;p18"/>
              <p:cNvSpPr/>
              <p:nvPr/>
            </p:nvSpPr>
            <p:spPr>
              <a:xfrm flipH="1" rot="10800000">
                <a:off x="296078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1" name="Google Shape;15271;p18"/>
              <p:cNvSpPr/>
              <p:nvPr/>
            </p:nvSpPr>
            <p:spPr>
              <a:xfrm flipH="1" rot="10800000">
                <a:off x="317561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2" name="Google Shape;15272;p18"/>
              <p:cNvSpPr/>
              <p:nvPr/>
            </p:nvSpPr>
            <p:spPr>
              <a:xfrm flipH="1" rot="10800000">
                <a:off x="339043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3" name="Google Shape;15273;p18"/>
              <p:cNvSpPr/>
              <p:nvPr/>
            </p:nvSpPr>
            <p:spPr>
              <a:xfrm flipH="1" rot="10800000">
                <a:off x="360525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4" name="Google Shape;15274;p18"/>
              <p:cNvSpPr/>
              <p:nvPr/>
            </p:nvSpPr>
            <p:spPr>
              <a:xfrm flipH="1" rot="10800000">
                <a:off x="382008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5" name="Google Shape;15275;p18"/>
              <p:cNvSpPr/>
              <p:nvPr/>
            </p:nvSpPr>
            <p:spPr>
              <a:xfrm flipH="1" rot="10800000">
                <a:off x="403490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6" name="Google Shape;15276;p18"/>
              <p:cNvSpPr/>
              <p:nvPr/>
            </p:nvSpPr>
            <p:spPr>
              <a:xfrm flipH="1" rot="10800000">
                <a:off x="424972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7" name="Google Shape;15277;p18"/>
              <p:cNvSpPr/>
              <p:nvPr/>
            </p:nvSpPr>
            <p:spPr>
              <a:xfrm flipH="1" rot="10800000">
                <a:off x="446455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8" name="Google Shape;15278;p18"/>
              <p:cNvSpPr/>
              <p:nvPr/>
            </p:nvSpPr>
            <p:spPr>
              <a:xfrm flipH="1" rot="10800000">
                <a:off x="467937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9" name="Google Shape;15279;p18"/>
              <p:cNvSpPr/>
              <p:nvPr/>
            </p:nvSpPr>
            <p:spPr>
              <a:xfrm flipH="1" rot="10800000">
                <a:off x="489419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0" name="Google Shape;15280;p18"/>
              <p:cNvSpPr/>
              <p:nvPr/>
            </p:nvSpPr>
            <p:spPr>
              <a:xfrm flipH="1" rot="10800000">
                <a:off x="510902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1" name="Google Shape;15281;p18"/>
              <p:cNvSpPr/>
              <p:nvPr/>
            </p:nvSpPr>
            <p:spPr>
              <a:xfrm flipH="1" rot="10800000">
                <a:off x="532384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2" name="Google Shape;15282;p18"/>
              <p:cNvSpPr/>
              <p:nvPr/>
            </p:nvSpPr>
            <p:spPr>
              <a:xfrm flipH="1" rot="10800000">
                <a:off x="553866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3" name="Google Shape;15283;p18"/>
              <p:cNvSpPr/>
              <p:nvPr/>
            </p:nvSpPr>
            <p:spPr>
              <a:xfrm flipH="1" rot="10800000">
                <a:off x="575349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4" name="Google Shape;15284;p18"/>
              <p:cNvSpPr/>
              <p:nvPr/>
            </p:nvSpPr>
            <p:spPr>
              <a:xfrm flipH="1" rot="10800000">
                <a:off x="596831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5" name="Google Shape;15285;p18"/>
              <p:cNvSpPr/>
              <p:nvPr/>
            </p:nvSpPr>
            <p:spPr>
              <a:xfrm flipH="1" rot="10800000">
                <a:off x="618313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6" name="Google Shape;15286;p18"/>
              <p:cNvSpPr/>
              <p:nvPr/>
            </p:nvSpPr>
            <p:spPr>
              <a:xfrm flipH="1" rot="10800000">
                <a:off x="639796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7" name="Google Shape;15287;p18"/>
              <p:cNvSpPr/>
              <p:nvPr/>
            </p:nvSpPr>
            <p:spPr>
              <a:xfrm flipH="1" rot="10800000">
                <a:off x="661278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8" name="Google Shape;15288;p18"/>
              <p:cNvSpPr/>
              <p:nvPr/>
            </p:nvSpPr>
            <p:spPr>
              <a:xfrm flipH="1" rot="10800000">
                <a:off x="682760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9" name="Google Shape;15289;p18"/>
              <p:cNvSpPr/>
              <p:nvPr/>
            </p:nvSpPr>
            <p:spPr>
              <a:xfrm flipH="1" rot="10800000">
                <a:off x="704243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0" name="Google Shape;15290;p18"/>
              <p:cNvSpPr/>
              <p:nvPr/>
            </p:nvSpPr>
            <p:spPr>
              <a:xfrm flipH="1" rot="10800000">
                <a:off x="725725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1" name="Google Shape;15291;p18"/>
              <p:cNvSpPr/>
              <p:nvPr/>
            </p:nvSpPr>
            <p:spPr>
              <a:xfrm flipH="1" rot="10800000">
                <a:off x="747207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2" name="Google Shape;15292;p18"/>
              <p:cNvSpPr/>
              <p:nvPr/>
            </p:nvSpPr>
            <p:spPr>
              <a:xfrm flipH="1" rot="10800000">
                <a:off x="768690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3" name="Google Shape;15293;p18"/>
              <p:cNvSpPr/>
              <p:nvPr/>
            </p:nvSpPr>
            <p:spPr>
              <a:xfrm flipH="1" rot="10800000">
                <a:off x="790172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4" name="Google Shape;15294;p18"/>
              <p:cNvSpPr/>
              <p:nvPr/>
            </p:nvSpPr>
            <p:spPr>
              <a:xfrm flipH="1" rot="10800000">
                <a:off x="8116546"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5" name="Google Shape;15295;p18"/>
              <p:cNvSpPr/>
              <p:nvPr/>
            </p:nvSpPr>
            <p:spPr>
              <a:xfrm flipH="1" rot="10800000">
                <a:off x="833137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6" name="Google Shape;15296;p18"/>
              <p:cNvSpPr/>
              <p:nvPr/>
            </p:nvSpPr>
            <p:spPr>
              <a:xfrm flipH="1" rot="10800000">
                <a:off x="854619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7" name="Google Shape;15297;p18"/>
              <p:cNvSpPr/>
              <p:nvPr/>
            </p:nvSpPr>
            <p:spPr>
              <a:xfrm flipH="1" rot="10800000">
                <a:off x="8761016"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8" name="Google Shape;15298;p18"/>
              <p:cNvSpPr/>
              <p:nvPr/>
            </p:nvSpPr>
            <p:spPr>
              <a:xfrm flipH="1" rot="10800000">
                <a:off x="897584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9" name="Google Shape;15299;p18"/>
              <p:cNvSpPr/>
              <p:nvPr/>
            </p:nvSpPr>
            <p:spPr>
              <a:xfrm flipH="1" rot="10800000">
                <a:off x="-46739"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0" name="Google Shape;15300;p18"/>
              <p:cNvSpPr/>
              <p:nvPr/>
            </p:nvSpPr>
            <p:spPr>
              <a:xfrm flipH="1" rot="10800000">
                <a:off x="16808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1" name="Google Shape;15301;p18"/>
              <p:cNvSpPr/>
              <p:nvPr/>
            </p:nvSpPr>
            <p:spPr>
              <a:xfrm flipH="1" rot="10800000">
                <a:off x="38290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2" name="Google Shape;15302;p18"/>
              <p:cNvSpPr/>
              <p:nvPr/>
            </p:nvSpPr>
            <p:spPr>
              <a:xfrm flipH="1" rot="10800000">
                <a:off x="59773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3" name="Google Shape;15303;p18"/>
              <p:cNvSpPr/>
              <p:nvPr/>
            </p:nvSpPr>
            <p:spPr>
              <a:xfrm flipH="1" rot="10800000">
                <a:off x="81255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4" name="Google Shape;15304;p18"/>
              <p:cNvSpPr/>
              <p:nvPr/>
            </p:nvSpPr>
            <p:spPr>
              <a:xfrm flipH="1" rot="10800000">
                <a:off x="102737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5" name="Google Shape;15305;p18"/>
              <p:cNvSpPr/>
              <p:nvPr/>
            </p:nvSpPr>
            <p:spPr>
              <a:xfrm flipH="1" rot="10800000">
                <a:off x="124220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6" name="Google Shape;15306;p18"/>
              <p:cNvSpPr/>
              <p:nvPr/>
            </p:nvSpPr>
            <p:spPr>
              <a:xfrm flipH="1" rot="10800000">
                <a:off x="145702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7" name="Google Shape;15307;p18"/>
              <p:cNvSpPr/>
              <p:nvPr/>
            </p:nvSpPr>
            <p:spPr>
              <a:xfrm flipH="1" rot="10800000">
                <a:off x="167184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8" name="Google Shape;15308;p18"/>
              <p:cNvSpPr/>
              <p:nvPr/>
            </p:nvSpPr>
            <p:spPr>
              <a:xfrm flipH="1" rot="10800000">
                <a:off x="188667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9" name="Google Shape;15309;p18"/>
              <p:cNvSpPr/>
              <p:nvPr/>
            </p:nvSpPr>
            <p:spPr>
              <a:xfrm flipH="1" rot="10800000">
                <a:off x="210149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0" name="Google Shape;15310;p18"/>
              <p:cNvSpPr/>
              <p:nvPr/>
            </p:nvSpPr>
            <p:spPr>
              <a:xfrm flipH="1" rot="10800000">
                <a:off x="231631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1" name="Google Shape;15311;p18"/>
              <p:cNvSpPr/>
              <p:nvPr/>
            </p:nvSpPr>
            <p:spPr>
              <a:xfrm flipH="1" rot="10800000">
                <a:off x="253114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2" name="Google Shape;15312;p18"/>
              <p:cNvSpPr/>
              <p:nvPr/>
            </p:nvSpPr>
            <p:spPr>
              <a:xfrm flipH="1" rot="10800000">
                <a:off x="274596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3" name="Google Shape;15313;p18"/>
              <p:cNvSpPr/>
              <p:nvPr/>
            </p:nvSpPr>
            <p:spPr>
              <a:xfrm flipH="1" rot="10800000">
                <a:off x="296078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4" name="Google Shape;15314;p18"/>
              <p:cNvSpPr/>
              <p:nvPr/>
            </p:nvSpPr>
            <p:spPr>
              <a:xfrm flipH="1" rot="10800000">
                <a:off x="317561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5" name="Google Shape;15315;p18"/>
              <p:cNvSpPr/>
              <p:nvPr/>
            </p:nvSpPr>
            <p:spPr>
              <a:xfrm flipH="1" rot="10800000">
                <a:off x="339043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6" name="Google Shape;15316;p18"/>
              <p:cNvSpPr/>
              <p:nvPr/>
            </p:nvSpPr>
            <p:spPr>
              <a:xfrm flipH="1" rot="10800000">
                <a:off x="360525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7" name="Google Shape;15317;p18"/>
              <p:cNvSpPr/>
              <p:nvPr/>
            </p:nvSpPr>
            <p:spPr>
              <a:xfrm flipH="1" rot="10800000">
                <a:off x="382008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8" name="Google Shape;15318;p18"/>
              <p:cNvSpPr/>
              <p:nvPr/>
            </p:nvSpPr>
            <p:spPr>
              <a:xfrm flipH="1" rot="10800000">
                <a:off x="403490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9" name="Google Shape;15319;p18"/>
              <p:cNvSpPr/>
              <p:nvPr/>
            </p:nvSpPr>
            <p:spPr>
              <a:xfrm flipH="1" rot="10800000">
                <a:off x="424972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0" name="Google Shape;15320;p18"/>
              <p:cNvSpPr/>
              <p:nvPr/>
            </p:nvSpPr>
            <p:spPr>
              <a:xfrm flipH="1" rot="10800000">
                <a:off x="446455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1" name="Google Shape;15321;p18"/>
              <p:cNvSpPr/>
              <p:nvPr/>
            </p:nvSpPr>
            <p:spPr>
              <a:xfrm flipH="1" rot="10800000">
                <a:off x="467937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2" name="Google Shape;15322;p18"/>
              <p:cNvSpPr/>
              <p:nvPr/>
            </p:nvSpPr>
            <p:spPr>
              <a:xfrm flipH="1" rot="10800000">
                <a:off x="489419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3" name="Google Shape;15323;p18"/>
              <p:cNvSpPr/>
              <p:nvPr/>
            </p:nvSpPr>
            <p:spPr>
              <a:xfrm flipH="1" rot="10800000">
                <a:off x="510902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4" name="Google Shape;15324;p18"/>
              <p:cNvSpPr/>
              <p:nvPr/>
            </p:nvSpPr>
            <p:spPr>
              <a:xfrm flipH="1" rot="10800000">
                <a:off x="532384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5" name="Google Shape;15325;p18"/>
              <p:cNvSpPr/>
              <p:nvPr/>
            </p:nvSpPr>
            <p:spPr>
              <a:xfrm flipH="1" rot="10800000">
                <a:off x="553866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6" name="Google Shape;15326;p18"/>
              <p:cNvSpPr/>
              <p:nvPr/>
            </p:nvSpPr>
            <p:spPr>
              <a:xfrm flipH="1" rot="10800000">
                <a:off x="575349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7" name="Google Shape;15327;p18"/>
              <p:cNvSpPr/>
              <p:nvPr/>
            </p:nvSpPr>
            <p:spPr>
              <a:xfrm flipH="1" rot="10800000">
                <a:off x="596831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8" name="Google Shape;15328;p18"/>
              <p:cNvSpPr/>
              <p:nvPr/>
            </p:nvSpPr>
            <p:spPr>
              <a:xfrm flipH="1" rot="10800000">
                <a:off x="618313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9" name="Google Shape;15329;p18"/>
              <p:cNvSpPr/>
              <p:nvPr/>
            </p:nvSpPr>
            <p:spPr>
              <a:xfrm flipH="1" rot="10800000">
                <a:off x="639796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0" name="Google Shape;15330;p18"/>
              <p:cNvSpPr/>
              <p:nvPr/>
            </p:nvSpPr>
            <p:spPr>
              <a:xfrm flipH="1" rot="10800000">
                <a:off x="661278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1" name="Google Shape;15331;p18"/>
              <p:cNvSpPr/>
              <p:nvPr/>
            </p:nvSpPr>
            <p:spPr>
              <a:xfrm flipH="1" rot="10800000">
                <a:off x="682760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2" name="Google Shape;15332;p18"/>
              <p:cNvSpPr/>
              <p:nvPr/>
            </p:nvSpPr>
            <p:spPr>
              <a:xfrm flipH="1" rot="10800000">
                <a:off x="704243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3" name="Google Shape;15333;p18"/>
              <p:cNvSpPr/>
              <p:nvPr/>
            </p:nvSpPr>
            <p:spPr>
              <a:xfrm flipH="1" rot="10800000">
                <a:off x="725725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4" name="Google Shape;15334;p18"/>
              <p:cNvSpPr/>
              <p:nvPr/>
            </p:nvSpPr>
            <p:spPr>
              <a:xfrm flipH="1" rot="10800000">
                <a:off x="747207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5" name="Google Shape;15335;p18"/>
              <p:cNvSpPr/>
              <p:nvPr/>
            </p:nvSpPr>
            <p:spPr>
              <a:xfrm flipH="1" rot="10800000">
                <a:off x="768690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6" name="Google Shape;15336;p18"/>
              <p:cNvSpPr/>
              <p:nvPr/>
            </p:nvSpPr>
            <p:spPr>
              <a:xfrm flipH="1" rot="10800000">
                <a:off x="790172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7" name="Google Shape;15337;p18"/>
              <p:cNvSpPr/>
              <p:nvPr/>
            </p:nvSpPr>
            <p:spPr>
              <a:xfrm flipH="1" rot="10800000">
                <a:off x="8116546"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8" name="Google Shape;15338;p18"/>
              <p:cNvSpPr/>
              <p:nvPr/>
            </p:nvSpPr>
            <p:spPr>
              <a:xfrm flipH="1" rot="10800000">
                <a:off x="833137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9" name="Google Shape;15339;p18"/>
              <p:cNvSpPr/>
              <p:nvPr/>
            </p:nvSpPr>
            <p:spPr>
              <a:xfrm flipH="1" rot="10800000">
                <a:off x="854619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0" name="Google Shape;15340;p18"/>
              <p:cNvSpPr/>
              <p:nvPr/>
            </p:nvSpPr>
            <p:spPr>
              <a:xfrm flipH="1" rot="10800000">
                <a:off x="8761016"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1" name="Google Shape;15341;p18"/>
              <p:cNvSpPr/>
              <p:nvPr/>
            </p:nvSpPr>
            <p:spPr>
              <a:xfrm flipH="1" rot="10800000">
                <a:off x="897584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2" name="Google Shape;15342;p18"/>
              <p:cNvSpPr/>
              <p:nvPr/>
            </p:nvSpPr>
            <p:spPr>
              <a:xfrm flipH="1" rot="10800000">
                <a:off x="-46739"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3" name="Google Shape;15343;p18"/>
              <p:cNvSpPr/>
              <p:nvPr/>
            </p:nvSpPr>
            <p:spPr>
              <a:xfrm flipH="1" rot="10800000">
                <a:off x="16808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4" name="Google Shape;15344;p18"/>
              <p:cNvSpPr/>
              <p:nvPr/>
            </p:nvSpPr>
            <p:spPr>
              <a:xfrm flipH="1" rot="10800000">
                <a:off x="38290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5" name="Google Shape;15345;p18"/>
              <p:cNvSpPr/>
              <p:nvPr/>
            </p:nvSpPr>
            <p:spPr>
              <a:xfrm flipH="1" rot="10800000">
                <a:off x="59773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6" name="Google Shape;15346;p18"/>
              <p:cNvSpPr/>
              <p:nvPr/>
            </p:nvSpPr>
            <p:spPr>
              <a:xfrm flipH="1" rot="10800000">
                <a:off x="81255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7" name="Google Shape;15347;p18"/>
              <p:cNvSpPr/>
              <p:nvPr/>
            </p:nvSpPr>
            <p:spPr>
              <a:xfrm flipH="1" rot="10800000">
                <a:off x="102737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8" name="Google Shape;15348;p18"/>
              <p:cNvSpPr/>
              <p:nvPr/>
            </p:nvSpPr>
            <p:spPr>
              <a:xfrm flipH="1" rot="10800000">
                <a:off x="124220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9" name="Google Shape;15349;p18"/>
              <p:cNvSpPr/>
              <p:nvPr/>
            </p:nvSpPr>
            <p:spPr>
              <a:xfrm flipH="1" rot="10800000">
                <a:off x="145702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0" name="Google Shape;15350;p18"/>
              <p:cNvSpPr/>
              <p:nvPr/>
            </p:nvSpPr>
            <p:spPr>
              <a:xfrm flipH="1" rot="10800000">
                <a:off x="167184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1" name="Google Shape;15351;p18"/>
              <p:cNvSpPr/>
              <p:nvPr/>
            </p:nvSpPr>
            <p:spPr>
              <a:xfrm flipH="1" rot="10800000">
                <a:off x="188667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2" name="Google Shape;15352;p18"/>
              <p:cNvSpPr/>
              <p:nvPr/>
            </p:nvSpPr>
            <p:spPr>
              <a:xfrm flipH="1" rot="10800000">
                <a:off x="210149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3" name="Google Shape;15353;p18"/>
              <p:cNvSpPr/>
              <p:nvPr/>
            </p:nvSpPr>
            <p:spPr>
              <a:xfrm flipH="1" rot="10800000">
                <a:off x="231631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4" name="Google Shape;15354;p18"/>
              <p:cNvSpPr/>
              <p:nvPr/>
            </p:nvSpPr>
            <p:spPr>
              <a:xfrm flipH="1" rot="10800000">
                <a:off x="253114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5" name="Google Shape;15355;p18"/>
              <p:cNvSpPr/>
              <p:nvPr/>
            </p:nvSpPr>
            <p:spPr>
              <a:xfrm flipH="1" rot="10800000">
                <a:off x="274596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6" name="Google Shape;15356;p18"/>
              <p:cNvSpPr/>
              <p:nvPr/>
            </p:nvSpPr>
            <p:spPr>
              <a:xfrm flipH="1" rot="10800000">
                <a:off x="296078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7" name="Google Shape;15357;p18"/>
              <p:cNvSpPr/>
              <p:nvPr/>
            </p:nvSpPr>
            <p:spPr>
              <a:xfrm flipH="1" rot="10800000">
                <a:off x="317561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8" name="Google Shape;15358;p18"/>
              <p:cNvSpPr/>
              <p:nvPr/>
            </p:nvSpPr>
            <p:spPr>
              <a:xfrm flipH="1" rot="10800000">
                <a:off x="339043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9" name="Google Shape;15359;p18"/>
              <p:cNvSpPr/>
              <p:nvPr/>
            </p:nvSpPr>
            <p:spPr>
              <a:xfrm flipH="1" rot="10800000">
                <a:off x="360525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0" name="Google Shape;15360;p18"/>
              <p:cNvSpPr/>
              <p:nvPr/>
            </p:nvSpPr>
            <p:spPr>
              <a:xfrm flipH="1" rot="10800000">
                <a:off x="382008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1" name="Google Shape;15361;p18"/>
              <p:cNvSpPr/>
              <p:nvPr/>
            </p:nvSpPr>
            <p:spPr>
              <a:xfrm flipH="1" rot="10800000">
                <a:off x="403490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2" name="Google Shape;15362;p18"/>
              <p:cNvSpPr/>
              <p:nvPr/>
            </p:nvSpPr>
            <p:spPr>
              <a:xfrm flipH="1" rot="10800000">
                <a:off x="424972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3" name="Google Shape;15363;p18"/>
              <p:cNvSpPr/>
              <p:nvPr/>
            </p:nvSpPr>
            <p:spPr>
              <a:xfrm flipH="1" rot="10800000">
                <a:off x="446455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4" name="Google Shape;15364;p18"/>
              <p:cNvSpPr/>
              <p:nvPr/>
            </p:nvSpPr>
            <p:spPr>
              <a:xfrm flipH="1" rot="10800000">
                <a:off x="467937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5" name="Google Shape;15365;p18"/>
              <p:cNvSpPr/>
              <p:nvPr/>
            </p:nvSpPr>
            <p:spPr>
              <a:xfrm flipH="1" rot="10800000">
                <a:off x="489419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6" name="Google Shape;15366;p18"/>
              <p:cNvSpPr/>
              <p:nvPr/>
            </p:nvSpPr>
            <p:spPr>
              <a:xfrm flipH="1" rot="10800000">
                <a:off x="510902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7" name="Google Shape;15367;p18"/>
              <p:cNvSpPr/>
              <p:nvPr/>
            </p:nvSpPr>
            <p:spPr>
              <a:xfrm flipH="1" rot="10800000">
                <a:off x="532384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8" name="Google Shape;15368;p18"/>
              <p:cNvSpPr/>
              <p:nvPr/>
            </p:nvSpPr>
            <p:spPr>
              <a:xfrm flipH="1" rot="10800000">
                <a:off x="553866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9" name="Google Shape;15369;p18"/>
              <p:cNvSpPr/>
              <p:nvPr/>
            </p:nvSpPr>
            <p:spPr>
              <a:xfrm flipH="1" rot="10800000">
                <a:off x="575349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0" name="Google Shape;15370;p18"/>
              <p:cNvSpPr/>
              <p:nvPr/>
            </p:nvSpPr>
            <p:spPr>
              <a:xfrm flipH="1" rot="10800000">
                <a:off x="596831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1" name="Google Shape;15371;p18"/>
              <p:cNvSpPr/>
              <p:nvPr/>
            </p:nvSpPr>
            <p:spPr>
              <a:xfrm flipH="1" rot="10800000">
                <a:off x="618313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2" name="Google Shape;15372;p18"/>
              <p:cNvSpPr/>
              <p:nvPr/>
            </p:nvSpPr>
            <p:spPr>
              <a:xfrm flipH="1" rot="10800000">
                <a:off x="639796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3" name="Google Shape;15373;p18"/>
              <p:cNvSpPr/>
              <p:nvPr/>
            </p:nvSpPr>
            <p:spPr>
              <a:xfrm flipH="1" rot="10800000">
                <a:off x="661278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4" name="Google Shape;15374;p18"/>
              <p:cNvSpPr/>
              <p:nvPr/>
            </p:nvSpPr>
            <p:spPr>
              <a:xfrm flipH="1" rot="10800000">
                <a:off x="682760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5" name="Google Shape;15375;p18"/>
              <p:cNvSpPr/>
              <p:nvPr/>
            </p:nvSpPr>
            <p:spPr>
              <a:xfrm flipH="1" rot="10800000">
                <a:off x="704243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6" name="Google Shape;15376;p18"/>
              <p:cNvSpPr/>
              <p:nvPr/>
            </p:nvSpPr>
            <p:spPr>
              <a:xfrm flipH="1" rot="10800000">
                <a:off x="725725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7" name="Google Shape;15377;p18"/>
              <p:cNvSpPr/>
              <p:nvPr/>
            </p:nvSpPr>
            <p:spPr>
              <a:xfrm flipH="1" rot="10800000">
                <a:off x="747207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8" name="Google Shape;15378;p18"/>
              <p:cNvSpPr/>
              <p:nvPr/>
            </p:nvSpPr>
            <p:spPr>
              <a:xfrm flipH="1" rot="10800000">
                <a:off x="768690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9" name="Google Shape;15379;p18"/>
              <p:cNvSpPr/>
              <p:nvPr/>
            </p:nvSpPr>
            <p:spPr>
              <a:xfrm flipH="1" rot="10800000">
                <a:off x="790172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0" name="Google Shape;15380;p18"/>
              <p:cNvSpPr/>
              <p:nvPr/>
            </p:nvSpPr>
            <p:spPr>
              <a:xfrm flipH="1" rot="10800000">
                <a:off x="8116546"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1" name="Google Shape;15381;p18"/>
              <p:cNvSpPr/>
              <p:nvPr/>
            </p:nvSpPr>
            <p:spPr>
              <a:xfrm flipH="1" rot="10800000">
                <a:off x="833137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2" name="Google Shape;15382;p18"/>
              <p:cNvSpPr/>
              <p:nvPr/>
            </p:nvSpPr>
            <p:spPr>
              <a:xfrm flipH="1" rot="10800000">
                <a:off x="854619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3" name="Google Shape;15383;p18"/>
              <p:cNvSpPr/>
              <p:nvPr/>
            </p:nvSpPr>
            <p:spPr>
              <a:xfrm flipH="1" rot="10800000">
                <a:off x="8761016"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4" name="Google Shape;15384;p18"/>
              <p:cNvSpPr/>
              <p:nvPr/>
            </p:nvSpPr>
            <p:spPr>
              <a:xfrm flipH="1" rot="10800000">
                <a:off x="897584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5" name="Google Shape;15385;p18"/>
              <p:cNvSpPr/>
              <p:nvPr/>
            </p:nvSpPr>
            <p:spPr>
              <a:xfrm flipH="1" rot="10800000">
                <a:off x="-46739"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6" name="Google Shape;15386;p18"/>
              <p:cNvSpPr/>
              <p:nvPr/>
            </p:nvSpPr>
            <p:spPr>
              <a:xfrm flipH="1" rot="10800000">
                <a:off x="16808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7" name="Google Shape;15387;p18"/>
              <p:cNvSpPr/>
              <p:nvPr/>
            </p:nvSpPr>
            <p:spPr>
              <a:xfrm flipH="1" rot="10800000">
                <a:off x="38290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8" name="Google Shape;15388;p18"/>
              <p:cNvSpPr/>
              <p:nvPr/>
            </p:nvSpPr>
            <p:spPr>
              <a:xfrm flipH="1" rot="10800000">
                <a:off x="59773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9" name="Google Shape;15389;p18"/>
              <p:cNvSpPr/>
              <p:nvPr/>
            </p:nvSpPr>
            <p:spPr>
              <a:xfrm flipH="1" rot="10800000">
                <a:off x="81255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0" name="Google Shape;15390;p18"/>
              <p:cNvSpPr/>
              <p:nvPr/>
            </p:nvSpPr>
            <p:spPr>
              <a:xfrm flipH="1" rot="10800000">
                <a:off x="102737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1" name="Google Shape;15391;p18"/>
              <p:cNvSpPr/>
              <p:nvPr/>
            </p:nvSpPr>
            <p:spPr>
              <a:xfrm flipH="1" rot="10800000">
                <a:off x="124220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2" name="Google Shape;15392;p18"/>
              <p:cNvSpPr/>
              <p:nvPr/>
            </p:nvSpPr>
            <p:spPr>
              <a:xfrm flipH="1" rot="10800000">
                <a:off x="145702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3" name="Google Shape;15393;p18"/>
              <p:cNvSpPr/>
              <p:nvPr/>
            </p:nvSpPr>
            <p:spPr>
              <a:xfrm flipH="1" rot="10800000">
                <a:off x="167184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4" name="Google Shape;15394;p18"/>
              <p:cNvSpPr/>
              <p:nvPr/>
            </p:nvSpPr>
            <p:spPr>
              <a:xfrm flipH="1" rot="10800000">
                <a:off x="188667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5" name="Google Shape;15395;p18"/>
              <p:cNvSpPr/>
              <p:nvPr/>
            </p:nvSpPr>
            <p:spPr>
              <a:xfrm flipH="1" rot="10800000">
                <a:off x="210149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6" name="Google Shape;15396;p18"/>
              <p:cNvSpPr/>
              <p:nvPr/>
            </p:nvSpPr>
            <p:spPr>
              <a:xfrm flipH="1" rot="10800000">
                <a:off x="231631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7" name="Google Shape;15397;p18"/>
              <p:cNvSpPr/>
              <p:nvPr/>
            </p:nvSpPr>
            <p:spPr>
              <a:xfrm flipH="1" rot="10800000">
                <a:off x="253114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8" name="Google Shape;15398;p18"/>
              <p:cNvSpPr/>
              <p:nvPr/>
            </p:nvSpPr>
            <p:spPr>
              <a:xfrm flipH="1" rot="10800000">
                <a:off x="274596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9" name="Google Shape;15399;p18"/>
              <p:cNvSpPr/>
              <p:nvPr/>
            </p:nvSpPr>
            <p:spPr>
              <a:xfrm flipH="1" rot="10800000">
                <a:off x="296078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0" name="Google Shape;15400;p18"/>
              <p:cNvSpPr/>
              <p:nvPr/>
            </p:nvSpPr>
            <p:spPr>
              <a:xfrm flipH="1" rot="10800000">
                <a:off x="317561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1" name="Google Shape;15401;p18"/>
              <p:cNvSpPr/>
              <p:nvPr/>
            </p:nvSpPr>
            <p:spPr>
              <a:xfrm flipH="1" rot="10800000">
                <a:off x="339043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2" name="Google Shape;15402;p18"/>
              <p:cNvSpPr/>
              <p:nvPr/>
            </p:nvSpPr>
            <p:spPr>
              <a:xfrm flipH="1" rot="10800000">
                <a:off x="360525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3" name="Google Shape;15403;p18"/>
              <p:cNvSpPr/>
              <p:nvPr/>
            </p:nvSpPr>
            <p:spPr>
              <a:xfrm flipH="1" rot="10800000">
                <a:off x="382008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4" name="Google Shape;15404;p18"/>
              <p:cNvSpPr/>
              <p:nvPr/>
            </p:nvSpPr>
            <p:spPr>
              <a:xfrm flipH="1" rot="10800000">
                <a:off x="403490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5" name="Google Shape;15405;p18"/>
              <p:cNvSpPr/>
              <p:nvPr/>
            </p:nvSpPr>
            <p:spPr>
              <a:xfrm flipH="1" rot="10800000">
                <a:off x="424972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6" name="Google Shape;15406;p18"/>
              <p:cNvSpPr/>
              <p:nvPr/>
            </p:nvSpPr>
            <p:spPr>
              <a:xfrm flipH="1" rot="10800000">
                <a:off x="446455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7" name="Google Shape;15407;p18"/>
              <p:cNvSpPr/>
              <p:nvPr/>
            </p:nvSpPr>
            <p:spPr>
              <a:xfrm flipH="1" rot="10800000">
                <a:off x="467937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8" name="Google Shape;15408;p18"/>
              <p:cNvSpPr/>
              <p:nvPr/>
            </p:nvSpPr>
            <p:spPr>
              <a:xfrm flipH="1" rot="10800000">
                <a:off x="489419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9" name="Google Shape;15409;p18"/>
              <p:cNvSpPr/>
              <p:nvPr/>
            </p:nvSpPr>
            <p:spPr>
              <a:xfrm flipH="1" rot="10800000">
                <a:off x="510902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0" name="Google Shape;15410;p18"/>
              <p:cNvSpPr/>
              <p:nvPr/>
            </p:nvSpPr>
            <p:spPr>
              <a:xfrm flipH="1" rot="10800000">
                <a:off x="532384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1" name="Google Shape;15411;p18"/>
              <p:cNvSpPr/>
              <p:nvPr/>
            </p:nvSpPr>
            <p:spPr>
              <a:xfrm flipH="1" rot="10800000">
                <a:off x="553866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2" name="Google Shape;15412;p18"/>
              <p:cNvSpPr/>
              <p:nvPr/>
            </p:nvSpPr>
            <p:spPr>
              <a:xfrm flipH="1" rot="10800000">
                <a:off x="575349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3" name="Google Shape;15413;p18"/>
              <p:cNvSpPr/>
              <p:nvPr/>
            </p:nvSpPr>
            <p:spPr>
              <a:xfrm flipH="1" rot="10800000">
                <a:off x="596831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4" name="Google Shape;15414;p18"/>
              <p:cNvSpPr/>
              <p:nvPr/>
            </p:nvSpPr>
            <p:spPr>
              <a:xfrm flipH="1" rot="10800000">
                <a:off x="618313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5" name="Google Shape;15415;p18"/>
              <p:cNvSpPr/>
              <p:nvPr/>
            </p:nvSpPr>
            <p:spPr>
              <a:xfrm flipH="1" rot="10800000">
                <a:off x="639796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6" name="Google Shape;15416;p18"/>
              <p:cNvSpPr/>
              <p:nvPr/>
            </p:nvSpPr>
            <p:spPr>
              <a:xfrm flipH="1" rot="10800000">
                <a:off x="661278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7" name="Google Shape;15417;p18"/>
              <p:cNvSpPr/>
              <p:nvPr/>
            </p:nvSpPr>
            <p:spPr>
              <a:xfrm flipH="1" rot="10800000">
                <a:off x="682760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8" name="Google Shape;15418;p18"/>
              <p:cNvSpPr/>
              <p:nvPr/>
            </p:nvSpPr>
            <p:spPr>
              <a:xfrm flipH="1" rot="10800000">
                <a:off x="704243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9" name="Google Shape;15419;p18"/>
              <p:cNvSpPr/>
              <p:nvPr/>
            </p:nvSpPr>
            <p:spPr>
              <a:xfrm flipH="1" rot="10800000">
                <a:off x="725725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0" name="Google Shape;15420;p18"/>
              <p:cNvSpPr/>
              <p:nvPr/>
            </p:nvSpPr>
            <p:spPr>
              <a:xfrm flipH="1" rot="10800000">
                <a:off x="747207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1" name="Google Shape;15421;p18"/>
              <p:cNvSpPr/>
              <p:nvPr/>
            </p:nvSpPr>
            <p:spPr>
              <a:xfrm flipH="1" rot="10800000">
                <a:off x="768690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2" name="Google Shape;15422;p18"/>
              <p:cNvSpPr/>
              <p:nvPr/>
            </p:nvSpPr>
            <p:spPr>
              <a:xfrm flipH="1" rot="10800000">
                <a:off x="790172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3" name="Google Shape;15423;p18"/>
              <p:cNvSpPr/>
              <p:nvPr/>
            </p:nvSpPr>
            <p:spPr>
              <a:xfrm flipH="1" rot="10800000">
                <a:off x="8116546"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4" name="Google Shape;15424;p18"/>
              <p:cNvSpPr/>
              <p:nvPr/>
            </p:nvSpPr>
            <p:spPr>
              <a:xfrm flipH="1" rot="10800000">
                <a:off x="833137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5" name="Google Shape;15425;p18"/>
              <p:cNvSpPr/>
              <p:nvPr/>
            </p:nvSpPr>
            <p:spPr>
              <a:xfrm flipH="1" rot="10800000">
                <a:off x="854619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6" name="Google Shape;15426;p18"/>
              <p:cNvSpPr/>
              <p:nvPr/>
            </p:nvSpPr>
            <p:spPr>
              <a:xfrm flipH="1" rot="10800000">
                <a:off x="8761016"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7" name="Google Shape;15427;p18"/>
              <p:cNvSpPr/>
              <p:nvPr/>
            </p:nvSpPr>
            <p:spPr>
              <a:xfrm flipH="1" rot="10800000">
                <a:off x="897584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8" name="Google Shape;15428;p18"/>
              <p:cNvSpPr/>
              <p:nvPr/>
            </p:nvSpPr>
            <p:spPr>
              <a:xfrm flipH="1" rot="10800000">
                <a:off x="-46739"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9" name="Google Shape;15429;p18"/>
              <p:cNvSpPr/>
              <p:nvPr/>
            </p:nvSpPr>
            <p:spPr>
              <a:xfrm flipH="1" rot="10800000">
                <a:off x="16808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0" name="Google Shape;15430;p18"/>
              <p:cNvSpPr/>
              <p:nvPr/>
            </p:nvSpPr>
            <p:spPr>
              <a:xfrm flipH="1" rot="10800000">
                <a:off x="38290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1" name="Google Shape;15431;p18"/>
              <p:cNvSpPr/>
              <p:nvPr/>
            </p:nvSpPr>
            <p:spPr>
              <a:xfrm flipH="1" rot="10800000">
                <a:off x="59773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2" name="Google Shape;15432;p18"/>
              <p:cNvSpPr/>
              <p:nvPr/>
            </p:nvSpPr>
            <p:spPr>
              <a:xfrm flipH="1" rot="10800000">
                <a:off x="81255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3" name="Google Shape;15433;p18"/>
              <p:cNvSpPr/>
              <p:nvPr/>
            </p:nvSpPr>
            <p:spPr>
              <a:xfrm flipH="1" rot="10800000">
                <a:off x="102737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4" name="Google Shape;15434;p18"/>
              <p:cNvSpPr/>
              <p:nvPr/>
            </p:nvSpPr>
            <p:spPr>
              <a:xfrm flipH="1" rot="10800000">
                <a:off x="124220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5" name="Google Shape;15435;p18"/>
              <p:cNvSpPr/>
              <p:nvPr/>
            </p:nvSpPr>
            <p:spPr>
              <a:xfrm flipH="1" rot="10800000">
                <a:off x="145702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6" name="Google Shape;15436;p18"/>
              <p:cNvSpPr/>
              <p:nvPr/>
            </p:nvSpPr>
            <p:spPr>
              <a:xfrm flipH="1" rot="10800000">
                <a:off x="167184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7" name="Google Shape;15437;p18"/>
              <p:cNvSpPr/>
              <p:nvPr/>
            </p:nvSpPr>
            <p:spPr>
              <a:xfrm flipH="1" rot="10800000">
                <a:off x="188667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8" name="Google Shape;15438;p18"/>
              <p:cNvSpPr/>
              <p:nvPr/>
            </p:nvSpPr>
            <p:spPr>
              <a:xfrm flipH="1" rot="10800000">
                <a:off x="210149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9" name="Google Shape;15439;p18"/>
              <p:cNvSpPr/>
              <p:nvPr/>
            </p:nvSpPr>
            <p:spPr>
              <a:xfrm flipH="1" rot="10800000">
                <a:off x="231631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0" name="Google Shape;15440;p18"/>
              <p:cNvSpPr/>
              <p:nvPr/>
            </p:nvSpPr>
            <p:spPr>
              <a:xfrm flipH="1" rot="10800000">
                <a:off x="253114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1" name="Google Shape;15441;p18"/>
              <p:cNvSpPr/>
              <p:nvPr/>
            </p:nvSpPr>
            <p:spPr>
              <a:xfrm flipH="1" rot="10800000">
                <a:off x="274596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2" name="Google Shape;15442;p18"/>
              <p:cNvSpPr/>
              <p:nvPr/>
            </p:nvSpPr>
            <p:spPr>
              <a:xfrm flipH="1" rot="10800000">
                <a:off x="296078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3" name="Google Shape;15443;p18"/>
              <p:cNvSpPr/>
              <p:nvPr/>
            </p:nvSpPr>
            <p:spPr>
              <a:xfrm flipH="1" rot="10800000">
                <a:off x="317561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4" name="Google Shape;15444;p18"/>
              <p:cNvSpPr/>
              <p:nvPr/>
            </p:nvSpPr>
            <p:spPr>
              <a:xfrm flipH="1" rot="10800000">
                <a:off x="339043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5" name="Google Shape;15445;p18"/>
              <p:cNvSpPr/>
              <p:nvPr/>
            </p:nvSpPr>
            <p:spPr>
              <a:xfrm flipH="1" rot="10800000">
                <a:off x="360525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6" name="Google Shape;15446;p18"/>
              <p:cNvSpPr/>
              <p:nvPr/>
            </p:nvSpPr>
            <p:spPr>
              <a:xfrm flipH="1" rot="10800000">
                <a:off x="382008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7" name="Google Shape;15447;p18"/>
              <p:cNvSpPr/>
              <p:nvPr/>
            </p:nvSpPr>
            <p:spPr>
              <a:xfrm flipH="1" rot="10800000">
                <a:off x="403490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8" name="Google Shape;15448;p18"/>
              <p:cNvSpPr/>
              <p:nvPr/>
            </p:nvSpPr>
            <p:spPr>
              <a:xfrm flipH="1" rot="10800000">
                <a:off x="424972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9" name="Google Shape;15449;p18"/>
              <p:cNvSpPr/>
              <p:nvPr/>
            </p:nvSpPr>
            <p:spPr>
              <a:xfrm flipH="1" rot="10800000">
                <a:off x="446455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0" name="Google Shape;15450;p18"/>
              <p:cNvSpPr/>
              <p:nvPr/>
            </p:nvSpPr>
            <p:spPr>
              <a:xfrm flipH="1" rot="10800000">
                <a:off x="467937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1" name="Google Shape;15451;p18"/>
              <p:cNvSpPr/>
              <p:nvPr/>
            </p:nvSpPr>
            <p:spPr>
              <a:xfrm flipH="1" rot="10800000">
                <a:off x="489419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2" name="Google Shape;15452;p18"/>
              <p:cNvSpPr/>
              <p:nvPr/>
            </p:nvSpPr>
            <p:spPr>
              <a:xfrm flipH="1" rot="10800000">
                <a:off x="510902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3" name="Google Shape;15453;p18"/>
              <p:cNvSpPr/>
              <p:nvPr/>
            </p:nvSpPr>
            <p:spPr>
              <a:xfrm flipH="1" rot="10800000">
                <a:off x="532384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4" name="Google Shape;15454;p18"/>
              <p:cNvSpPr/>
              <p:nvPr/>
            </p:nvSpPr>
            <p:spPr>
              <a:xfrm flipH="1" rot="10800000">
                <a:off x="553866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5" name="Google Shape;15455;p18"/>
              <p:cNvSpPr/>
              <p:nvPr/>
            </p:nvSpPr>
            <p:spPr>
              <a:xfrm flipH="1" rot="10800000">
                <a:off x="575349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6" name="Google Shape;15456;p18"/>
              <p:cNvSpPr/>
              <p:nvPr/>
            </p:nvSpPr>
            <p:spPr>
              <a:xfrm flipH="1" rot="10800000">
                <a:off x="596831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7" name="Google Shape;15457;p18"/>
              <p:cNvSpPr/>
              <p:nvPr/>
            </p:nvSpPr>
            <p:spPr>
              <a:xfrm flipH="1" rot="10800000">
                <a:off x="618313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8" name="Google Shape;15458;p18"/>
              <p:cNvSpPr/>
              <p:nvPr/>
            </p:nvSpPr>
            <p:spPr>
              <a:xfrm flipH="1" rot="10800000">
                <a:off x="639796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9" name="Google Shape;15459;p18"/>
              <p:cNvSpPr/>
              <p:nvPr/>
            </p:nvSpPr>
            <p:spPr>
              <a:xfrm flipH="1" rot="10800000">
                <a:off x="661278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0" name="Google Shape;15460;p18"/>
              <p:cNvSpPr/>
              <p:nvPr/>
            </p:nvSpPr>
            <p:spPr>
              <a:xfrm flipH="1" rot="10800000">
                <a:off x="682760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1" name="Google Shape;15461;p18"/>
              <p:cNvSpPr/>
              <p:nvPr/>
            </p:nvSpPr>
            <p:spPr>
              <a:xfrm flipH="1" rot="10800000">
                <a:off x="704243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2" name="Google Shape;15462;p18"/>
              <p:cNvSpPr/>
              <p:nvPr/>
            </p:nvSpPr>
            <p:spPr>
              <a:xfrm flipH="1" rot="10800000">
                <a:off x="725725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3" name="Google Shape;15463;p18"/>
              <p:cNvSpPr/>
              <p:nvPr/>
            </p:nvSpPr>
            <p:spPr>
              <a:xfrm flipH="1" rot="10800000">
                <a:off x="747207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4" name="Google Shape;15464;p18"/>
              <p:cNvSpPr/>
              <p:nvPr/>
            </p:nvSpPr>
            <p:spPr>
              <a:xfrm flipH="1" rot="10800000">
                <a:off x="768690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5" name="Google Shape;15465;p18"/>
              <p:cNvSpPr/>
              <p:nvPr/>
            </p:nvSpPr>
            <p:spPr>
              <a:xfrm flipH="1" rot="10800000">
                <a:off x="790172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6" name="Google Shape;15466;p18"/>
              <p:cNvSpPr/>
              <p:nvPr/>
            </p:nvSpPr>
            <p:spPr>
              <a:xfrm flipH="1" rot="10800000">
                <a:off x="8116546"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7" name="Google Shape;15467;p18"/>
              <p:cNvSpPr/>
              <p:nvPr/>
            </p:nvSpPr>
            <p:spPr>
              <a:xfrm flipH="1" rot="10800000">
                <a:off x="833137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8" name="Google Shape;15468;p18"/>
              <p:cNvSpPr/>
              <p:nvPr/>
            </p:nvSpPr>
            <p:spPr>
              <a:xfrm flipH="1" rot="10800000">
                <a:off x="854619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9" name="Google Shape;15469;p18"/>
              <p:cNvSpPr/>
              <p:nvPr/>
            </p:nvSpPr>
            <p:spPr>
              <a:xfrm flipH="1" rot="10800000">
                <a:off x="8761016"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0" name="Google Shape;15470;p18"/>
              <p:cNvSpPr/>
              <p:nvPr/>
            </p:nvSpPr>
            <p:spPr>
              <a:xfrm flipH="1" rot="10800000">
                <a:off x="897584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1" name="Google Shape;15471;p18"/>
              <p:cNvSpPr/>
              <p:nvPr/>
            </p:nvSpPr>
            <p:spPr>
              <a:xfrm flipH="1" rot="10800000">
                <a:off x="-46739"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2" name="Google Shape;15472;p18"/>
              <p:cNvSpPr/>
              <p:nvPr/>
            </p:nvSpPr>
            <p:spPr>
              <a:xfrm flipH="1" rot="10800000">
                <a:off x="16808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3" name="Google Shape;15473;p18"/>
              <p:cNvSpPr/>
              <p:nvPr/>
            </p:nvSpPr>
            <p:spPr>
              <a:xfrm flipH="1" rot="10800000">
                <a:off x="38290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4" name="Google Shape;15474;p18"/>
              <p:cNvSpPr/>
              <p:nvPr/>
            </p:nvSpPr>
            <p:spPr>
              <a:xfrm flipH="1" rot="10800000">
                <a:off x="59773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5" name="Google Shape;15475;p18"/>
              <p:cNvSpPr/>
              <p:nvPr/>
            </p:nvSpPr>
            <p:spPr>
              <a:xfrm flipH="1" rot="10800000">
                <a:off x="81255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6" name="Google Shape;15476;p18"/>
              <p:cNvSpPr/>
              <p:nvPr/>
            </p:nvSpPr>
            <p:spPr>
              <a:xfrm flipH="1" rot="10800000">
                <a:off x="102737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7" name="Google Shape;15477;p18"/>
              <p:cNvSpPr/>
              <p:nvPr/>
            </p:nvSpPr>
            <p:spPr>
              <a:xfrm flipH="1" rot="10800000">
                <a:off x="124220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8" name="Google Shape;15478;p18"/>
              <p:cNvSpPr/>
              <p:nvPr/>
            </p:nvSpPr>
            <p:spPr>
              <a:xfrm flipH="1" rot="10800000">
                <a:off x="145702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9" name="Google Shape;15479;p18"/>
              <p:cNvSpPr/>
              <p:nvPr/>
            </p:nvSpPr>
            <p:spPr>
              <a:xfrm flipH="1" rot="10800000">
                <a:off x="167184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0" name="Google Shape;15480;p18"/>
              <p:cNvSpPr/>
              <p:nvPr/>
            </p:nvSpPr>
            <p:spPr>
              <a:xfrm flipH="1" rot="10800000">
                <a:off x="188667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1" name="Google Shape;15481;p18"/>
              <p:cNvSpPr/>
              <p:nvPr/>
            </p:nvSpPr>
            <p:spPr>
              <a:xfrm flipH="1" rot="10800000">
                <a:off x="210149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2" name="Google Shape;15482;p18"/>
              <p:cNvSpPr/>
              <p:nvPr/>
            </p:nvSpPr>
            <p:spPr>
              <a:xfrm flipH="1" rot="10800000">
                <a:off x="231631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3" name="Google Shape;15483;p18"/>
              <p:cNvSpPr/>
              <p:nvPr/>
            </p:nvSpPr>
            <p:spPr>
              <a:xfrm flipH="1" rot="10800000">
                <a:off x="253114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4" name="Google Shape;15484;p18"/>
              <p:cNvSpPr/>
              <p:nvPr/>
            </p:nvSpPr>
            <p:spPr>
              <a:xfrm flipH="1" rot="10800000">
                <a:off x="274596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5" name="Google Shape;15485;p18"/>
              <p:cNvSpPr/>
              <p:nvPr/>
            </p:nvSpPr>
            <p:spPr>
              <a:xfrm flipH="1" rot="10800000">
                <a:off x="296078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6" name="Google Shape;15486;p18"/>
              <p:cNvSpPr/>
              <p:nvPr/>
            </p:nvSpPr>
            <p:spPr>
              <a:xfrm flipH="1" rot="10800000">
                <a:off x="317561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7" name="Google Shape;15487;p18"/>
              <p:cNvSpPr/>
              <p:nvPr/>
            </p:nvSpPr>
            <p:spPr>
              <a:xfrm flipH="1" rot="10800000">
                <a:off x="339043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8" name="Google Shape;15488;p18"/>
              <p:cNvSpPr/>
              <p:nvPr/>
            </p:nvSpPr>
            <p:spPr>
              <a:xfrm flipH="1" rot="10800000">
                <a:off x="360525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9" name="Google Shape;15489;p18"/>
              <p:cNvSpPr/>
              <p:nvPr/>
            </p:nvSpPr>
            <p:spPr>
              <a:xfrm flipH="1" rot="10800000">
                <a:off x="382008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0" name="Google Shape;15490;p18"/>
              <p:cNvSpPr/>
              <p:nvPr/>
            </p:nvSpPr>
            <p:spPr>
              <a:xfrm flipH="1" rot="10800000">
                <a:off x="403490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1" name="Google Shape;15491;p18"/>
              <p:cNvSpPr/>
              <p:nvPr/>
            </p:nvSpPr>
            <p:spPr>
              <a:xfrm flipH="1" rot="10800000">
                <a:off x="424972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2" name="Google Shape;15492;p18"/>
              <p:cNvSpPr/>
              <p:nvPr/>
            </p:nvSpPr>
            <p:spPr>
              <a:xfrm flipH="1" rot="10800000">
                <a:off x="446455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3" name="Google Shape;15493;p18"/>
              <p:cNvSpPr/>
              <p:nvPr/>
            </p:nvSpPr>
            <p:spPr>
              <a:xfrm flipH="1" rot="10800000">
                <a:off x="467937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4" name="Google Shape;15494;p18"/>
              <p:cNvSpPr/>
              <p:nvPr/>
            </p:nvSpPr>
            <p:spPr>
              <a:xfrm flipH="1" rot="10800000">
                <a:off x="489419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5" name="Google Shape;15495;p18"/>
              <p:cNvSpPr/>
              <p:nvPr/>
            </p:nvSpPr>
            <p:spPr>
              <a:xfrm flipH="1" rot="10800000">
                <a:off x="510902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6" name="Google Shape;15496;p18"/>
              <p:cNvSpPr/>
              <p:nvPr/>
            </p:nvSpPr>
            <p:spPr>
              <a:xfrm flipH="1" rot="10800000">
                <a:off x="532384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7" name="Google Shape;15497;p18"/>
              <p:cNvSpPr/>
              <p:nvPr/>
            </p:nvSpPr>
            <p:spPr>
              <a:xfrm flipH="1" rot="10800000">
                <a:off x="553866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8" name="Google Shape;15498;p18"/>
              <p:cNvSpPr/>
              <p:nvPr/>
            </p:nvSpPr>
            <p:spPr>
              <a:xfrm flipH="1" rot="10800000">
                <a:off x="575349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9" name="Google Shape;15499;p18"/>
              <p:cNvSpPr/>
              <p:nvPr/>
            </p:nvSpPr>
            <p:spPr>
              <a:xfrm flipH="1" rot="10800000">
                <a:off x="596831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0" name="Google Shape;15500;p18"/>
              <p:cNvSpPr/>
              <p:nvPr/>
            </p:nvSpPr>
            <p:spPr>
              <a:xfrm flipH="1" rot="10800000">
                <a:off x="618313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1" name="Google Shape;15501;p18"/>
              <p:cNvSpPr/>
              <p:nvPr/>
            </p:nvSpPr>
            <p:spPr>
              <a:xfrm flipH="1" rot="10800000">
                <a:off x="639796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2" name="Google Shape;15502;p18"/>
              <p:cNvSpPr/>
              <p:nvPr/>
            </p:nvSpPr>
            <p:spPr>
              <a:xfrm flipH="1" rot="10800000">
                <a:off x="661278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3" name="Google Shape;15503;p18"/>
              <p:cNvSpPr/>
              <p:nvPr/>
            </p:nvSpPr>
            <p:spPr>
              <a:xfrm flipH="1" rot="10800000">
                <a:off x="682760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4" name="Google Shape;15504;p18"/>
              <p:cNvSpPr/>
              <p:nvPr/>
            </p:nvSpPr>
            <p:spPr>
              <a:xfrm flipH="1" rot="10800000">
                <a:off x="704243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5" name="Google Shape;15505;p18"/>
              <p:cNvSpPr/>
              <p:nvPr/>
            </p:nvSpPr>
            <p:spPr>
              <a:xfrm flipH="1" rot="10800000">
                <a:off x="725725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6" name="Google Shape;15506;p18"/>
              <p:cNvSpPr/>
              <p:nvPr/>
            </p:nvSpPr>
            <p:spPr>
              <a:xfrm flipH="1" rot="10800000">
                <a:off x="747207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7" name="Google Shape;15507;p18"/>
              <p:cNvSpPr/>
              <p:nvPr/>
            </p:nvSpPr>
            <p:spPr>
              <a:xfrm flipH="1" rot="10800000">
                <a:off x="768690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8" name="Google Shape;15508;p18"/>
              <p:cNvSpPr/>
              <p:nvPr/>
            </p:nvSpPr>
            <p:spPr>
              <a:xfrm flipH="1" rot="10800000">
                <a:off x="790172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9" name="Google Shape;15509;p18"/>
              <p:cNvSpPr/>
              <p:nvPr/>
            </p:nvSpPr>
            <p:spPr>
              <a:xfrm flipH="1" rot="10800000">
                <a:off x="8116546"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0" name="Google Shape;15510;p18"/>
              <p:cNvSpPr/>
              <p:nvPr/>
            </p:nvSpPr>
            <p:spPr>
              <a:xfrm flipH="1" rot="10800000">
                <a:off x="833137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1" name="Google Shape;15511;p18"/>
              <p:cNvSpPr/>
              <p:nvPr/>
            </p:nvSpPr>
            <p:spPr>
              <a:xfrm flipH="1" rot="10800000">
                <a:off x="854619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2" name="Google Shape;15512;p18"/>
              <p:cNvSpPr/>
              <p:nvPr/>
            </p:nvSpPr>
            <p:spPr>
              <a:xfrm flipH="1" rot="10800000">
                <a:off x="8761016"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3" name="Google Shape;15513;p18"/>
              <p:cNvSpPr/>
              <p:nvPr/>
            </p:nvSpPr>
            <p:spPr>
              <a:xfrm flipH="1" rot="10800000">
                <a:off x="897584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4" name="Google Shape;15514;p18"/>
              <p:cNvSpPr/>
              <p:nvPr/>
            </p:nvSpPr>
            <p:spPr>
              <a:xfrm flipH="1" rot="10800000">
                <a:off x="-46739"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5" name="Google Shape;15515;p18"/>
              <p:cNvSpPr/>
              <p:nvPr/>
            </p:nvSpPr>
            <p:spPr>
              <a:xfrm flipH="1" rot="10800000">
                <a:off x="16808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6" name="Google Shape;15516;p18"/>
              <p:cNvSpPr/>
              <p:nvPr/>
            </p:nvSpPr>
            <p:spPr>
              <a:xfrm flipH="1" rot="10800000">
                <a:off x="38290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7" name="Google Shape;15517;p18"/>
              <p:cNvSpPr/>
              <p:nvPr/>
            </p:nvSpPr>
            <p:spPr>
              <a:xfrm flipH="1" rot="10800000">
                <a:off x="59773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8" name="Google Shape;15518;p18"/>
              <p:cNvSpPr/>
              <p:nvPr/>
            </p:nvSpPr>
            <p:spPr>
              <a:xfrm flipH="1" rot="10800000">
                <a:off x="81255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9" name="Google Shape;15519;p18"/>
              <p:cNvSpPr/>
              <p:nvPr/>
            </p:nvSpPr>
            <p:spPr>
              <a:xfrm flipH="1" rot="10800000">
                <a:off x="102737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0" name="Google Shape;15520;p18"/>
              <p:cNvSpPr/>
              <p:nvPr/>
            </p:nvSpPr>
            <p:spPr>
              <a:xfrm flipH="1" rot="10800000">
                <a:off x="124220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1" name="Google Shape;15521;p18"/>
              <p:cNvSpPr/>
              <p:nvPr/>
            </p:nvSpPr>
            <p:spPr>
              <a:xfrm flipH="1" rot="10800000">
                <a:off x="145702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2" name="Google Shape;15522;p18"/>
              <p:cNvSpPr/>
              <p:nvPr/>
            </p:nvSpPr>
            <p:spPr>
              <a:xfrm flipH="1" rot="10800000">
                <a:off x="167184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3" name="Google Shape;15523;p18"/>
              <p:cNvSpPr/>
              <p:nvPr/>
            </p:nvSpPr>
            <p:spPr>
              <a:xfrm flipH="1" rot="10800000">
                <a:off x="188667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4" name="Google Shape;15524;p18"/>
              <p:cNvSpPr/>
              <p:nvPr/>
            </p:nvSpPr>
            <p:spPr>
              <a:xfrm flipH="1" rot="10800000">
                <a:off x="210149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5" name="Google Shape;15525;p18"/>
              <p:cNvSpPr/>
              <p:nvPr/>
            </p:nvSpPr>
            <p:spPr>
              <a:xfrm flipH="1" rot="10800000">
                <a:off x="231631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6" name="Google Shape;15526;p18"/>
              <p:cNvSpPr/>
              <p:nvPr/>
            </p:nvSpPr>
            <p:spPr>
              <a:xfrm flipH="1" rot="10800000">
                <a:off x="253114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7" name="Google Shape;15527;p18"/>
              <p:cNvSpPr/>
              <p:nvPr/>
            </p:nvSpPr>
            <p:spPr>
              <a:xfrm flipH="1" rot="10800000">
                <a:off x="274596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8" name="Google Shape;15528;p18"/>
              <p:cNvSpPr/>
              <p:nvPr/>
            </p:nvSpPr>
            <p:spPr>
              <a:xfrm flipH="1" rot="10800000">
                <a:off x="296078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9" name="Google Shape;15529;p18"/>
              <p:cNvSpPr/>
              <p:nvPr/>
            </p:nvSpPr>
            <p:spPr>
              <a:xfrm flipH="1" rot="10800000">
                <a:off x="317561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0" name="Google Shape;15530;p18"/>
              <p:cNvSpPr/>
              <p:nvPr/>
            </p:nvSpPr>
            <p:spPr>
              <a:xfrm flipH="1" rot="10800000">
                <a:off x="339043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1" name="Google Shape;15531;p18"/>
              <p:cNvSpPr/>
              <p:nvPr/>
            </p:nvSpPr>
            <p:spPr>
              <a:xfrm flipH="1" rot="10800000">
                <a:off x="360525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2" name="Google Shape;15532;p18"/>
              <p:cNvSpPr/>
              <p:nvPr/>
            </p:nvSpPr>
            <p:spPr>
              <a:xfrm flipH="1" rot="10800000">
                <a:off x="382008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3" name="Google Shape;15533;p18"/>
              <p:cNvSpPr/>
              <p:nvPr/>
            </p:nvSpPr>
            <p:spPr>
              <a:xfrm flipH="1" rot="10800000">
                <a:off x="403490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4" name="Google Shape;15534;p18"/>
              <p:cNvSpPr/>
              <p:nvPr/>
            </p:nvSpPr>
            <p:spPr>
              <a:xfrm flipH="1" rot="10800000">
                <a:off x="424972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5" name="Google Shape;15535;p18"/>
              <p:cNvSpPr/>
              <p:nvPr/>
            </p:nvSpPr>
            <p:spPr>
              <a:xfrm flipH="1" rot="10800000">
                <a:off x="446455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6" name="Google Shape;15536;p18"/>
              <p:cNvSpPr/>
              <p:nvPr/>
            </p:nvSpPr>
            <p:spPr>
              <a:xfrm flipH="1" rot="10800000">
                <a:off x="467937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7" name="Google Shape;15537;p18"/>
              <p:cNvSpPr/>
              <p:nvPr/>
            </p:nvSpPr>
            <p:spPr>
              <a:xfrm flipH="1" rot="10800000">
                <a:off x="489419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8" name="Google Shape;15538;p18"/>
              <p:cNvSpPr/>
              <p:nvPr/>
            </p:nvSpPr>
            <p:spPr>
              <a:xfrm flipH="1" rot="10800000">
                <a:off x="510902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9" name="Google Shape;15539;p18"/>
              <p:cNvSpPr/>
              <p:nvPr/>
            </p:nvSpPr>
            <p:spPr>
              <a:xfrm flipH="1" rot="10800000">
                <a:off x="532384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0" name="Google Shape;15540;p18"/>
              <p:cNvSpPr/>
              <p:nvPr/>
            </p:nvSpPr>
            <p:spPr>
              <a:xfrm flipH="1" rot="10800000">
                <a:off x="553866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1" name="Google Shape;15541;p18"/>
              <p:cNvSpPr/>
              <p:nvPr/>
            </p:nvSpPr>
            <p:spPr>
              <a:xfrm flipH="1" rot="10800000">
                <a:off x="575349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2" name="Google Shape;15542;p18"/>
              <p:cNvSpPr/>
              <p:nvPr/>
            </p:nvSpPr>
            <p:spPr>
              <a:xfrm flipH="1" rot="10800000">
                <a:off x="596831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3" name="Google Shape;15543;p18"/>
              <p:cNvSpPr/>
              <p:nvPr/>
            </p:nvSpPr>
            <p:spPr>
              <a:xfrm flipH="1" rot="10800000">
                <a:off x="618313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4" name="Google Shape;15544;p18"/>
              <p:cNvSpPr/>
              <p:nvPr/>
            </p:nvSpPr>
            <p:spPr>
              <a:xfrm flipH="1" rot="10800000">
                <a:off x="639796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5" name="Google Shape;15545;p18"/>
              <p:cNvSpPr/>
              <p:nvPr/>
            </p:nvSpPr>
            <p:spPr>
              <a:xfrm flipH="1" rot="10800000">
                <a:off x="661278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6" name="Google Shape;15546;p18"/>
              <p:cNvSpPr/>
              <p:nvPr/>
            </p:nvSpPr>
            <p:spPr>
              <a:xfrm flipH="1" rot="10800000">
                <a:off x="682760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7" name="Google Shape;15547;p18"/>
              <p:cNvSpPr/>
              <p:nvPr/>
            </p:nvSpPr>
            <p:spPr>
              <a:xfrm flipH="1" rot="10800000">
                <a:off x="704243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8" name="Google Shape;15548;p18"/>
              <p:cNvSpPr/>
              <p:nvPr/>
            </p:nvSpPr>
            <p:spPr>
              <a:xfrm flipH="1" rot="10800000">
                <a:off x="725725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9" name="Google Shape;15549;p18"/>
              <p:cNvSpPr/>
              <p:nvPr/>
            </p:nvSpPr>
            <p:spPr>
              <a:xfrm flipH="1" rot="10800000">
                <a:off x="747207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0" name="Google Shape;15550;p18"/>
              <p:cNvSpPr/>
              <p:nvPr/>
            </p:nvSpPr>
            <p:spPr>
              <a:xfrm flipH="1" rot="10800000">
                <a:off x="768690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1" name="Google Shape;15551;p18"/>
              <p:cNvSpPr/>
              <p:nvPr/>
            </p:nvSpPr>
            <p:spPr>
              <a:xfrm flipH="1" rot="10800000">
                <a:off x="790172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2" name="Google Shape;15552;p18"/>
              <p:cNvSpPr/>
              <p:nvPr/>
            </p:nvSpPr>
            <p:spPr>
              <a:xfrm flipH="1" rot="10800000">
                <a:off x="8116546"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3" name="Google Shape;15553;p18"/>
              <p:cNvSpPr/>
              <p:nvPr/>
            </p:nvSpPr>
            <p:spPr>
              <a:xfrm flipH="1" rot="10800000">
                <a:off x="833137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4" name="Google Shape;15554;p18"/>
              <p:cNvSpPr/>
              <p:nvPr/>
            </p:nvSpPr>
            <p:spPr>
              <a:xfrm flipH="1" rot="10800000">
                <a:off x="854619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5" name="Google Shape;15555;p18"/>
              <p:cNvSpPr/>
              <p:nvPr/>
            </p:nvSpPr>
            <p:spPr>
              <a:xfrm flipH="1" rot="10800000">
                <a:off x="8761016"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6" name="Google Shape;15556;p18"/>
              <p:cNvSpPr/>
              <p:nvPr/>
            </p:nvSpPr>
            <p:spPr>
              <a:xfrm flipH="1" rot="10800000">
                <a:off x="897584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7" name="Google Shape;15557;p18"/>
              <p:cNvSpPr/>
              <p:nvPr/>
            </p:nvSpPr>
            <p:spPr>
              <a:xfrm flipH="1" rot="10800000">
                <a:off x="-46739"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8" name="Google Shape;15558;p18"/>
              <p:cNvSpPr/>
              <p:nvPr/>
            </p:nvSpPr>
            <p:spPr>
              <a:xfrm flipH="1" rot="10800000">
                <a:off x="16808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9" name="Google Shape;15559;p18"/>
              <p:cNvSpPr/>
              <p:nvPr/>
            </p:nvSpPr>
            <p:spPr>
              <a:xfrm flipH="1" rot="10800000">
                <a:off x="38290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0" name="Google Shape;15560;p18"/>
              <p:cNvSpPr/>
              <p:nvPr/>
            </p:nvSpPr>
            <p:spPr>
              <a:xfrm flipH="1" rot="10800000">
                <a:off x="59773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1" name="Google Shape;15561;p18"/>
              <p:cNvSpPr/>
              <p:nvPr/>
            </p:nvSpPr>
            <p:spPr>
              <a:xfrm flipH="1" rot="10800000">
                <a:off x="81255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2" name="Google Shape;15562;p18"/>
              <p:cNvSpPr/>
              <p:nvPr/>
            </p:nvSpPr>
            <p:spPr>
              <a:xfrm flipH="1" rot="10800000">
                <a:off x="102737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3" name="Google Shape;15563;p18"/>
              <p:cNvSpPr/>
              <p:nvPr/>
            </p:nvSpPr>
            <p:spPr>
              <a:xfrm flipH="1" rot="10800000">
                <a:off x="124220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4" name="Google Shape;15564;p18"/>
              <p:cNvSpPr/>
              <p:nvPr/>
            </p:nvSpPr>
            <p:spPr>
              <a:xfrm flipH="1" rot="10800000">
                <a:off x="145702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5" name="Google Shape;15565;p18"/>
              <p:cNvSpPr/>
              <p:nvPr/>
            </p:nvSpPr>
            <p:spPr>
              <a:xfrm flipH="1" rot="10800000">
                <a:off x="167184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6" name="Google Shape;15566;p18"/>
              <p:cNvSpPr/>
              <p:nvPr/>
            </p:nvSpPr>
            <p:spPr>
              <a:xfrm flipH="1" rot="10800000">
                <a:off x="188667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7" name="Google Shape;15567;p18"/>
              <p:cNvSpPr/>
              <p:nvPr/>
            </p:nvSpPr>
            <p:spPr>
              <a:xfrm flipH="1" rot="10800000">
                <a:off x="210149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8" name="Google Shape;15568;p18"/>
              <p:cNvSpPr/>
              <p:nvPr/>
            </p:nvSpPr>
            <p:spPr>
              <a:xfrm flipH="1" rot="10800000">
                <a:off x="231631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9" name="Google Shape;15569;p18"/>
              <p:cNvSpPr/>
              <p:nvPr/>
            </p:nvSpPr>
            <p:spPr>
              <a:xfrm flipH="1" rot="10800000">
                <a:off x="253114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0" name="Google Shape;15570;p18"/>
              <p:cNvSpPr/>
              <p:nvPr/>
            </p:nvSpPr>
            <p:spPr>
              <a:xfrm flipH="1" rot="10800000">
                <a:off x="274596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1" name="Google Shape;15571;p18"/>
              <p:cNvSpPr/>
              <p:nvPr/>
            </p:nvSpPr>
            <p:spPr>
              <a:xfrm flipH="1" rot="10800000">
                <a:off x="296078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2" name="Google Shape;15572;p18"/>
              <p:cNvSpPr/>
              <p:nvPr/>
            </p:nvSpPr>
            <p:spPr>
              <a:xfrm flipH="1" rot="10800000">
                <a:off x="317561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3" name="Google Shape;15573;p18"/>
              <p:cNvSpPr/>
              <p:nvPr/>
            </p:nvSpPr>
            <p:spPr>
              <a:xfrm flipH="1" rot="10800000">
                <a:off x="339043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4" name="Google Shape;15574;p18"/>
              <p:cNvSpPr/>
              <p:nvPr/>
            </p:nvSpPr>
            <p:spPr>
              <a:xfrm flipH="1" rot="10800000">
                <a:off x="360525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5" name="Google Shape;15575;p18"/>
              <p:cNvSpPr/>
              <p:nvPr/>
            </p:nvSpPr>
            <p:spPr>
              <a:xfrm flipH="1" rot="10800000">
                <a:off x="382008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6" name="Google Shape;15576;p18"/>
              <p:cNvSpPr/>
              <p:nvPr/>
            </p:nvSpPr>
            <p:spPr>
              <a:xfrm flipH="1" rot="10800000">
                <a:off x="403490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7" name="Google Shape;15577;p18"/>
              <p:cNvSpPr/>
              <p:nvPr/>
            </p:nvSpPr>
            <p:spPr>
              <a:xfrm flipH="1" rot="10800000">
                <a:off x="424972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8" name="Google Shape;15578;p18"/>
              <p:cNvSpPr/>
              <p:nvPr/>
            </p:nvSpPr>
            <p:spPr>
              <a:xfrm flipH="1" rot="10800000">
                <a:off x="446455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9" name="Google Shape;15579;p18"/>
              <p:cNvSpPr/>
              <p:nvPr/>
            </p:nvSpPr>
            <p:spPr>
              <a:xfrm flipH="1" rot="10800000">
                <a:off x="467937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0" name="Google Shape;15580;p18"/>
              <p:cNvSpPr/>
              <p:nvPr/>
            </p:nvSpPr>
            <p:spPr>
              <a:xfrm flipH="1" rot="10800000">
                <a:off x="489419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1" name="Google Shape;15581;p18"/>
              <p:cNvSpPr/>
              <p:nvPr/>
            </p:nvSpPr>
            <p:spPr>
              <a:xfrm flipH="1" rot="10800000">
                <a:off x="510902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2" name="Google Shape;15582;p18"/>
              <p:cNvSpPr/>
              <p:nvPr/>
            </p:nvSpPr>
            <p:spPr>
              <a:xfrm flipH="1" rot="10800000">
                <a:off x="532384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3" name="Google Shape;15583;p18"/>
              <p:cNvSpPr/>
              <p:nvPr/>
            </p:nvSpPr>
            <p:spPr>
              <a:xfrm flipH="1" rot="10800000">
                <a:off x="553866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4" name="Google Shape;15584;p18"/>
              <p:cNvSpPr/>
              <p:nvPr/>
            </p:nvSpPr>
            <p:spPr>
              <a:xfrm flipH="1" rot="10800000">
                <a:off x="575349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5" name="Google Shape;15585;p18"/>
              <p:cNvSpPr/>
              <p:nvPr/>
            </p:nvSpPr>
            <p:spPr>
              <a:xfrm flipH="1" rot="10800000">
                <a:off x="596831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6" name="Google Shape;15586;p18"/>
              <p:cNvSpPr/>
              <p:nvPr/>
            </p:nvSpPr>
            <p:spPr>
              <a:xfrm flipH="1" rot="10800000">
                <a:off x="618313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7" name="Google Shape;15587;p18"/>
              <p:cNvSpPr/>
              <p:nvPr/>
            </p:nvSpPr>
            <p:spPr>
              <a:xfrm flipH="1" rot="10800000">
                <a:off x="639796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8" name="Google Shape;15588;p18"/>
              <p:cNvSpPr/>
              <p:nvPr/>
            </p:nvSpPr>
            <p:spPr>
              <a:xfrm flipH="1" rot="10800000">
                <a:off x="661278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9" name="Google Shape;15589;p18"/>
              <p:cNvSpPr/>
              <p:nvPr/>
            </p:nvSpPr>
            <p:spPr>
              <a:xfrm flipH="1" rot="10800000">
                <a:off x="682760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0" name="Google Shape;15590;p18"/>
              <p:cNvSpPr/>
              <p:nvPr/>
            </p:nvSpPr>
            <p:spPr>
              <a:xfrm flipH="1" rot="10800000">
                <a:off x="704243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1" name="Google Shape;15591;p18"/>
              <p:cNvSpPr/>
              <p:nvPr/>
            </p:nvSpPr>
            <p:spPr>
              <a:xfrm flipH="1" rot="10800000">
                <a:off x="725725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2" name="Google Shape;15592;p18"/>
              <p:cNvSpPr/>
              <p:nvPr/>
            </p:nvSpPr>
            <p:spPr>
              <a:xfrm flipH="1" rot="10800000">
                <a:off x="747207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3" name="Google Shape;15593;p18"/>
              <p:cNvSpPr/>
              <p:nvPr/>
            </p:nvSpPr>
            <p:spPr>
              <a:xfrm flipH="1" rot="10800000">
                <a:off x="768690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4" name="Google Shape;15594;p18"/>
              <p:cNvSpPr/>
              <p:nvPr/>
            </p:nvSpPr>
            <p:spPr>
              <a:xfrm flipH="1" rot="10800000">
                <a:off x="790172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5" name="Google Shape;15595;p18"/>
              <p:cNvSpPr/>
              <p:nvPr/>
            </p:nvSpPr>
            <p:spPr>
              <a:xfrm flipH="1" rot="10800000">
                <a:off x="8116546"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6" name="Google Shape;15596;p18"/>
              <p:cNvSpPr/>
              <p:nvPr/>
            </p:nvSpPr>
            <p:spPr>
              <a:xfrm flipH="1" rot="10800000">
                <a:off x="833137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7" name="Google Shape;15597;p18"/>
              <p:cNvSpPr/>
              <p:nvPr/>
            </p:nvSpPr>
            <p:spPr>
              <a:xfrm flipH="1" rot="10800000">
                <a:off x="854619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8" name="Google Shape;15598;p18"/>
              <p:cNvSpPr/>
              <p:nvPr/>
            </p:nvSpPr>
            <p:spPr>
              <a:xfrm flipH="1" rot="10800000">
                <a:off x="8761016"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9" name="Google Shape;15599;p18"/>
              <p:cNvSpPr/>
              <p:nvPr/>
            </p:nvSpPr>
            <p:spPr>
              <a:xfrm flipH="1" rot="10800000">
                <a:off x="897584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0" name="Google Shape;15600;p18"/>
              <p:cNvSpPr/>
              <p:nvPr/>
            </p:nvSpPr>
            <p:spPr>
              <a:xfrm flipH="1" rot="10800000">
                <a:off x="-46739"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1" name="Google Shape;15601;p18"/>
              <p:cNvSpPr/>
              <p:nvPr/>
            </p:nvSpPr>
            <p:spPr>
              <a:xfrm flipH="1" rot="10800000">
                <a:off x="16808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2" name="Google Shape;15602;p18"/>
              <p:cNvSpPr/>
              <p:nvPr/>
            </p:nvSpPr>
            <p:spPr>
              <a:xfrm flipH="1" rot="10800000">
                <a:off x="38290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3" name="Google Shape;15603;p18"/>
              <p:cNvSpPr/>
              <p:nvPr/>
            </p:nvSpPr>
            <p:spPr>
              <a:xfrm flipH="1" rot="10800000">
                <a:off x="59773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4" name="Google Shape;15604;p18"/>
              <p:cNvSpPr/>
              <p:nvPr/>
            </p:nvSpPr>
            <p:spPr>
              <a:xfrm flipH="1" rot="10800000">
                <a:off x="81255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5" name="Google Shape;15605;p18"/>
              <p:cNvSpPr/>
              <p:nvPr/>
            </p:nvSpPr>
            <p:spPr>
              <a:xfrm flipH="1" rot="10800000">
                <a:off x="102737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6" name="Google Shape;15606;p18"/>
              <p:cNvSpPr/>
              <p:nvPr/>
            </p:nvSpPr>
            <p:spPr>
              <a:xfrm flipH="1" rot="10800000">
                <a:off x="124220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7" name="Google Shape;15607;p18"/>
              <p:cNvSpPr/>
              <p:nvPr/>
            </p:nvSpPr>
            <p:spPr>
              <a:xfrm flipH="1" rot="10800000">
                <a:off x="145702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8" name="Google Shape;15608;p18"/>
              <p:cNvSpPr/>
              <p:nvPr/>
            </p:nvSpPr>
            <p:spPr>
              <a:xfrm flipH="1" rot="10800000">
                <a:off x="167184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9" name="Google Shape;15609;p18"/>
              <p:cNvSpPr/>
              <p:nvPr/>
            </p:nvSpPr>
            <p:spPr>
              <a:xfrm flipH="1" rot="10800000">
                <a:off x="188667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0" name="Google Shape;15610;p18"/>
              <p:cNvSpPr/>
              <p:nvPr/>
            </p:nvSpPr>
            <p:spPr>
              <a:xfrm flipH="1" rot="10800000">
                <a:off x="210149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1" name="Google Shape;15611;p18"/>
              <p:cNvSpPr/>
              <p:nvPr/>
            </p:nvSpPr>
            <p:spPr>
              <a:xfrm flipH="1" rot="10800000">
                <a:off x="231631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2" name="Google Shape;15612;p18"/>
              <p:cNvSpPr/>
              <p:nvPr/>
            </p:nvSpPr>
            <p:spPr>
              <a:xfrm flipH="1" rot="10800000">
                <a:off x="253114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3" name="Google Shape;15613;p18"/>
              <p:cNvSpPr/>
              <p:nvPr/>
            </p:nvSpPr>
            <p:spPr>
              <a:xfrm flipH="1" rot="10800000">
                <a:off x="274596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4" name="Google Shape;15614;p18"/>
              <p:cNvSpPr/>
              <p:nvPr/>
            </p:nvSpPr>
            <p:spPr>
              <a:xfrm flipH="1" rot="10800000">
                <a:off x="296078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5" name="Google Shape;15615;p18"/>
              <p:cNvSpPr/>
              <p:nvPr/>
            </p:nvSpPr>
            <p:spPr>
              <a:xfrm flipH="1" rot="10800000">
                <a:off x="317561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6" name="Google Shape;15616;p18"/>
              <p:cNvSpPr/>
              <p:nvPr/>
            </p:nvSpPr>
            <p:spPr>
              <a:xfrm flipH="1" rot="10800000">
                <a:off x="339043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7" name="Google Shape;15617;p18"/>
              <p:cNvSpPr/>
              <p:nvPr/>
            </p:nvSpPr>
            <p:spPr>
              <a:xfrm flipH="1" rot="10800000">
                <a:off x="360525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8" name="Google Shape;15618;p18"/>
              <p:cNvSpPr/>
              <p:nvPr/>
            </p:nvSpPr>
            <p:spPr>
              <a:xfrm flipH="1" rot="10800000">
                <a:off x="382008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9" name="Google Shape;15619;p18"/>
              <p:cNvSpPr/>
              <p:nvPr/>
            </p:nvSpPr>
            <p:spPr>
              <a:xfrm flipH="1" rot="10800000">
                <a:off x="403490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0" name="Google Shape;15620;p18"/>
              <p:cNvSpPr/>
              <p:nvPr/>
            </p:nvSpPr>
            <p:spPr>
              <a:xfrm flipH="1" rot="10800000">
                <a:off x="424972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1" name="Google Shape;15621;p18"/>
              <p:cNvSpPr/>
              <p:nvPr/>
            </p:nvSpPr>
            <p:spPr>
              <a:xfrm flipH="1" rot="10800000">
                <a:off x="446455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2" name="Google Shape;15622;p18"/>
              <p:cNvSpPr/>
              <p:nvPr/>
            </p:nvSpPr>
            <p:spPr>
              <a:xfrm flipH="1" rot="10800000">
                <a:off x="467937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3" name="Google Shape;15623;p18"/>
              <p:cNvSpPr/>
              <p:nvPr/>
            </p:nvSpPr>
            <p:spPr>
              <a:xfrm flipH="1" rot="10800000">
                <a:off x="489419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4" name="Google Shape;15624;p18"/>
              <p:cNvSpPr/>
              <p:nvPr/>
            </p:nvSpPr>
            <p:spPr>
              <a:xfrm flipH="1" rot="10800000">
                <a:off x="510902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5" name="Google Shape;15625;p18"/>
              <p:cNvSpPr/>
              <p:nvPr/>
            </p:nvSpPr>
            <p:spPr>
              <a:xfrm flipH="1" rot="10800000">
                <a:off x="532384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6" name="Google Shape;15626;p18"/>
              <p:cNvSpPr/>
              <p:nvPr/>
            </p:nvSpPr>
            <p:spPr>
              <a:xfrm flipH="1" rot="10800000">
                <a:off x="553866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7" name="Google Shape;15627;p18"/>
              <p:cNvSpPr/>
              <p:nvPr/>
            </p:nvSpPr>
            <p:spPr>
              <a:xfrm flipH="1" rot="10800000">
                <a:off x="575349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8" name="Google Shape;15628;p18"/>
              <p:cNvSpPr/>
              <p:nvPr/>
            </p:nvSpPr>
            <p:spPr>
              <a:xfrm flipH="1" rot="10800000">
                <a:off x="596831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9" name="Google Shape;15629;p18"/>
              <p:cNvSpPr/>
              <p:nvPr/>
            </p:nvSpPr>
            <p:spPr>
              <a:xfrm flipH="1" rot="10800000">
                <a:off x="618313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0" name="Google Shape;15630;p18"/>
              <p:cNvSpPr/>
              <p:nvPr/>
            </p:nvSpPr>
            <p:spPr>
              <a:xfrm flipH="1" rot="10800000">
                <a:off x="639796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1" name="Google Shape;15631;p18"/>
              <p:cNvSpPr/>
              <p:nvPr/>
            </p:nvSpPr>
            <p:spPr>
              <a:xfrm flipH="1" rot="10800000">
                <a:off x="661278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2" name="Google Shape;15632;p18"/>
              <p:cNvSpPr/>
              <p:nvPr/>
            </p:nvSpPr>
            <p:spPr>
              <a:xfrm flipH="1" rot="10800000">
                <a:off x="682760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3" name="Google Shape;15633;p18"/>
              <p:cNvSpPr/>
              <p:nvPr/>
            </p:nvSpPr>
            <p:spPr>
              <a:xfrm flipH="1" rot="10800000">
                <a:off x="704243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4" name="Google Shape;15634;p18"/>
              <p:cNvSpPr/>
              <p:nvPr/>
            </p:nvSpPr>
            <p:spPr>
              <a:xfrm flipH="1" rot="10800000">
                <a:off x="725725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5" name="Google Shape;15635;p18"/>
              <p:cNvSpPr/>
              <p:nvPr/>
            </p:nvSpPr>
            <p:spPr>
              <a:xfrm flipH="1" rot="10800000">
                <a:off x="747207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6" name="Google Shape;15636;p18"/>
              <p:cNvSpPr/>
              <p:nvPr/>
            </p:nvSpPr>
            <p:spPr>
              <a:xfrm flipH="1" rot="10800000">
                <a:off x="768690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7" name="Google Shape;15637;p18"/>
              <p:cNvSpPr/>
              <p:nvPr/>
            </p:nvSpPr>
            <p:spPr>
              <a:xfrm flipH="1" rot="10800000">
                <a:off x="790172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8" name="Google Shape;15638;p18"/>
              <p:cNvSpPr/>
              <p:nvPr/>
            </p:nvSpPr>
            <p:spPr>
              <a:xfrm flipH="1" rot="10800000">
                <a:off x="8116546"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9" name="Google Shape;15639;p18"/>
              <p:cNvSpPr/>
              <p:nvPr/>
            </p:nvSpPr>
            <p:spPr>
              <a:xfrm flipH="1" rot="10800000">
                <a:off x="833137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0" name="Google Shape;15640;p18"/>
              <p:cNvSpPr/>
              <p:nvPr/>
            </p:nvSpPr>
            <p:spPr>
              <a:xfrm flipH="1" rot="10800000">
                <a:off x="854619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1" name="Google Shape;15641;p18"/>
              <p:cNvSpPr/>
              <p:nvPr/>
            </p:nvSpPr>
            <p:spPr>
              <a:xfrm flipH="1" rot="10800000">
                <a:off x="8761016"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2" name="Google Shape;15642;p18"/>
              <p:cNvSpPr/>
              <p:nvPr/>
            </p:nvSpPr>
            <p:spPr>
              <a:xfrm flipH="1" rot="10800000">
                <a:off x="897584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3" name="Google Shape;15643;p18"/>
              <p:cNvSpPr/>
              <p:nvPr/>
            </p:nvSpPr>
            <p:spPr>
              <a:xfrm flipH="1" rot="10800000">
                <a:off x="-46739"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4" name="Google Shape;15644;p18"/>
              <p:cNvSpPr/>
              <p:nvPr/>
            </p:nvSpPr>
            <p:spPr>
              <a:xfrm flipH="1" rot="10800000">
                <a:off x="16808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5" name="Google Shape;15645;p18"/>
              <p:cNvSpPr/>
              <p:nvPr/>
            </p:nvSpPr>
            <p:spPr>
              <a:xfrm flipH="1" rot="10800000">
                <a:off x="38290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6" name="Google Shape;15646;p18"/>
              <p:cNvSpPr/>
              <p:nvPr/>
            </p:nvSpPr>
            <p:spPr>
              <a:xfrm flipH="1" rot="10800000">
                <a:off x="59773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7" name="Google Shape;15647;p18"/>
              <p:cNvSpPr/>
              <p:nvPr/>
            </p:nvSpPr>
            <p:spPr>
              <a:xfrm flipH="1" rot="10800000">
                <a:off x="81255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8" name="Google Shape;15648;p18"/>
              <p:cNvSpPr/>
              <p:nvPr/>
            </p:nvSpPr>
            <p:spPr>
              <a:xfrm flipH="1" rot="10800000">
                <a:off x="102737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9" name="Google Shape;15649;p18"/>
              <p:cNvSpPr/>
              <p:nvPr/>
            </p:nvSpPr>
            <p:spPr>
              <a:xfrm flipH="1" rot="10800000">
                <a:off x="124220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0" name="Google Shape;15650;p18"/>
              <p:cNvSpPr/>
              <p:nvPr/>
            </p:nvSpPr>
            <p:spPr>
              <a:xfrm flipH="1" rot="10800000">
                <a:off x="145702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1" name="Google Shape;15651;p18"/>
              <p:cNvSpPr/>
              <p:nvPr/>
            </p:nvSpPr>
            <p:spPr>
              <a:xfrm flipH="1" rot="10800000">
                <a:off x="167184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2" name="Google Shape;15652;p18"/>
              <p:cNvSpPr/>
              <p:nvPr/>
            </p:nvSpPr>
            <p:spPr>
              <a:xfrm flipH="1" rot="10800000">
                <a:off x="188667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3" name="Google Shape;15653;p18"/>
              <p:cNvSpPr/>
              <p:nvPr/>
            </p:nvSpPr>
            <p:spPr>
              <a:xfrm flipH="1" rot="10800000">
                <a:off x="210149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4" name="Google Shape;15654;p18"/>
              <p:cNvSpPr/>
              <p:nvPr/>
            </p:nvSpPr>
            <p:spPr>
              <a:xfrm flipH="1" rot="10800000">
                <a:off x="231631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5" name="Google Shape;15655;p18"/>
              <p:cNvSpPr/>
              <p:nvPr/>
            </p:nvSpPr>
            <p:spPr>
              <a:xfrm flipH="1" rot="10800000">
                <a:off x="253114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6" name="Google Shape;15656;p18"/>
              <p:cNvSpPr/>
              <p:nvPr/>
            </p:nvSpPr>
            <p:spPr>
              <a:xfrm flipH="1" rot="10800000">
                <a:off x="274596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7" name="Google Shape;15657;p18"/>
              <p:cNvSpPr/>
              <p:nvPr/>
            </p:nvSpPr>
            <p:spPr>
              <a:xfrm flipH="1" rot="10800000">
                <a:off x="296078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8" name="Google Shape;15658;p18"/>
              <p:cNvSpPr/>
              <p:nvPr/>
            </p:nvSpPr>
            <p:spPr>
              <a:xfrm flipH="1" rot="10800000">
                <a:off x="317561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9" name="Google Shape;15659;p18"/>
              <p:cNvSpPr/>
              <p:nvPr/>
            </p:nvSpPr>
            <p:spPr>
              <a:xfrm flipH="1" rot="10800000">
                <a:off x="339043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0" name="Google Shape;15660;p18"/>
              <p:cNvSpPr/>
              <p:nvPr/>
            </p:nvSpPr>
            <p:spPr>
              <a:xfrm flipH="1" rot="10800000">
                <a:off x="360525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1" name="Google Shape;15661;p18"/>
              <p:cNvSpPr/>
              <p:nvPr/>
            </p:nvSpPr>
            <p:spPr>
              <a:xfrm flipH="1" rot="10800000">
                <a:off x="382008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2" name="Google Shape;15662;p18"/>
              <p:cNvSpPr/>
              <p:nvPr/>
            </p:nvSpPr>
            <p:spPr>
              <a:xfrm flipH="1" rot="10800000">
                <a:off x="403490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3" name="Google Shape;15663;p18"/>
              <p:cNvSpPr/>
              <p:nvPr/>
            </p:nvSpPr>
            <p:spPr>
              <a:xfrm flipH="1" rot="10800000">
                <a:off x="424972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4" name="Google Shape;15664;p18"/>
              <p:cNvSpPr/>
              <p:nvPr/>
            </p:nvSpPr>
            <p:spPr>
              <a:xfrm flipH="1" rot="10800000">
                <a:off x="446455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5" name="Google Shape;15665;p18"/>
              <p:cNvSpPr/>
              <p:nvPr/>
            </p:nvSpPr>
            <p:spPr>
              <a:xfrm flipH="1" rot="10800000">
                <a:off x="467937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6" name="Google Shape;15666;p18"/>
              <p:cNvSpPr/>
              <p:nvPr/>
            </p:nvSpPr>
            <p:spPr>
              <a:xfrm flipH="1" rot="10800000">
                <a:off x="489419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7" name="Google Shape;15667;p18"/>
              <p:cNvSpPr/>
              <p:nvPr/>
            </p:nvSpPr>
            <p:spPr>
              <a:xfrm flipH="1" rot="10800000">
                <a:off x="510902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8" name="Google Shape;15668;p18"/>
              <p:cNvSpPr/>
              <p:nvPr/>
            </p:nvSpPr>
            <p:spPr>
              <a:xfrm flipH="1" rot="10800000">
                <a:off x="532384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9" name="Google Shape;15669;p18"/>
              <p:cNvSpPr/>
              <p:nvPr/>
            </p:nvSpPr>
            <p:spPr>
              <a:xfrm flipH="1" rot="10800000">
                <a:off x="553866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0" name="Google Shape;15670;p18"/>
              <p:cNvSpPr/>
              <p:nvPr/>
            </p:nvSpPr>
            <p:spPr>
              <a:xfrm flipH="1" rot="10800000">
                <a:off x="575349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1" name="Google Shape;15671;p18"/>
              <p:cNvSpPr/>
              <p:nvPr/>
            </p:nvSpPr>
            <p:spPr>
              <a:xfrm flipH="1" rot="10800000">
                <a:off x="596831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2" name="Google Shape;15672;p18"/>
              <p:cNvSpPr/>
              <p:nvPr/>
            </p:nvSpPr>
            <p:spPr>
              <a:xfrm flipH="1" rot="10800000">
                <a:off x="618313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3" name="Google Shape;15673;p18"/>
              <p:cNvSpPr/>
              <p:nvPr/>
            </p:nvSpPr>
            <p:spPr>
              <a:xfrm flipH="1" rot="10800000">
                <a:off x="639796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4" name="Google Shape;15674;p18"/>
              <p:cNvSpPr/>
              <p:nvPr/>
            </p:nvSpPr>
            <p:spPr>
              <a:xfrm flipH="1" rot="10800000">
                <a:off x="661278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5" name="Google Shape;15675;p18"/>
              <p:cNvSpPr/>
              <p:nvPr/>
            </p:nvSpPr>
            <p:spPr>
              <a:xfrm flipH="1" rot="10800000">
                <a:off x="682760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6" name="Google Shape;15676;p18"/>
              <p:cNvSpPr/>
              <p:nvPr/>
            </p:nvSpPr>
            <p:spPr>
              <a:xfrm flipH="1" rot="10800000">
                <a:off x="704243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7" name="Google Shape;15677;p18"/>
              <p:cNvSpPr/>
              <p:nvPr/>
            </p:nvSpPr>
            <p:spPr>
              <a:xfrm flipH="1" rot="10800000">
                <a:off x="725725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8" name="Google Shape;15678;p18"/>
              <p:cNvSpPr/>
              <p:nvPr/>
            </p:nvSpPr>
            <p:spPr>
              <a:xfrm flipH="1" rot="10800000">
                <a:off x="747207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9" name="Google Shape;15679;p18"/>
              <p:cNvSpPr/>
              <p:nvPr/>
            </p:nvSpPr>
            <p:spPr>
              <a:xfrm flipH="1" rot="10800000">
                <a:off x="768690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0" name="Google Shape;15680;p18"/>
              <p:cNvSpPr/>
              <p:nvPr/>
            </p:nvSpPr>
            <p:spPr>
              <a:xfrm flipH="1" rot="10800000">
                <a:off x="790172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1" name="Google Shape;15681;p18"/>
              <p:cNvSpPr/>
              <p:nvPr/>
            </p:nvSpPr>
            <p:spPr>
              <a:xfrm flipH="1" rot="10800000">
                <a:off x="8116546"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2" name="Google Shape;15682;p18"/>
              <p:cNvSpPr/>
              <p:nvPr/>
            </p:nvSpPr>
            <p:spPr>
              <a:xfrm flipH="1" rot="10800000">
                <a:off x="833137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3" name="Google Shape;15683;p18"/>
              <p:cNvSpPr/>
              <p:nvPr/>
            </p:nvSpPr>
            <p:spPr>
              <a:xfrm flipH="1" rot="10800000">
                <a:off x="854619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4" name="Google Shape;15684;p18"/>
              <p:cNvSpPr/>
              <p:nvPr/>
            </p:nvSpPr>
            <p:spPr>
              <a:xfrm flipH="1" rot="10800000">
                <a:off x="8761016"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5" name="Google Shape;15685;p18"/>
              <p:cNvSpPr/>
              <p:nvPr/>
            </p:nvSpPr>
            <p:spPr>
              <a:xfrm flipH="1" rot="10800000">
                <a:off x="897584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6" name="Google Shape;15686;p18"/>
              <p:cNvSpPr/>
              <p:nvPr/>
            </p:nvSpPr>
            <p:spPr>
              <a:xfrm flipH="1" rot="10800000">
                <a:off x="-46739"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7" name="Google Shape;15687;p18"/>
              <p:cNvSpPr/>
              <p:nvPr/>
            </p:nvSpPr>
            <p:spPr>
              <a:xfrm flipH="1" rot="10800000">
                <a:off x="16808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8" name="Google Shape;15688;p18"/>
              <p:cNvSpPr/>
              <p:nvPr/>
            </p:nvSpPr>
            <p:spPr>
              <a:xfrm flipH="1" rot="10800000">
                <a:off x="38290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9" name="Google Shape;15689;p18"/>
              <p:cNvSpPr/>
              <p:nvPr/>
            </p:nvSpPr>
            <p:spPr>
              <a:xfrm flipH="1" rot="10800000">
                <a:off x="59773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0" name="Google Shape;15690;p18"/>
              <p:cNvSpPr/>
              <p:nvPr/>
            </p:nvSpPr>
            <p:spPr>
              <a:xfrm flipH="1" rot="10800000">
                <a:off x="81255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1" name="Google Shape;15691;p18"/>
              <p:cNvSpPr/>
              <p:nvPr/>
            </p:nvSpPr>
            <p:spPr>
              <a:xfrm flipH="1" rot="10800000">
                <a:off x="102737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2" name="Google Shape;15692;p18"/>
              <p:cNvSpPr/>
              <p:nvPr/>
            </p:nvSpPr>
            <p:spPr>
              <a:xfrm flipH="1" rot="10800000">
                <a:off x="124220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3" name="Google Shape;15693;p18"/>
              <p:cNvSpPr/>
              <p:nvPr/>
            </p:nvSpPr>
            <p:spPr>
              <a:xfrm flipH="1" rot="10800000">
                <a:off x="145702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4" name="Google Shape;15694;p18"/>
              <p:cNvSpPr/>
              <p:nvPr/>
            </p:nvSpPr>
            <p:spPr>
              <a:xfrm flipH="1" rot="10800000">
                <a:off x="167184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5" name="Google Shape;15695;p18"/>
              <p:cNvSpPr/>
              <p:nvPr/>
            </p:nvSpPr>
            <p:spPr>
              <a:xfrm flipH="1" rot="10800000">
                <a:off x="188667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6" name="Google Shape;15696;p18"/>
              <p:cNvSpPr/>
              <p:nvPr/>
            </p:nvSpPr>
            <p:spPr>
              <a:xfrm flipH="1" rot="10800000">
                <a:off x="210149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7" name="Google Shape;15697;p18"/>
              <p:cNvSpPr/>
              <p:nvPr/>
            </p:nvSpPr>
            <p:spPr>
              <a:xfrm flipH="1" rot="10800000">
                <a:off x="231631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8" name="Google Shape;15698;p18"/>
              <p:cNvSpPr/>
              <p:nvPr/>
            </p:nvSpPr>
            <p:spPr>
              <a:xfrm flipH="1" rot="10800000">
                <a:off x="253114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9" name="Google Shape;15699;p18"/>
              <p:cNvSpPr/>
              <p:nvPr/>
            </p:nvSpPr>
            <p:spPr>
              <a:xfrm flipH="1" rot="10800000">
                <a:off x="274596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0" name="Google Shape;15700;p18"/>
              <p:cNvSpPr/>
              <p:nvPr/>
            </p:nvSpPr>
            <p:spPr>
              <a:xfrm flipH="1" rot="10800000">
                <a:off x="296078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1" name="Google Shape;15701;p18"/>
              <p:cNvSpPr/>
              <p:nvPr/>
            </p:nvSpPr>
            <p:spPr>
              <a:xfrm flipH="1" rot="10800000">
                <a:off x="317561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2" name="Google Shape;15702;p18"/>
              <p:cNvSpPr/>
              <p:nvPr/>
            </p:nvSpPr>
            <p:spPr>
              <a:xfrm flipH="1" rot="10800000">
                <a:off x="339043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3" name="Google Shape;15703;p18"/>
              <p:cNvSpPr/>
              <p:nvPr/>
            </p:nvSpPr>
            <p:spPr>
              <a:xfrm flipH="1" rot="10800000">
                <a:off x="360525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4" name="Google Shape;15704;p18"/>
              <p:cNvSpPr/>
              <p:nvPr/>
            </p:nvSpPr>
            <p:spPr>
              <a:xfrm flipH="1" rot="10800000">
                <a:off x="382008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5" name="Google Shape;15705;p18"/>
              <p:cNvSpPr/>
              <p:nvPr/>
            </p:nvSpPr>
            <p:spPr>
              <a:xfrm flipH="1" rot="10800000">
                <a:off x="403490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6" name="Google Shape;15706;p18"/>
              <p:cNvSpPr/>
              <p:nvPr/>
            </p:nvSpPr>
            <p:spPr>
              <a:xfrm flipH="1" rot="10800000">
                <a:off x="424972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7" name="Google Shape;15707;p18"/>
              <p:cNvSpPr/>
              <p:nvPr/>
            </p:nvSpPr>
            <p:spPr>
              <a:xfrm flipH="1" rot="10800000">
                <a:off x="446455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8" name="Google Shape;15708;p18"/>
              <p:cNvSpPr/>
              <p:nvPr/>
            </p:nvSpPr>
            <p:spPr>
              <a:xfrm flipH="1" rot="10800000">
                <a:off x="467937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9" name="Google Shape;15709;p18"/>
              <p:cNvSpPr/>
              <p:nvPr/>
            </p:nvSpPr>
            <p:spPr>
              <a:xfrm flipH="1" rot="10800000">
                <a:off x="489419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0" name="Google Shape;15710;p18"/>
              <p:cNvSpPr/>
              <p:nvPr/>
            </p:nvSpPr>
            <p:spPr>
              <a:xfrm flipH="1" rot="10800000">
                <a:off x="510902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1" name="Google Shape;15711;p18"/>
              <p:cNvSpPr/>
              <p:nvPr/>
            </p:nvSpPr>
            <p:spPr>
              <a:xfrm flipH="1" rot="10800000">
                <a:off x="532384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2" name="Google Shape;15712;p18"/>
              <p:cNvSpPr/>
              <p:nvPr/>
            </p:nvSpPr>
            <p:spPr>
              <a:xfrm flipH="1" rot="10800000">
                <a:off x="553866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3" name="Google Shape;15713;p18"/>
              <p:cNvSpPr/>
              <p:nvPr/>
            </p:nvSpPr>
            <p:spPr>
              <a:xfrm flipH="1" rot="10800000">
                <a:off x="575349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4" name="Google Shape;15714;p18"/>
              <p:cNvSpPr/>
              <p:nvPr/>
            </p:nvSpPr>
            <p:spPr>
              <a:xfrm flipH="1" rot="10800000">
                <a:off x="596831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5" name="Google Shape;15715;p18"/>
              <p:cNvSpPr/>
              <p:nvPr/>
            </p:nvSpPr>
            <p:spPr>
              <a:xfrm flipH="1" rot="10800000">
                <a:off x="618313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6" name="Google Shape;15716;p18"/>
              <p:cNvSpPr/>
              <p:nvPr/>
            </p:nvSpPr>
            <p:spPr>
              <a:xfrm flipH="1" rot="10800000">
                <a:off x="639796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7" name="Google Shape;15717;p18"/>
              <p:cNvSpPr/>
              <p:nvPr/>
            </p:nvSpPr>
            <p:spPr>
              <a:xfrm flipH="1" rot="10800000">
                <a:off x="661278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8" name="Google Shape;15718;p18"/>
              <p:cNvSpPr/>
              <p:nvPr/>
            </p:nvSpPr>
            <p:spPr>
              <a:xfrm flipH="1" rot="10800000">
                <a:off x="682760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9" name="Google Shape;15719;p18"/>
              <p:cNvSpPr/>
              <p:nvPr/>
            </p:nvSpPr>
            <p:spPr>
              <a:xfrm flipH="1" rot="10800000">
                <a:off x="704243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0" name="Google Shape;15720;p18"/>
              <p:cNvSpPr/>
              <p:nvPr/>
            </p:nvSpPr>
            <p:spPr>
              <a:xfrm flipH="1" rot="10800000">
                <a:off x="725725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1" name="Google Shape;15721;p18"/>
              <p:cNvSpPr/>
              <p:nvPr/>
            </p:nvSpPr>
            <p:spPr>
              <a:xfrm flipH="1" rot="10800000">
                <a:off x="747207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2" name="Google Shape;15722;p18"/>
              <p:cNvSpPr/>
              <p:nvPr/>
            </p:nvSpPr>
            <p:spPr>
              <a:xfrm flipH="1" rot="10800000">
                <a:off x="768690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3" name="Google Shape;15723;p18"/>
              <p:cNvSpPr/>
              <p:nvPr/>
            </p:nvSpPr>
            <p:spPr>
              <a:xfrm flipH="1" rot="10800000">
                <a:off x="790172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4" name="Google Shape;15724;p18"/>
              <p:cNvSpPr/>
              <p:nvPr/>
            </p:nvSpPr>
            <p:spPr>
              <a:xfrm flipH="1" rot="10800000">
                <a:off x="8116546"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5" name="Google Shape;15725;p18"/>
              <p:cNvSpPr/>
              <p:nvPr/>
            </p:nvSpPr>
            <p:spPr>
              <a:xfrm flipH="1" rot="10800000">
                <a:off x="833137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6" name="Google Shape;15726;p18"/>
              <p:cNvSpPr/>
              <p:nvPr/>
            </p:nvSpPr>
            <p:spPr>
              <a:xfrm flipH="1" rot="10800000">
                <a:off x="854619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7" name="Google Shape;15727;p18"/>
              <p:cNvSpPr/>
              <p:nvPr/>
            </p:nvSpPr>
            <p:spPr>
              <a:xfrm flipH="1" rot="10800000">
                <a:off x="8761016"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8" name="Google Shape;15728;p18"/>
              <p:cNvSpPr/>
              <p:nvPr/>
            </p:nvSpPr>
            <p:spPr>
              <a:xfrm flipH="1" rot="10800000">
                <a:off x="897584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9" name="Google Shape;15729;p18"/>
              <p:cNvSpPr/>
              <p:nvPr/>
            </p:nvSpPr>
            <p:spPr>
              <a:xfrm flipH="1" rot="10800000">
                <a:off x="-46739"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0" name="Google Shape;15730;p18"/>
              <p:cNvSpPr/>
              <p:nvPr/>
            </p:nvSpPr>
            <p:spPr>
              <a:xfrm flipH="1" rot="10800000">
                <a:off x="16808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1" name="Google Shape;15731;p18"/>
              <p:cNvSpPr/>
              <p:nvPr/>
            </p:nvSpPr>
            <p:spPr>
              <a:xfrm flipH="1" rot="10800000">
                <a:off x="38290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2" name="Google Shape;15732;p18"/>
              <p:cNvSpPr/>
              <p:nvPr/>
            </p:nvSpPr>
            <p:spPr>
              <a:xfrm flipH="1" rot="10800000">
                <a:off x="59773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3" name="Google Shape;15733;p18"/>
              <p:cNvSpPr/>
              <p:nvPr/>
            </p:nvSpPr>
            <p:spPr>
              <a:xfrm flipH="1" rot="10800000">
                <a:off x="81255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4" name="Google Shape;15734;p18"/>
              <p:cNvSpPr/>
              <p:nvPr/>
            </p:nvSpPr>
            <p:spPr>
              <a:xfrm flipH="1" rot="10800000">
                <a:off x="102737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5" name="Google Shape;15735;p18"/>
              <p:cNvSpPr/>
              <p:nvPr/>
            </p:nvSpPr>
            <p:spPr>
              <a:xfrm flipH="1" rot="10800000">
                <a:off x="124220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6" name="Google Shape;15736;p18"/>
              <p:cNvSpPr/>
              <p:nvPr/>
            </p:nvSpPr>
            <p:spPr>
              <a:xfrm flipH="1" rot="10800000">
                <a:off x="145702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7" name="Google Shape;15737;p18"/>
              <p:cNvSpPr/>
              <p:nvPr/>
            </p:nvSpPr>
            <p:spPr>
              <a:xfrm flipH="1" rot="10800000">
                <a:off x="167184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8" name="Google Shape;15738;p18"/>
              <p:cNvSpPr/>
              <p:nvPr/>
            </p:nvSpPr>
            <p:spPr>
              <a:xfrm flipH="1" rot="10800000">
                <a:off x="188667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9" name="Google Shape;15739;p18"/>
              <p:cNvSpPr/>
              <p:nvPr/>
            </p:nvSpPr>
            <p:spPr>
              <a:xfrm flipH="1" rot="10800000">
                <a:off x="210149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0" name="Google Shape;15740;p18"/>
              <p:cNvSpPr/>
              <p:nvPr/>
            </p:nvSpPr>
            <p:spPr>
              <a:xfrm flipH="1" rot="10800000">
                <a:off x="231631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1" name="Google Shape;15741;p18"/>
              <p:cNvSpPr/>
              <p:nvPr/>
            </p:nvSpPr>
            <p:spPr>
              <a:xfrm flipH="1" rot="10800000">
                <a:off x="253114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2" name="Google Shape;15742;p18"/>
              <p:cNvSpPr/>
              <p:nvPr/>
            </p:nvSpPr>
            <p:spPr>
              <a:xfrm flipH="1" rot="10800000">
                <a:off x="274596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3" name="Google Shape;15743;p18"/>
              <p:cNvSpPr/>
              <p:nvPr/>
            </p:nvSpPr>
            <p:spPr>
              <a:xfrm flipH="1" rot="10800000">
                <a:off x="296078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4" name="Google Shape;15744;p18"/>
              <p:cNvSpPr/>
              <p:nvPr/>
            </p:nvSpPr>
            <p:spPr>
              <a:xfrm flipH="1" rot="10800000">
                <a:off x="317561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5" name="Google Shape;15745;p18"/>
              <p:cNvSpPr/>
              <p:nvPr/>
            </p:nvSpPr>
            <p:spPr>
              <a:xfrm flipH="1" rot="10800000">
                <a:off x="339043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6" name="Google Shape;15746;p18"/>
              <p:cNvSpPr/>
              <p:nvPr/>
            </p:nvSpPr>
            <p:spPr>
              <a:xfrm flipH="1" rot="10800000">
                <a:off x="360525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7" name="Google Shape;15747;p18"/>
              <p:cNvSpPr/>
              <p:nvPr/>
            </p:nvSpPr>
            <p:spPr>
              <a:xfrm flipH="1" rot="10800000">
                <a:off x="382008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8" name="Google Shape;15748;p18"/>
              <p:cNvSpPr/>
              <p:nvPr/>
            </p:nvSpPr>
            <p:spPr>
              <a:xfrm flipH="1" rot="10800000">
                <a:off x="403490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9" name="Google Shape;15749;p18"/>
              <p:cNvSpPr/>
              <p:nvPr/>
            </p:nvSpPr>
            <p:spPr>
              <a:xfrm flipH="1" rot="10800000">
                <a:off x="424972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0" name="Google Shape;15750;p18"/>
              <p:cNvSpPr/>
              <p:nvPr/>
            </p:nvSpPr>
            <p:spPr>
              <a:xfrm flipH="1" rot="10800000">
                <a:off x="446455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1" name="Google Shape;15751;p18"/>
              <p:cNvSpPr/>
              <p:nvPr/>
            </p:nvSpPr>
            <p:spPr>
              <a:xfrm flipH="1" rot="10800000">
                <a:off x="467937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2" name="Google Shape;15752;p18"/>
              <p:cNvSpPr/>
              <p:nvPr/>
            </p:nvSpPr>
            <p:spPr>
              <a:xfrm flipH="1" rot="10800000">
                <a:off x="489419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3" name="Google Shape;15753;p18"/>
              <p:cNvSpPr/>
              <p:nvPr/>
            </p:nvSpPr>
            <p:spPr>
              <a:xfrm flipH="1" rot="10800000">
                <a:off x="510902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4" name="Google Shape;15754;p18"/>
              <p:cNvSpPr/>
              <p:nvPr/>
            </p:nvSpPr>
            <p:spPr>
              <a:xfrm flipH="1" rot="10800000">
                <a:off x="532384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5" name="Google Shape;15755;p18"/>
              <p:cNvSpPr/>
              <p:nvPr/>
            </p:nvSpPr>
            <p:spPr>
              <a:xfrm flipH="1" rot="10800000">
                <a:off x="553866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6" name="Google Shape;15756;p18"/>
              <p:cNvSpPr/>
              <p:nvPr/>
            </p:nvSpPr>
            <p:spPr>
              <a:xfrm flipH="1" rot="10800000">
                <a:off x="575349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7" name="Google Shape;15757;p18"/>
              <p:cNvSpPr/>
              <p:nvPr/>
            </p:nvSpPr>
            <p:spPr>
              <a:xfrm flipH="1" rot="10800000">
                <a:off x="596831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8" name="Google Shape;15758;p18"/>
              <p:cNvSpPr/>
              <p:nvPr/>
            </p:nvSpPr>
            <p:spPr>
              <a:xfrm flipH="1" rot="10800000">
                <a:off x="618313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9" name="Google Shape;15759;p18"/>
              <p:cNvSpPr/>
              <p:nvPr/>
            </p:nvSpPr>
            <p:spPr>
              <a:xfrm flipH="1" rot="10800000">
                <a:off x="639796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0" name="Google Shape;15760;p18"/>
              <p:cNvSpPr/>
              <p:nvPr/>
            </p:nvSpPr>
            <p:spPr>
              <a:xfrm flipH="1" rot="10800000">
                <a:off x="661278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1" name="Google Shape;15761;p18"/>
              <p:cNvSpPr/>
              <p:nvPr/>
            </p:nvSpPr>
            <p:spPr>
              <a:xfrm flipH="1" rot="10800000">
                <a:off x="682760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2" name="Google Shape;15762;p18"/>
              <p:cNvSpPr/>
              <p:nvPr/>
            </p:nvSpPr>
            <p:spPr>
              <a:xfrm flipH="1" rot="10800000">
                <a:off x="704243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3" name="Google Shape;15763;p18"/>
              <p:cNvSpPr/>
              <p:nvPr/>
            </p:nvSpPr>
            <p:spPr>
              <a:xfrm flipH="1" rot="10800000">
                <a:off x="725725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4" name="Google Shape;15764;p18"/>
              <p:cNvSpPr/>
              <p:nvPr/>
            </p:nvSpPr>
            <p:spPr>
              <a:xfrm flipH="1" rot="10800000">
                <a:off x="747207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5" name="Google Shape;15765;p18"/>
              <p:cNvSpPr/>
              <p:nvPr/>
            </p:nvSpPr>
            <p:spPr>
              <a:xfrm flipH="1" rot="10800000">
                <a:off x="768690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6" name="Google Shape;15766;p18"/>
              <p:cNvSpPr/>
              <p:nvPr/>
            </p:nvSpPr>
            <p:spPr>
              <a:xfrm flipH="1" rot="10800000">
                <a:off x="790172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7" name="Google Shape;15767;p18"/>
              <p:cNvSpPr/>
              <p:nvPr/>
            </p:nvSpPr>
            <p:spPr>
              <a:xfrm flipH="1" rot="10800000">
                <a:off x="8116546"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8" name="Google Shape;15768;p18"/>
              <p:cNvSpPr/>
              <p:nvPr/>
            </p:nvSpPr>
            <p:spPr>
              <a:xfrm flipH="1" rot="10800000">
                <a:off x="833137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9" name="Google Shape;15769;p18"/>
              <p:cNvSpPr/>
              <p:nvPr/>
            </p:nvSpPr>
            <p:spPr>
              <a:xfrm flipH="1" rot="10800000">
                <a:off x="854619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0" name="Google Shape;15770;p18"/>
              <p:cNvSpPr/>
              <p:nvPr/>
            </p:nvSpPr>
            <p:spPr>
              <a:xfrm flipH="1" rot="10800000">
                <a:off x="8761016"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1" name="Google Shape;15771;p18"/>
              <p:cNvSpPr/>
              <p:nvPr/>
            </p:nvSpPr>
            <p:spPr>
              <a:xfrm flipH="1" rot="10800000">
                <a:off x="897584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2" name="Google Shape;15772;p18"/>
              <p:cNvSpPr/>
              <p:nvPr/>
            </p:nvSpPr>
            <p:spPr>
              <a:xfrm flipH="1" rot="10800000">
                <a:off x="-46739"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3" name="Google Shape;15773;p18"/>
              <p:cNvSpPr/>
              <p:nvPr/>
            </p:nvSpPr>
            <p:spPr>
              <a:xfrm flipH="1" rot="10800000">
                <a:off x="16808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4" name="Google Shape;15774;p18"/>
              <p:cNvSpPr/>
              <p:nvPr/>
            </p:nvSpPr>
            <p:spPr>
              <a:xfrm flipH="1" rot="10800000">
                <a:off x="38290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5" name="Google Shape;15775;p18"/>
              <p:cNvSpPr/>
              <p:nvPr/>
            </p:nvSpPr>
            <p:spPr>
              <a:xfrm flipH="1" rot="10800000">
                <a:off x="59773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6" name="Google Shape;15776;p18"/>
              <p:cNvSpPr/>
              <p:nvPr/>
            </p:nvSpPr>
            <p:spPr>
              <a:xfrm flipH="1" rot="10800000">
                <a:off x="81255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7" name="Google Shape;15777;p18"/>
              <p:cNvSpPr/>
              <p:nvPr/>
            </p:nvSpPr>
            <p:spPr>
              <a:xfrm flipH="1" rot="10800000">
                <a:off x="102737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8" name="Google Shape;15778;p18"/>
              <p:cNvSpPr/>
              <p:nvPr/>
            </p:nvSpPr>
            <p:spPr>
              <a:xfrm flipH="1" rot="10800000">
                <a:off x="124220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9" name="Google Shape;15779;p18"/>
              <p:cNvSpPr/>
              <p:nvPr/>
            </p:nvSpPr>
            <p:spPr>
              <a:xfrm flipH="1" rot="10800000">
                <a:off x="145702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0" name="Google Shape;15780;p18"/>
              <p:cNvSpPr/>
              <p:nvPr/>
            </p:nvSpPr>
            <p:spPr>
              <a:xfrm flipH="1" rot="10800000">
                <a:off x="167184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1" name="Google Shape;15781;p18"/>
              <p:cNvSpPr/>
              <p:nvPr/>
            </p:nvSpPr>
            <p:spPr>
              <a:xfrm flipH="1" rot="10800000">
                <a:off x="188667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2" name="Google Shape;15782;p18"/>
              <p:cNvSpPr/>
              <p:nvPr/>
            </p:nvSpPr>
            <p:spPr>
              <a:xfrm flipH="1" rot="10800000">
                <a:off x="210149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3" name="Google Shape;15783;p18"/>
              <p:cNvSpPr/>
              <p:nvPr/>
            </p:nvSpPr>
            <p:spPr>
              <a:xfrm flipH="1" rot="10800000">
                <a:off x="231631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4" name="Google Shape;15784;p18"/>
              <p:cNvSpPr/>
              <p:nvPr/>
            </p:nvSpPr>
            <p:spPr>
              <a:xfrm flipH="1" rot="10800000">
                <a:off x="253114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5" name="Google Shape;15785;p18"/>
              <p:cNvSpPr/>
              <p:nvPr/>
            </p:nvSpPr>
            <p:spPr>
              <a:xfrm flipH="1" rot="10800000">
                <a:off x="274596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6" name="Google Shape;15786;p18"/>
              <p:cNvSpPr/>
              <p:nvPr/>
            </p:nvSpPr>
            <p:spPr>
              <a:xfrm flipH="1" rot="10800000">
                <a:off x="296078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7" name="Google Shape;15787;p18"/>
              <p:cNvSpPr/>
              <p:nvPr/>
            </p:nvSpPr>
            <p:spPr>
              <a:xfrm flipH="1" rot="10800000">
                <a:off x="317561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8" name="Google Shape;15788;p18"/>
              <p:cNvSpPr/>
              <p:nvPr/>
            </p:nvSpPr>
            <p:spPr>
              <a:xfrm flipH="1" rot="10800000">
                <a:off x="339043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9" name="Google Shape;15789;p18"/>
              <p:cNvSpPr/>
              <p:nvPr/>
            </p:nvSpPr>
            <p:spPr>
              <a:xfrm flipH="1" rot="10800000">
                <a:off x="360525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0" name="Google Shape;15790;p18"/>
              <p:cNvSpPr/>
              <p:nvPr/>
            </p:nvSpPr>
            <p:spPr>
              <a:xfrm flipH="1" rot="10800000">
                <a:off x="382008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1" name="Google Shape;15791;p18"/>
              <p:cNvSpPr/>
              <p:nvPr/>
            </p:nvSpPr>
            <p:spPr>
              <a:xfrm flipH="1" rot="10800000">
                <a:off x="403490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2" name="Google Shape;15792;p18"/>
              <p:cNvSpPr/>
              <p:nvPr/>
            </p:nvSpPr>
            <p:spPr>
              <a:xfrm flipH="1" rot="10800000">
                <a:off x="424972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3" name="Google Shape;15793;p18"/>
              <p:cNvSpPr/>
              <p:nvPr/>
            </p:nvSpPr>
            <p:spPr>
              <a:xfrm flipH="1" rot="10800000">
                <a:off x="446455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4" name="Google Shape;15794;p18"/>
              <p:cNvSpPr/>
              <p:nvPr/>
            </p:nvSpPr>
            <p:spPr>
              <a:xfrm flipH="1" rot="10800000">
                <a:off x="467937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5" name="Google Shape;15795;p18"/>
              <p:cNvSpPr/>
              <p:nvPr/>
            </p:nvSpPr>
            <p:spPr>
              <a:xfrm flipH="1" rot="10800000">
                <a:off x="489419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6" name="Google Shape;15796;p18"/>
              <p:cNvSpPr/>
              <p:nvPr/>
            </p:nvSpPr>
            <p:spPr>
              <a:xfrm flipH="1" rot="10800000">
                <a:off x="510902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7" name="Google Shape;15797;p18"/>
              <p:cNvSpPr/>
              <p:nvPr/>
            </p:nvSpPr>
            <p:spPr>
              <a:xfrm flipH="1" rot="10800000">
                <a:off x="532384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8" name="Google Shape;15798;p18"/>
              <p:cNvSpPr/>
              <p:nvPr/>
            </p:nvSpPr>
            <p:spPr>
              <a:xfrm flipH="1" rot="10800000">
                <a:off x="553866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9" name="Google Shape;15799;p18"/>
              <p:cNvSpPr/>
              <p:nvPr/>
            </p:nvSpPr>
            <p:spPr>
              <a:xfrm flipH="1" rot="10800000">
                <a:off x="575349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0" name="Google Shape;15800;p18"/>
              <p:cNvSpPr/>
              <p:nvPr/>
            </p:nvSpPr>
            <p:spPr>
              <a:xfrm flipH="1" rot="10800000">
                <a:off x="596831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1" name="Google Shape;15801;p18"/>
              <p:cNvSpPr/>
              <p:nvPr/>
            </p:nvSpPr>
            <p:spPr>
              <a:xfrm flipH="1" rot="10800000">
                <a:off x="618313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2" name="Google Shape;15802;p18"/>
              <p:cNvSpPr/>
              <p:nvPr/>
            </p:nvSpPr>
            <p:spPr>
              <a:xfrm flipH="1" rot="10800000">
                <a:off x="639796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3" name="Google Shape;15803;p18"/>
              <p:cNvSpPr/>
              <p:nvPr/>
            </p:nvSpPr>
            <p:spPr>
              <a:xfrm flipH="1" rot="10800000">
                <a:off x="661278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4" name="Google Shape;15804;p18"/>
              <p:cNvSpPr/>
              <p:nvPr/>
            </p:nvSpPr>
            <p:spPr>
              <a:xfrm flipH="1" rot="10800000">
                <a:off x="682760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5" name="Google Shape;15805;p18"/>
              <p:cNvSpPr/>
              <p:nvPr/>
            </p:nvSpPr>
            <p:spPr>
              <a:xfrm flipH="1" rot="10800000">
                <a:off x="704243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6" name="Google Shape;15806;p18"/>
              <p:cNvSpPr/>
              <p:nvPr/>
            </p:nvSpPr>
            <p:spPr>
              <a:xfrm flipH="1" rot="10800000">
                <a:off x="725725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7" name="Google Shape;15807;p18"/>
              <p:cNvSpPr/>
              <p:nvPr/>
            </p:nvSpPr>
            <p:spPr>
              <a:xfrm flipH="1" rot="10800000">
                <a:off x="747207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8" name="Google Shape;15808;p18"/>
              <p:cNvSpPr/>
              <p:nvPr/>
            </p:nvSpPr>
            <p:spPr>
              <a:xfrm flipH="1" rot="10800000">
                <a:off x="768690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9" name="Google Shape;15809;p18"/>
              <p:cNvSpPr/>
              <p:nvPr/>
            </p:nvSpPr>
            <p:spPr>
              <a:xfrm flipH="1" rot="10800000">
                <a:off x="790172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0" name="Google Shape;15810;p18"/>
              <p:cNvSpPr/>
              <p:nvPr/>
            </p:nvSpPr>
            <p:spPr>
              <a:xfrm flipH="1" rot="10800000">
                <a:off x="8116546"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1" name="Google Shape;15811;p18"/>
              <p:cNvSpPr/>
              <p:nvPr/>
            </p:nvSpPr>
            <p:spPr>
              <a:xfrm flipH="1" rot="10800000">
                <a:off x="833137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2" name="Google Shape;15812;p18"/>
              <p:cNvSpPr/>
              <p:nvPr/>
            </p:nvSpPr>
            <p:spPr>
              <a:xfrm flipH="1" rot="10800000">
                <a:off x="854619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3" name="Google Shape;15813;p18"/>
              <p:cNvSpPr/>
              <p:nvPr/>
            </p:nvSpPr>
            <p:spPr>
              <a:xfrm flipH="1" rot="10800000">
                <a:off x="8761016"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4" name="Google Shape;15814;p18"/>
              <p:cNvSpPr/>
              <p:nvPr/>
            </p:nvSpPr>
            <p:spPr>
              <a:xfrm flipH="1" rot="10800000">
                <a:off x="897584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5" name="Google Shape;15815;p18"/>
              <p:cNvSpPr/>
              <p:nvPr/>
            </p:nvSpPr>
            <p:spPr>
              <a:xfrm flipH="1" rot="10800000">
                <a:off x="-46739"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6" name="Google Shape;15816;p18"/>
              <p:cNvSpPr/>
              <p:nvPr/>
            </p:nvSpPr>
            <p:spPr>
              <a:xfrm flipH="1" rot="10800000">
                <a:off x="16808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7" name="Google Shape;15817;p18"/>
              <p:cNvSpPr/>
              <p:nvPr/>
            </p:nvSpPr>
            <p:spPr>
              <a:xfrm flipH="1" rot="10800000">
                <a:off x="38290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8" name="Google Shape;15818;p18"/>
              <p:cNvSpPr/>
              <p:nvPr/>
            </p:nvSpPr>
            <p:spPr>
              <a:xfrm flipH="1" rot="10800000">
                <a:off x="59773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9" name="Google Shape;15819;p18"/>
              <p:cNvSpPr/>
              <p:nvPr/>
            </p:nvSpPr>
            <p:spPr>
              <a:xfrm flipH="1" rot="10800000">
                <a:off x="81255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0" name="Google Shape;15820;p18"/>
              <p:cNvSpPr/>
              <p:nvPr/>
            </p:nvSpPr>
            <p:spPr>
              <a:xfrm flipH="1" rot="10800000">
                <a:off x="102737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1" name="Google Shape;15821;p18"/>
              <p:cNvSpPr/>
              <p:nvPr/>
            </p:nvSpPr>
            <p:spPr>
              <a:xfrm flipH="1" rot="10800000">
                <a:off x="124220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2" name="Google Shape;15822;p18"/>
              <p:cNvSpPr/>
              <p:nvPr/>
            </p:nvSpPr>
            <p:spPr>
              <a:xfrm flipH="1" rot="10800000">
                <a:off x="145702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3" name="Google Shape;15823;p18"/>
              <p:cNvSpPr/>
              <p:nvPr/>
            </p:nvSpPr>
            <p:spPr>
              <a:xfrm flipH="1" rot="10800000">
                <a:off x="167184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4" name="Google Shape;15824;p18"/>
              <p:cNvSpPr/>
              <p:nvPr/>
            </p:nvSpPr>
            <p:spPr>
              <a:xfrm flipH="1" rot="10800000">
                <a:off x="188667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5" name="Google Shape;15825;p18"/>
              <p:cNvSpPr/>
              <p:nvPr/>
            </p:nvSpPr>
            <p:spPr>
              <a:xfrm flipH="1" rot="10800000">
                <a:off x="210149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6" name="Google Shape;15826;p18"/>
              <p:cNvSpPr/>
              <p:nvPr/>
            </p:nvSpPr>
            <p:spPr>
              <a:xfrm flipH="1" rot="10800000">
                <a:off x="231631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7" name="Google Shape;15827;p18"/>
              <p:cNvSpPr/>
              <p:nvPr/>
            </p:nvSpPr>
            <p:spPr>
              <a:xfrm flipH="1" rot="10800000">
                <a:off x="253114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8" name="Google Shape;15828;p18"/>
              <p:cNvSpPr/>
              <p:nvPr/>
            </p:nvSpPr>
            <p:spPr>
              <a:xfrm flipH="1" rot="10800000">
                <a:off x="274596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9" name="Google Shape;15829;p18"/>
              <p:cNvSpPr/>
              <p:nvPr/>
            </p:nvSpPr>
            <p:spPr>
              <a:xfrm flipH="1" rot="10800000">
                <a:off x="296078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0" name="Google Shape;15830;p18"/>
              <p:cNvSpPr/>
              <p:nvPr/>
            </p:nvSpPr>
            <p:spPr>
              <a:xfrm flipH="1" rot="10800000">
                <a:off x="317561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1" name="Google Shape;15831;p18"/>
              <p:cNvSpPr/>
              <p:nvPr/>
            </p:nvSpPr>
            <p:spPr>
              <a:xfrm flipH="1" rot="10800000">
                <a:off x="339043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2" name="Google Shape;15832;p18"/>
              <p:cNvSpPr/>
              <p:nvPr/>
            </p:nvSpPr>
            <p:spPr>
              <a:xfrm flipH="1" rot="10800000">
                <a:off x="360525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3" name="Google Shape;15833;p18"/>
              <p:cNvSpPr/>
              <p:nvPr/>
            </p:nvSpPr>
            <p:spPr>
              <a:xfrm flipH="1" rot="10800000">
                <a:off x="382008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4" name="Google Shape;15834;p18"/>
              <p:cNvSpPr/>
              <p:nvPr/>
            </p:nvSpPr>
            <p:spPr>
              <a:xfrm flipH="1" rot="10800000">
                <a:off x="403490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5" name="Google Shape;15835;p18"/>
              <p:cNvSpPr/>
              <p:nvPr/>
            </p:nvSpPr>
            <p:spPr>
              <a:xfrm flipH="1" rot="10800000">
                <a:off x="424972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6" name="Google Shape;15836;p18"/>
              <p:cNvSpPr/>
              <p:nvPr/>
            </p:nvSpPr>
            <p:spPr>
              <a:xfrm flipH="1" rot="10800000">
                <a:off x="446455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7" name="Google Shape;15837;p18"/>
              <p:cNvSpPr/>
              <p:nvPr/>
            </p:nvSpPr>
            <p:spPr>
              <a:xfrm flipH="1" rot="10800000">
                <a:off x="467937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8" name="Google Shape;15838;p18"/>
              <p:cNvSpPr/>
              <p:nvPr/>
            </p:nvSpPr>
            <p:spPr>
              <a:xfrm flipH="1" rot="10800000">
                <a:off x="489419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9" name="Google Shape;15839;p18"/>
              <p:cNvSpPr/>
              <p:nvPr/>
            </p:nvSpPr>
            <p:spPr>
              <a:xfrm flipH="1" rot="10800000">
                <a:off x="510902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0" name="Google Shape;15840;p18"/>
              <p:cNvSpPr/>
              <p:nvPr/>
            </p:nvSpPr>
            <p:spPr>
              <a:xfrm flipH="1" rot="10800000">
                <a:off x="532384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1" name="Google Shape;15841;p18"/>
              <p:cNvSpPr/>
              <p:nvPr/>
            </p:nvSpPr>
            <p:spPr>
              <a:xfrm flipH="1" rot="10800000">
                <a:off x="553866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2" name="Google Shape;15842;p18"/>
              <p:cNvSpPr/>
              <p:nvPr/>
            </p:nvSpPr>
            <p:spPr>
              <a:xfrm flipH="1" rot="10800000">
                <a:off x="575349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3" name="Google Shape;15843;p18"/>
              <p:cNvSpPr/>
              <p:nvPr/>
            </p:nvSpPr>
            <p:spPr>
              <a:xfrm flipH="1" rot="10800000">
                <a:off x="596831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4" name="Google Shape;15844;p18"/>
              <p:cNvSpPr/>
              <p:nvPr/>
            </p:nvSpPr>
            <p:spPr>
              <a:xfrm flipH="1" rot="10800000">
                <a:off x="618313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5" name="Google Shape;15845;p18"/>
              <p:cNvSpPr/>
              <p:nvPr/>
            </p:nvSpPr>
            <p:spPr>
              <a:xfrm flipH="1" rot="10800000">
                <a:off x="639796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6" name="Google Shape;15846;p18"/>
              <p:cNvSpPr/>
              <p:nvPr/>
            </p:nvSpPr>
            <p:spPr>
              <a:xfrm flipH="1" rot="10800000">
                <a:off x="661278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7" name="Google Shape;15847;p18"/>
              <p:cNvSpPr/>
              <p:nvPr/>
            </p:nvSpPr>
            <p:spPr>
              <a:xfrm flipH="1" rot="10800000">
                <a:off x="682760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8" name="Google Shape;15848;p18"/>
              <p:cNvSpPr/>
              <p:nvPr/>
            </p:nvSpPr>
            <p:spPr>
              <a:xfrm flipH="1" rot="10800000">
                <a:off x="704243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9" name="Google Shape;15849;p18"/>
              <p:cNvSpPr/>
              <p:nvPr/>
            </p:nvSpPr>
            <p:spPr>
              <a:xfrm flipH="1" rot="10800000">
                <a:off x="725725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0" name="Google Shape;15850;p18"/>
              <p:cNvSpPr/>
              <p:nvPr/>
            </p:nvSpPr>
            <p:spPr>
              <a:xfrm flipH="1" rot="10800000">
                <a:off x="747207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1" name="Google Shape;15851;p18"/>
              <p:cNvSpPr/>
              <p:nvPr/>
            </p:nvSpPr>
            <p:spPr>
              <a:xfrm flipH="1" rot="10800000">
                <a:off x="768690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2" name="Google Shape;15852;p18"/>
              <p:cNvSpPr/>
              <p:nvPr/>
            </p:nvSpPr>
            <p:spPr>
              <a:xfrm flipH="1" rot="10800000">
                <a:off x="790172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3" name="Google Shape;15853;p18"/>
              <p:cNvSpPr/>
              <p:nvPr/>
            </p:nvSpPr>
            <p:spPr>
              <a:xfrm flipH="1" rot="10800000">
                <a:off x="8116546"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4" name="Google Shape;15854;p18"/>
              <p:cNvSpPr/>
              <p:nvPr/>
            </p:nvSpPr>
            <p:spPr>
              <a:xfrm flipH="1" rot="10800000">
                <a:off x="833137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5" name="Google Shape;15855;p18"/>
              <p:cNvSpPr/>
              <p:nvPr/>
            </p:nvSpPr>
            <p:spPr>
              <a:xfrm flipH="1" rot="10800000">
                <a:off x="854619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6" name="Google Shape;15856;p18"/>
              <p:cNvSpPr/>
              <p:nvPr/>
            </p:nvSpPr>
            <p:spPr>
              <a:xfrm flipH="1" rot="10800000">
                <a:off x="8761016"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7" name="Google Shape;15857;p18"/>
              <p:cNvSpPr/>
              <p:nvPr/>
            </p:nvSpPr>
            <p:spPr>
              <a:xfrm flipH="1" rot="10800000">
                <a:off x="897584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8" name="Google Shape;15858;p18"/>
              <p:cNvSpPr/>
              <p:nvPr/>
            </p:nvSpPr>
            <p:spPr>
              <a:xfrm flipH="1" rot="10800000">
                <a:off x="-46739"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9" name="Google Shape;15859;p18"/>
              <p:cNvSpPr/>
              <p:nvPr/>
            </p:nvSpPr>
            <p:spPr>
              <a:xfrm flipH="1" rot="10800000">
                <a:off x="16808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0" name="Google Shape;15860;p18"/>
              <p:cNvSpPr/>
              <p:nvPr/>
            </p:nvSpPr>
            <p:spPr>
              <a:xfrm flipH="1" rot="10800000">
                <a:off x="38290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1" name="Google Shape;15861;p18"/>
              <p:cNvSpPr/>
              <p:nvPr/>
            </p:nvSpPr>
            <p:spPr>
              <a:xfrm flipH="1" rot="10800000">
                <a:off x="59773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2" name="Google Shape;15862;p18"/>
              <p:cNvSpPr/>
              <p:nvPr/>
            </p:nvSpPr>
            <p:spPr>
              <a:xfrm flipH="1" rot="10800000">
                <a:off x="81255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3" name="Google Shape;15863;p18"/>
              <p:cNvSpPr/>
              <p:nvPr/>
            </p:nvSpPr>
            <p:spPr>
              <a:xfrm flipH="1" rot="10800000">
                <a:off x="102737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4" name="Google Shape;15864;p18"/>
              <p:cNvSpPr/>
              <p:nvPr/>
            </p:nvSpPr>
            <p:spPr>
              <a:xfrm flipH="1" rot="10800000">
                <a:off x="124220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5" name="Google Shape;15865;p18"/>
              <p:cNvSpPr/>
              <p:nvPr/>
            </p:nvSpPr>
            <p:spPr>
              <a:xfrm flipH="1" rot="10800000">
                <a:off x="145702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6" name="Google Shape;15866;p18"/>
              <p:cNvSpPr/>
              <p:nvPr/>
            </p:nvSpPr>
            <p:spPr>
              <a:xfrm flipH="1" rot="10800000">
                <a:off x="167184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7" name="Google Shape;15867;p18"/>
              <p:cNvSpPr/>
              <p:nvPr/>
            </p:nvSpPr>
            <p:spPr>
              <a:xfrm flipH="1" rot="10800000">
                <a:off x="188667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8" name="Google Shape;15868;p18"/>
              <p:cNvSpPr/>
              <p:nvPr/>
            </p:nvSpPr>
            <p:spPr>
              <a:xfrm flipH="1" rot="10800000">
                <a:off x="210149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9" name="Google Shape;15869;p18"/>
              <p:cNvSpPr/>
              <p:nvPr/>
            </p:nvSpPr>
            <p:spPr>
              <a:xfrm flipH="1" rot="10800000">
                <a:off x="231631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0" name="Google Shape;15870;p18"/>
              <p:cNvSpPr/>
              <p:nvPr/>
            </p:nvSpPr>
            <p:spPr>
              <a:xfrm flipH="1" rot="10800000">
                <a:off x="253114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1" name="Google Shape;15871;p18"/>
              <p:cNvSpPr/>
              <p:nvPr/>
            </p:nvSpPr>
            <p:spPr>
              <a:xfrm flipH="1" rot="10800000">
                <a:off x="274596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2" name="Google Shape;15872;p18"/>
              <p:cNvSpPr/>
              <p:nvPr/>
            </p:nvSpPr>
            <p:spPr>
              <a:xfrm flipH="1" rot="10800000">
                <a:off x="296078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3" name="Google Shape;15873;p18"/>
              <p:cNvSpPr/>
              <p:nvPr/>
            </p:nvSpPr>
            <p:spPr>
              <a:xfrm flipH="1" rot="10800000">
                <a:off x="317561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4" name="Google Shape;15874;p18"/>
              <p:cNvSpPr/>
              <p:nvPr/>
            </p:nvSpPr>
            <p:spPr>
              <a:xfrm flipH="1" rot="10800000">
                <a:off x="339043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5" name="Google Shape;15875;p18"/>
              <p:cNvSpPr/>
              <p:nvPr/>
            </p:nvSpPr>
            <p:spPr>
              <a:xfrm flipH="1" rot="10800000">
                <a:off x="360525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6" name="Google Shape;15876;p18"/>
              <p:cNvSpPr/>
              <p:nvPr/>
            </p:nvSpPr>
            <p:spPr>
              <a:xfrm flipH="1" rot="10800000">
                <a:off x="382008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7" name="Google Shape;15877;p18"/>
              <p:cNvSpPr/>
              <p:nvPr/>
            </p:nvSpPr>
            <p:spPr>
              <a:xfrm flipH="1" rot="10800000">
                <a:off x="403490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8" name="Google Shape;15878;p18"/>
              <p:cNvSpPr/>
              <p:nvPr/>
            </p:nvSpPr>
            <p:spPr>
              <a:xfrm flipH="1" rot="10800000">
                <a:off x="424972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9" name="Google Shape;15879;p18"/>
              <p:cNvSpPr/>
              <p:nvPr/>
            </p:nvSpPr>
            <p:spPr>
              <a:xfrm flipH="1" rot="10800000">
                <a:off x="446455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0" name="Google Shape;15880;p18"/>
              <p:cNvSpPr/>
              <p:nvPr/>
            </p:nvSpPr>
            <p:spPr>
              <a:xfrm flipH="1" rot="10800000">
                <a:off x="467937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1" name="Google Shape;15881;p18"/>
              <p:cNvSpPr/>
              <p:nvPr/>
            </p:nvSpPr>
            <p:spPr>
              <a:xfrm flipH="1" rot="10800000">
                <a:off x="489419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2" name="Google Shape;15882;p18"/>
              <p:cNvSpPr/>
              <p:nvPr/>
            </p:nvSpPr>
            <p:spPr>
              <a:xfrm flipH="1" rot="10800000">
                <a:off x="510902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3" name="Google Shape;15883;p18"/>
              <p:cNvSpPr/>
              <p:nvPr/>
            </p:nvSpPr>
            <p:spPr>
              <a:xfrm flipH="1" rot="10800000">
                <a:off x="532384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4" name="Google Shape;15884;p18"/>
              <p:cNvSpPr/>
              <p:nvPr/>
            </p:nvSpPr>
            <p:spPr>
              <a:xfrm flipH="1" rot="10800000">
                <a:off x="553866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5" name="Google Shape;15885;p18"/>
              <p:cNvSpPr/>
              <p:nvPr/>
            </p:nvSpPr>
            <p:spPr>
              <a:xfrm flipH="1" rot="10800000">
                <a:off x="575349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6" name="Google Shape;15886;p18"/>
              <p:cNvSpPr/>
              <p:nvPr/>
            </p:nvSpPr>
            <p:spPr>
              <a:xfrm flipH="1" rot="10800000">
                <a:off x="596831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7" name="Google Shape;15887;p18"/>
              <p:cNvSpPr/>
              <p:nvPr/>
            </p:nvSpPr>
            <p:spPr>
              <a:xfrm flipH="1" rot="10800000">
                <a:off x="618313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8" name="Google Shape;15888;p18"/>
              <p:cNvSpPr/>
              <p:nvPr/>
            </p:nvSpPr>
            <p:spPr>
              <a:xfrm flipH="1" rot="10800000">
                <a:off x="639796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9" name="Google Shape;15889;p18"/>
              <p:cNvSpPr/>
              <p:nvPr/>
            </p:nvSpPr>
            <p:spPr>
              <a:xfrm flipH="1" rot="10800000">
                <a:off x="661278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0" name="Google Shape;15890;p18"/>
              <p:cNvSpPr/>
              <p:nvPr/>
            </p:nvSpPr>
            <p:spPr>
              <a:xfrm flipH="1" rot="10800000">
                <a:off x="682760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1" name="Google Shape;15891;p18"/>
              <p:cNvSpPr/>
              <p:nvPr/>
            </p:nvSpPr>
            <p:spPr>
              <a:xfrm flipH="1" rot="10800000">
                <a:off x="704243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2" name="Google Shape;15892;p18"/>
              <p:cNvSpPr/>
              <p:nvPr/>
            </p:nvSpPr>
            <p:spPr>
              <a:xfrm flipH="1" rot="10800000">
                <a:off x="725725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3" name="Google Shape;15893;p18"/>
              <p:cNvSpPr/>
              <p:nvPr/>
            </p:nvSpPr>
            <p:spPr>
              <a:xfrm flipH="1" rot="10800000">
                <a:off x="747207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4" name="Google Shape;15894;p18"/>
              <p:cNvSpPr/>
              <p:nvPr/>
            </p:nvSpPr>
            <p:spPr>
              <a:xfrm flipH="1" rot="10800000">
                <a:off x="768690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5" name="Google Shape;15895;p18"/>
              <p:cNvSpPr/>
              <p:nvPr/>
            </p:nvSpPr>
            <p:spPr>
              <a:xfrm flipH="1" rot="10800000">
                <a:off x="790172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6" name="Google Shape;15896;p18"/>
              <p:cNvSpPr/>
              <p:nvPr/>
            </p:nvSpPr>
            <p:spPr>
              <a:xfrm flipH="1" rot="10800000">
                <a:off x="8116546"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7" name="Google Shape;15897;p18"/>
              <p:cNvSpPr/>
              <p:nvPr/>
            </p:nvSpPr>
            <p:spPr>
              <a:xfrm flipH="1" rot="10800000">
                <a:off x="833137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8" name="Google Shape;15898;p18"/>
              <p:cNvSpPr/>
              <p:nvPr/>
            </p:nvSpPr>
            <p:spPr>
              <a:xfrm flipH="1" rot="10800000">
                <a:off x="854619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9" name="Google Shape;15899;p18"/>
              <p:cNvSpPr/>
              <p:nvPr/>
            </p:nvSpPr>
            <p:spPr>
              <a:xfrm flipH="1" rot="10800000">
                <a:off x="8761016"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0" name="Google Shape;15900;p18"/>
              <p:cNvSpPr/>
              <p:nvPr/>
            </p:nvSpPr>
            <p:spPr>
              <a:xfrm flipH="1" rot="10800000">
                <a:off x="897584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1" name="Google Shape;15901;p18"/>
              <p:cNvSpPr/>
              <p:nvPr/>
            </p:nvSpPr>
            <p:spPr>
              <a:xfrm flipH="1" rot="10800000">
                <a:off x="-46739"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2" name="Google Shape;15902;p18"/>
              <p:cNvSpPr/>
              <p:nvPr/>
            </p:nvSpPr>
            <p:spPr>
              <a:xfrm flipH="1" rot="10800000">
                <a:off x="16808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3" name="Google Shape;15903;p18"/>
              <p:cNvSpPr/>
              <p:nvPr/>
            </p:nvSpPr>
            <p:spPr>
              <a:xfrm flipH="1" rot="10800000">
                <a:off x="38290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4" name="Google Shape;15904;p18"/>
              <p:cNvSpPr/>
              <p:nvPr/>
            </p:nvSpPr>
            <p:spPr>
              <a:xfrm flipH="1" rot="10800000">
                <a:off x="59773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5" name="Google Shape;15905;p18"/>
              <p:cNvSpPr/>
              <p:nvPr/>
            </p:nvSpPr>
            <p:spPr>
              <a:xfrm flipH="1" rot="10800000">
                <a:off x="81255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6" name="Google Shape;15906;p18"/>
              <p:cNvSpPr/>
              <p:nvPr/>
            </p:nvSpPr>
            <p:spPr>
              <a:xfrm flipH="1" rot="10800000">
                <a:off x="102737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7" name="Google Shape;15907;p18"/>
              <p:cNvSpPr/>
              <p:nvPr/>
            </p:nvSpPr>
            <p:spPr>
              <a:xfrm flipH="1" rot="10800000">
                <a:off x="124220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8" name="Google Shape;15908;p18"/>
              <p:cNvSpPr/>
              <p:nvPr/>
            </p:nvSpPr>
            <p:spPr>
              <a:xfrm flipH="1" rot="10800000">
                <a:off x="145702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9" name="Google Shape;15909;p18"/>
              <p:cNvSpPr/>
              <p:nvPr/>
            </p:nvSpPr>
            <p:spPr>
              <a:xfrm flipH="1" rot="10800000">
                <a:off x="167184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0" name="Google Shape;15910;p18"/>
              <p:cNvSpPr/>
              <p:nvPr/>
            </p:nvSpPr>
            <p:spPr>
              <a:xfrm flipH="1" rot="10800000">
                <a:off x="188667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1" name="Google Shape;15911;p18"/>
              <p:cNvSpPr/>
              <p:nvPr/>
            </p:nvSpPr>
            <p:spPr>
              <a:xfrm flipH="1" rot="10800000">
                <a:off x="210149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2" name="Google Shape;15912;p18"/>
              <p:cNvSpPr/>
              <p:nvPr/>
            </p:nvSpPr>
            <p:spPr>
              <a:xfrm flipH="1" rot="10800000">
                <a:off x="231631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3" name="Google Shape;15913;p18"/>
              <p:cNvSpPr/>
              <p:nvPr/>
            </p:nvSpPr>
            <p:spPr>
              <a:xfrm flipH="1" rot="10800000">
                <a:off x="253114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4" name="Google Shape;15914;p18"/>
              <p:cNvSpPr/>
              <p:nvPr/>
            </p:nvSpPr>
            <p:spPr>
              <a:xfrm flipH="1" rot="10800000">
                <a:off x="274596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5" name="Google Shape;15915;p18"/>
              <p:cNvSpPr/>
              <p:nvPr/>
            </p:nvSpPr>
            <p:spPr>
              <a:xfrm flipH="1" rot="10800000">
                <a:off x="296078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6" name="Google Shape;15916;p18"/>
              <p:cNvSpPr/>
              <p:nvPr/>
            </p:nvSpPr>
            <p:spPr>
              <a:xfrm flipH="1" rot="10800000">
                <a:off x="317561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7" name="Google Shape;15917;p18"/>
              <p:cNvSpPr/>
              <p:nvPr/>
            </p:nvSpPr>
            <p:spPr>
              <a:xfrm flipH="1" rot="10800000">
                <a:off x="339043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8" name="Google Shape;15918;p18"/>
              <p:cNvSpPr/>
              <p:nvPr/>
            </p:nvSpPr>
            <p:spPr>
              <a:xfrm flipH="1" rot="10800000">
                <a:off x="360525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9" name="Google Shape;15919;p18"/>
              <p:cNvSpPr/>
              <p:nvPr/>
            </p:nvSpPr>
            <p:spPr>
              <a:xfrm flipH="1" rot="10800000">
                <a:off x="382008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0" name="Google Shape;15920;p18"/>
              <p:cNvSpPr/>
              <p:nvPr/>
            </p:nvSpPr>
            <p:spPr>
              <a:xfrm flipH="1" rot="10800000">
                <a:off x="403490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1" name="Google Shape;15921;p18"/>
              <p:cNvSpPr/>
              <p:nvPr/>
            </p:nvSpPr>
            <p:spPr>
              <a:xfrm flipH="1" rot="10800000">
                <a:off x="424972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2" name="Google Shape;15922;p18"/>
              <p:cNvSpPr/>
              <p:nvPr/>
            </p:nvSpPr>
            <p:spPr>
              <a:xfrm flipH="1" rot="10800000">
                <a:off x="446455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3" name="Google Shape;15923;p18"/>
              <p:cNvSpPr/>
              <p:nvPr/>
            </p:nvSpPr>
            <p:spPr>
              <a:xfrm flipH="1" rot="10800000">
                <a:off x="467937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4" name="Google Shape;15924;p18"/>
              <p:cNvSpPr/>
              <p:nvPr/>
            </p:nvSpPr>
            <p:spPr>
              <a:xfrm flipH="1" rot="10800000">
                <a:off x="489419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5" name="Google Shape;15925;p18"/>
              <p:cNvSpPr/>
              <p:nvPr/>
            </p:nvSpPr>
            <p:spPr>
              <a:xfrm flipH="1" rot="10800000">
                <a:off x="510902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6" name="Google Shape;15926;p18"/>
              <p:cNvSpPr/>
              <p:nvPr/>
            </p:nvSpPr>
            <p:spPr>
              <a:xfrm flipH="1" rot="10800000">
                <a:off x="532384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7" name="Google Shape;15927;p18"/>
              <p:cNvSpPr/>
              <p:nvPr/>
            </p:nvSpPr>
            <p:spPr>
              <a:xfrm flipH="1" rot="10800000">
                <a:off x="553866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8" name="Google Shape;15928;p18"/>
              <p:cNvSpPr/>
              <p:nvPr/>
            </p:nvSpPr>
            <p:spPr>
              <a:xfrm flipH="1" rot="10800000">
                <a:off x="575349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9" name="Google Shape;15929;p18"/>
              <p:cNvSpPr/>
              <p:nvPr/>
            </p:nvSpPr>
            <p:spPr>
              <a:xfrm flipH="1" rot="10800000">
                <a:off x="596831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0" name="Google Shape;15930;p18"/>
              <p:cNvSpPr/>
              <p:nvPr/>
            </p:nvSpPr>
            <p:spPr>
              <a:xfrm flipH="1" rot="10800000">
                <a:off x="618313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1" name="Google Shape;15931;p18"/>
              <p:cNvSpPr/>
              <p:nvPr/>
            </p:nvSpPr>
            <p:spPr>
              <a:xfrm flipH="1" rot="10800000">
                <a:off x="639796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2" name="Google Shape;15932;p18"/>
              <p:cNvSpPr/>
              <p:nvPr/>
            </p:nvSpPr>
            <p:spPr>
              <a:xfrm flipH="1" rot="10800000">
                <a:off x="661278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3" name="Google Shape;15933;p18"/>
              <p:cNvSpPr/>
              <p:nvPr/>
            </p:nvSpPr>
            <p:spPr>
              <a:xfrm flipH="1" rot="10800000">
                <a:off x="682760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4" name="Google Shape;15934;p18"/>
              <p:cNvSpPr/>
              <p:nvPr/>
            </p:nvSpPr>
            <p:spPr>
              <a:xfrm flipH="1" rot="10800000">
                <a:off x="704243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5" name="Google Shape;15935;p18"/>
              <p:cNvSpPr/>
              <p:nvPr/>
            </p:nvSpPr>
            <p:spPr>
              <a:xfrm flipH="1" rot="10800000">
                <a:off x="725725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6" name="Google Shape;15936;p18"/>
              <p:cNvSpPr/>
              <p:nvPr/>
            </p:nvSpPr>
            <p:spPr>
              <a:xfrm flipH="1" rot="10800000">
                <a:off x="747207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7" name="Google Shape;15937;p18"/>
              <p:cNvSpPr/>
              <p:nvPr/>
            </p:nvSpPr>
            <p:spPr>
              <a:xfrm flipH="1" rot="10800000">
                <a:off x="768690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8" name="Google Shape;15938;p18"/>
              <p:cNvSpPr/>
              <p:nvPr/>
            </p:nvSpPr>
            <p:spPr>
              <a:xfrm flipH="1" rot="10800000">
                <a:off x="790172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9" name="Google Shape;15939;p18"/>
              <p:cNvSpPr/>
              <p:nvPr/>
            </p:nvSpPr>
            <p:spPr>
              <a:xfrm flipH="1" rot="10800000">
                <a:off x="8116546"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0" name="Google Shape;15940;p18"/>
              <p:cNvSpPr/>
              <p:nvPr/>
            </p:nvSpPr>
            <p:spPr>
              <a:xfrm flipH="1" rot="10800000">
                <a:off x="833137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1" name="Google Shape;15941;p18"/>
              <p:cNvSpPr/>
              <p:nvPr/>
            </p:nvSpPr>
            <p:spPr>
              <a:xfrm flipH="1" rot="10800000">
                <a:off x="854619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2" name="Google Shape;15942;p18"/>
              <p:cNvSpPr/>
              <p:nvPr/>
            </p:nvSpPr>
            <p:spPr>
              <a:xfrm flipH="1" rot="10800000">
                <a:off x="8761016"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3" name="Google Shape;15943;p18"/>
              <p:cNvSpPr/>
              <p:nvPr/>
            </p:nvSpPr>
            <p:spPr>
              <a:xfrm flipH="1" rot="10800000">
                <a:off x="897584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4" name="Google Shape;15944;p18"/>
              <p:cNvSpPr/>
              <p:nvPr/>
            </p:nvSpPr>
            <p:spPr>
              <a:xfrm flipH="1" rot="10800000">
                <a:off x="-46739"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5" name="Google Shape;15945;p18"/>
              <p:cNvSpPr/>
              <p:nvPr/>
            </p:nvSpPr>
            <p:spPr>
              <a:xfrm flipH="1" rot="10800000">
                <a:off x="16808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6" name="Google Shape;15946;p18"/>
              <p:cNvSpPr/>
              <p:nvPr/>
            </p:nvSpPr>
            <p:spPr>
              <a:xfrm flipH="1" rot="10800000">
                <a:off x="38290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7" name="Google Shape;15947;p18"/>
              <p:cNvSpPr/>
              <p:nvPr/>
            </p:nvSpPr>
            <p:spPr>
              <a:xfrm flipH="1" rot="10800000">
                <a:off x="59773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8" name="Google Shape;15948;p18"/>
              <p:cNvSpPr/>
              <p:nvPr/>
            </p:nvSpPr>
            <p:spPr>
              <a:xfrm flipH="1" rot="10800000">
                <a:off x="81255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9" name="Google Shape;15949;p18"/>
              <p:cNvSpPr/>
              <p:nvPr/>
            </p:nvSpPr>
            <p:spPr>
              <a:xfrm flipH="1" rot="10800000">
                <a:off x="102737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0" name="Google Shape;15950;p18"/>
              <p:cNvSpPr/>
              <p:nvPr/>
            </p:nvSpPr>
            <p:spPr>
              <a:xfrm flipH="1" rot="10800000">
                <a:off x="124220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1" name="Google Shape;15951;p18"/>
              <p:cNvSpPr/>
              <p:nvPr/>
            </p:nvSpPr>
            <p:spPr>
              <a:xfrm flipH="1" rot="10800000">
                <a:off x="145702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2" name="Google Shape;15952;p18"/>
              <p:cNvSpPr/>
              <p:nvPr/>
            </p:nvSpPr>
            <p:spPr>
              <a:xfrm flipH="1" rot="10800000">
                <a:off x="167184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3" name="Google Shape;15953;p18"/>
              <p:cNvSpPr/>
              <p:nvPr/>
            </p:nvSpPr>
            <p:spPr>
              <a:xfrm flipH="1" rot="10800000">
                <a:off x="188667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4" name="Google Shape;15954;p18"/>
              <p:cNvSpPr/>
              <p:nvPr/>
            </p:nvSpPr>
            <p:spPr>
              <a:xfrm flipH="1" rot="10800000">
                <a:off x="210149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5" name="Google Shape;15955;p18"/>
              <p:cNvSpPr/>
              <p:nvPr/>
            </p:nvSpPr>
            <p:spPr>
              <a:xfrm flipH="1" rot="10800000">
                <a:off x="231631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6" name="Google Shape;15956;p18"/>
              <p:cNvSpPr/>
              <p:nvPr/>
            </p:nvSpPr>
            <p:spPr>
              <a:xfrm flipH="1" rot="10800000">
                <a:off x="253114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7" name="Google Shape;15957;p18"/>
              <p:cNvSpPr/>
              <p:nvPr/>
            </p:nvSpPr>
            <p:spPr>
              <a:xfrm flipH="1" rot="10800000">
                <a:off x="274596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8" name="Google Shape;15958;p18"/>
              <p:cNvSpPr/>
              <p:nvPr/>
            </p:nvSpPr>
            <p:spPr>
              <a:xfrm flipH="1" rot="10800000">
                <a:off x="296078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9" name="Google Shape;15959;p18"/>
              <p:cNvSpPr/>
              <p:nvPr/>
            </p:nvSpPr>
            <p:spPr>
              <a:xfrm flipH="1" rot="10800000">
                <a:off x="317561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0" name="Google Shape;15960;p18"/>
              <p:cNvSpPr/>
              <p:nvPr/>
            </p:nvSpPr>
            <p:spPr>
              <a:xfrm flipH="1" rot="10800000">
                <a:off x="339043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1" name="Google Shape;15961;p18"/>
              <p:cNvSpPr/>
              <p:nvPr/>
            </p:nvSpPr>
            <p:spPr>
              <a:xfrm flipH="1" rot="10800000">
                <a:off x="360525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2" name="Google Shape;15962;p18"/>
              <p:cNvSpPr/>
              <p:nvPr/>
            </p:nvSpPr>
            <p:spPr>
              <a:xfrm flipH="1" rot="10800000">
                <a:off x="382008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3" name="Google Shape;15963;p18"/>
              <p:cNvSpPr/>
              <p:nvPr/>
            </p:nvSpPr>
            <p:spPr>
              <a:xfrm flipH="1" rot="10800000">
                <a:off x="403490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4" name="Google Shape;15964;p18"/>
              <p:cNvSpPr/>
              <p:nvPr/>
            </p:nvSpPr>
            <p:spPr>
              <a:xfrm flipH="1" rot="10800000">
                <a:off x="424972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5" name="Google Shape;15965;p18"/>
              <p:cNvSpPr/>
              <p:nvPr/>
            </p:nvSpPr>
            <p:spPr>
              <a:xfrm flipH="1" rot="10800000">
                <a:off x="446455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6" name="Google Shape;15966;p18"/>
              <p:cNvSpPr/>
              <p:nvPr/>
            </p:nvSpPr>
            <p:spPr>
              <a:xfrm flipH="1" rot="10800000">
                <a:off x="467937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7" name="Google Shape;15967;p18"/>
              <p:cNvSpPr/>
              <p:nvPr/>
            </p:nvSpPr>
            <p:spPr>
              <a:xfrm flipH="1" rot="10800000">
                <a:off x="489419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8" name="Google Shape;15968;p18"/>
              <p:cNvSpPr/>
              <p:nvPr/>
            </p:nvSpPr>
            <p:spPr>
              <a:xfrm flipH="1" rot="10800000">
                <a:off x="510902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9" name="Google Shape;15969;p18"/>
              <p:cNvSpPr/>
              <p:nvPr/>
            </p:nvSpPr>
            <p:spPr>
              <a:xfrm flipH="1" rot="10800000">
                <a:off x="532384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0" name="Google Shape;15970;p18"/>
              <p:cNvSpPr/>
              <p:nvPr/>
            </p:nvSpPr>
            <p:spPr>
              <a:xfrm flipH="1" rot="10800000">
                <a:off x="553866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1" name="Google Shape;15971;p18"/>
              <p:cNvSpPr/>
              <p:nvPr/>
            </p:nvSpPr>
            <p:spPr>
              <a:xfrm flipH="1" rot="10800000">
                <a:off x="575349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2" name="Google Shape;15972;p18"/>
              <p:cNvSpPr/>
              <p:nvPr/>
            </p:nvSpPr>
            <p:spPr>
              <a:xfrm flipH="1" rot="10800000">
                <a:off x="596831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3" name="Google Shape;15973;p18"/>
              <p:cNvSpPr/>
              <p:nvPr/>
            </p:nvSpPr>
            <p:spPr>
              <a:xfrm flipH="1" rot="10800000">
                <a:off x="618313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4" name="Google Shape;15974;p18"/>
              <p:cNvSpPr/>
              <p:nvPr/>
            </p:nvSpPr>
            <p:spPr>
              <a:xfrm flipH="1" rot="10800000">
                <a:off x="639796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5" name="Google Shape;15975;p18"/>
              <p:cNvSpPr/>
              <p:nvPr/>
            </p:nvSpPr>
            <p:spPr>
              <a:xfrm flipH="1" rot="10800000">
                <a:off x="661278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6" name="Google Shape;15976;p18"/>
              <p:cNvSpPr/>
              <p:nvPr/>
            </p:nvSpPr>
            <p:spPr>
              <a:xfrm flipH="1" rot="10800000">
                <a:off x="682760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7" name="Google Shape;15977;p18"/>
              <p:cNvSpPr/>
              <p:nvPr/>
            </p:nvSpPr>
            <p:spPr>
              <a:xfrm flipH="1" rot="10800000">
                <a:off x="704243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8" name="Google Shape;15978;p18"/>
              <p:cNvSpPr/>
              <p:nvPr/>
            </p:nvSpPr>
            <p:spPr>
              <a:xfrm flipH="1" rot="10800000">
                <a:off x="725725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9" name="Google Shape;15979;p18"/>
              <p:cNvSpPr/>
              <p:nvPr/>
            </p:nvSpPr>
            <p:spPr>
              <a:xfrm flipH="1" rot="10800000">
                <a:off x="747207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0" name="Google Shape;15980;p18"/>
              <p:cNvSpPr/>
              <p:nvPr/>
            </p:nvSpPr>
            <p:spPr>
              <a:xfrm flipH="1" rot="10800000">
                <a:off x="768690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1" name="Google Shape;15981;p18"/>
              <p:cNvSpPr/>
              <p:nvPr/>
            </p:nvSpPr>
            <p:spPr>
              <a:xfrm flipH="1" rot="10800000">
                <a:off x="790172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2" name="Google Shape;15982;p18"/>
              <p:cNvSpPr/>
              <p:nvPr/>
            </p:nvSpPr>
            <p:spPr>
              <a:xfrm flipH="1" rot="10800000">
                <a:off x="8116546"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3" name="Google Shape;15983;p18"/>
              <p:cNvSpPr/>
              <p:nvPr/>
            </p:nvSpPr>
            <p:spPr>
              <a:xfrm flipH="1" rot="10800000">
                <a:off x="833137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4" name="Google Shape;15984;p18"/>
              <p:cNvSpPr/>
              <p:nvPr/>
            </p:nvSpPr>
            <p:spPr>
              <a:xfrm flipH="1" rot="10800000">
                <a:off x="854619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5" name="Google Shape;15985;p18"/>
              <p:cNvSpPr/>
              <p:nvPr/>
            </p:nvSpPr>
            <p:spPr>
              <a:xfrm flipH="1" rot="10800000">
                <a:off x="8761016"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6" name="Google Shape;15986;p18"/>
              <p:cNvSpPr/>
              <p:nvPr/>
            </p:nvSpPr>
            <p:spPr>
              <a:xfrm flipH="1" rot="10800000">
                <a:off x="897584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7" name="Google Shape;15987;p18"/>
              <p:cNvSpPr/>
              <p:nvPr/>
            </p:nvSpPr>
            <p:spPr>
              <a:xfrm flipH="1" rot="10800000">
                <a:off x="-46739"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8" name="Google Shape;15988;p18"/>
              <p:cNvSpPr/>
              <p:nvPr/>
            </p:nvSpPr>
            <p:spPr>
              <a:xfrm flipH="1" rot="10800000">
                <a:off x="16808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9" name="Google Shape;15989;p18"/>
              <p:cNvSpPr/>
              <p:nvPr/>
            </p:nvSpPr>
            <p:spPr>
              <a:xfrm flipH="1" rot="10800000">
                <a:off x="38290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0" name="Google Shape;15990;p18"/>
              <p:cNvSpPr/>
              <p:nvPr/>
            </p:nvSpPr>
            <p:spPr>
              <a:xfrm flipH="1" rot="10800000">
                <a:off x="59773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1" name="Google Shape;15991;p18"/>
              <p:cNvSpPr/>
              <p:nvPr/>
            </p:nvSpPr>
            <p:spPr>
              <a:xfrm flipH="1" rot="10800000">
                <a:off x="81255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2" name="Google Shape;15992;p18"/>
              <p:cNvSpPr/>
              <p:nvPr/>
            </p:nvSpPr>
            <p:spPr>
              <a:xfrm flipH="1" rot="10800000">
                <a:off x="102737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3" name="Google Shape;15993;p18"/>
              <p:cNvSpPr/>
              <p:nvPr/>
            </p:nvSpPr>
            <p:spPr>
              <a:xfrm flipH="1" rot="10800000">
                <a:off x="124220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4" name="Google Shape;15994;p18"/>
              <p:cNvSpPr/>
              <p:nvPr/>
            </p:nvSpPr>
            <p:spPr>
              <a:xfrm flipH="1" rot="10800000">
                <a:off x="145702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5" name="Google Shape;15995;p18"/>
              <p:cNvSpPr/>
              <p:nvPr/>
            </p:nvSpPr>
            <p:spPr>
              <a:xfrm flipH="1" rot="10800000">
                <a:off x="167184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6" name="Google Shape;15996;p18"/>
              <p:cNvSpPr/>
              <p:nvPr/>
            </p:nvSpPr>
            <p:spPr>
              <a:xfrm flipH="1" rot="10800000">
                <a:off x="188667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7" name="Google Shape;15997;p18"/>
              <p:cNvSpPr/>
              <p:nvPr/>
            </p:nvSpPr>
            <p:spPr>
              <a:xfrm flipH="1" rot="10800000">
                <a:off x="210149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8" name="Google Shape;15998;p18"/>
              <p:cNvSpPr/>
              <p:nvPr/>
            </p:nvSpPr>
            <p:spPr>
              <a:xfrm flipH="1" rot="10800000">
                <a:off x="231631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9" name="Google Shape;15999;p18"/>
              <p:cNvSpPr/>
              <p:nvPr/>
            </p:nvSpPr>
            <p:spPr>
              <a:xfrm flipH="1" rot="10800000">
                <a:off x="253114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0" name="Google Shape;16000;p18"/>
              <p:cNvSpPr/>
              <p:nvPr/>
            </p:nvSpPr>
            <p:spPr>
              <a:xfrm flipH="1" rot="10800000">
                <a:off x="274596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1" name="Google Shape;16001;p18"/>
              <p:cNvSpPr/>
              <p:nvPr/>
            </p:nvSpPr>
            <p:spPr>
              <a:xfrm flipH="1" rot="10800000">
                <a:off x="296078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2" name="Google Shape;16002;p18"/>
              <p:cNvSpPr/>
              <p:nvPr/>
            </p:nvSpPr>
            <p:spPr>
              <a:xfrm flipH="1" rot="10800000">
                <a:off x="317561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3" name="Google Shape;16003;p18"/>
              <p:cNvSpPr/>
              <p:nvPr/>
            </p:nvSpPr>
            <p:spPr>
              <a:xfrm flipH="1" rot="10800000">
                <a:off x="339043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4" name="Google Shape;16004;p18"/>
              <p:cNvSpPr/>
              <p:nvPr/>
            </p:nvSpPr>
            <p:spPr>
              <a:xfrm flipH="1" rot="10800000">
                <a:off x="360525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5" name="Google Shape;16005;p18"/>
              <p:cNvSpPr/>
              <p:nvPr/>
            </p:nvSpPr>
            <p:spPr>
              <a:xfrm flipH="1" rot="10800000">
                <a:off x="382008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6" name="Google Shape;16006;p18"/>
              <p:cNvSpPr/>
              <p:nvPr/>
            </p:nvSpPr>
            <p:spPr>
              <a:xfrm flipH="1" rot="10800000">
                <a:off x="403490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7" name="Google Shape;16007;p18"/>
              <p:cNvSpPr/>
              <p:nvPr/>
            </p:nvSpPr>
            <p:spPr>
              <a:xfrm flipH="1" rot="10800000">
                <a:off x="424972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8" name="Google Shape;16008;p18"/>
              <p:cNvSpPr/>
              <p:nvPr/>
            </p:nvSpPr>
            <p:spPr>
              <a:xfrm flipH="1" rot="10800000">
                <a:off x="446455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9" name="Google Shape;16009;p18"/>
              <p:cNvSpPr/>
              <p:nvPr/>
            </p:nvSpPr>
            <p:spPr>
              <a:xfrm flipH="1" rot="10800000">
                <a:off x="467937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0" name="Google Shape;16010;p18"/>
              <p:cNvSpPr/>
              <p:nvPr/>
            </p:nvSpPr>
            <p:spPr>
              <a:xfrm flipH="1" rot="10800000">
                <a:off x="489419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1" name="Google Shape;16011;p18"/>
              <p:cNvSpPr/>
              <p:nvPr/>
            </p:nvSpPr>
            <p:spPr>
              <a:xfrm flipH="1" rot="10800000">
                <a:off x="510902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2" name="Google Shape;16012;p18"/>
              <p:cNvSpPr/>
              <p:nvPr/>
            </p:nvSpPr>
            <p:spPr>
              <a:xfrm flipH="1" rot="10800000">
                <a:off x="532384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3" name="Google Shape;16013;p18"/>
              <p:cNvSpPr/>
              <p:nvPr/>
            </p:nvSpPr>
            <p:spPr>
              <a:xfrm flipH="1" rot="10800000">
                <a:off x="553866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4" name="Google Shape;16014;p18"/>
              <p:cNvSpPr/>
              <p:nvPr/>
            </p:nvSpPr>
            <p:spPr>
              <a:xfrm flipH="1" rot="10800000">
                <a:off x="575349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5" name="Google Shape;16015;p18"/>
              <p:cNvSpPr/>
              <p:nvPr/>
            </p:nvSpPr>
            <p:spPr>
              <a:xfrm flipH="1" rot="10800000">
                <a:off x="596831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6" name="Google Shape;16016;p18"/>
              <p:cNvSpPr/>
              <p:nvPr/>
            </p:nvSpPr>
            <p:spPr>
              <a:xfrm flipH="1" rot="10800000">
                <a:off x="618313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7" name="Google Shape;16017;p18"/>
              <p:cNvSpPr/>
              <p:nvPr/>
            </p:nvSpPr>
            <p:spPr>
              <a:xfrm flipH="1" rot="10800000">
                <a:off x="639796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8" name="Google Shape;16018;p18"/>
              <p:cNvSpPr/>
              <p:nvPr/>
            </p:nvSpPr>
            <p:spPr>
              <a:xfrm flipH="1" rot="10800000">
                <a:off x="661278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9" name="Google Shape;16019;p18"/>
              <p:cNvSpPr/>
              <p:nvPr/>
            </p:nvSpPr>
            <p:spPr>
              <a:xfrm flipH="1" rot="10800000">
                <a:off x="682760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0" name="Google Shape;16020;p18"/>
              <p:cNvSpPr/>
              <p:nvPr/>
            </p:nvSpPr>
            <p:spPr>
              <a:xfrm flipH="1" rot="10800000">
                <a:off x="704243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1" name="Google Shape;16021;p18"/>
              <p:cNvSpPr/>
              <p:nvPr/>
            </p:nvSpPr>
            <p:spPr>
              <a:xfrm flipH="1" rot="10800000">
                <a:off x="725725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2" name="Google Shape;16022;p18"/>
              <p:cNvSpPr/>
              <p:nvPr/>
            </p:nvSpPr>
            <p:spPr>
              <a:xfrm flipH="1" rot="10800000">
                <a:off x="747207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3" name="Google Shape;16023;p18"/>
              <p:cNvSpPr/>
              <p:nvPr/>
            </p:nvSpPr>
            <p:spPr>
              <a:xfrm flipH="1" rot="10800000">
                <a:off x="768690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4" name="Google Shape;16024;p18"/>
              <p:cNvSpPr/>
              <p:nvPr/>
            </p:nvSpPr>
            <p:spPr>
              <a:xfrm flipH="1" rot="10800000">
                <a:off x="790172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5" name="Google Shape;16025;p18"/>
              <p:cNvSpPr/>
              <p:nvPr/>
            </p:nvSpPr>
            <p:spPr>
              <a:xfrm flipH="1" rot="10800000">
                <a:off x="8116546"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6" name="Google Shape;16026;p18"/>
              <p:cNvSpPr/>
              <p:nvPr/>
            </p:nvSpPr>
            <p:spPr>
              <a:xfrm flipH="1" rot="10800000">
                <a:off x="833137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7" name="Google Shape;16027;p18"/>
              <p:cNvSpPr/>
              <p:nvPr/>
            </p:nvSpPr>
            <p:spPr>
              <a:xfrm flipH="1" rot="10800000">
                <a:off x="854619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8" name="Google Shape;16028;p18"/>
              <p:cNvSpPr/>
              <p:nvPr/>
            </p:nvSpPr>
            <p:spPr>
              <a:xfrm flipH="1" rot="10800000">
                <a:off x="8761016"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9" name="Google Shape;16029;p18"/>
              <p:cNvSpPr/>
              <p:nvPr/>
            </p:nvSpPr>
            <p:spPr>
              <a:xfrm flipH="1" rot="10800000">
                <a:off x="897584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0" name="Google Shape;16030;p18"/>
              <p:cNvSpPr/>
              <p:nvPr/>
            </p:nvSpPr>
            <p:spPr>
              <a:xfrm flipH="1" rot="10800000">
                <a:off x="-46739"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1" name="Google Shape;16031;p18"/>
              <p:cNvSpPr/>
              <p:nvPr/>
            </p:nvSpPr>
            <p:spPr>
              <a:xfrm flipH="1" rot="10800000">
                <a:off x="16808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2" name="Google Shape;16032;p18"/>
              <p:cNvSpPr/>
              <p:nvPr/>
            </p:nvSpPr>
            <p:spPr>
              <a:xfrm flipH="1" rot="10800000">
                <a:off x="38290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3" name="Google Shape;16033;p18"/>
              <p:cNvSpPr/>
              <p:nvPr/>
            </p:nvSpPr>
            <p:spPr>
              <a:xfrm flipH="1" rot="10800000">
                <a:off x="59773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4" name="Google Shape;16034;p18"/>
              <p:cNvSpPr/>
              <p:nvPr/>
            </p:nvSpPr>
            <p:spPr>
              <a:xfrm flipH="1" rot="10800000">
                <a:off x="81255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5" name="Google Shape;16035;p18"/>
              <p:cNvSpPr/>
              <p:nvPr/>
            </p:nvSpPr>
            <p:spPr>
              <a:xfrm flipH="1" rot="10800000">
                <a:off x="102737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6" name="Google Shape;16036;p18"/>
              <p:cNvSpPr/>
              <p:nvPr/>
            </p:nvSpPr>
            <p:spPr>
              <a:xfrm flipH="1" rot="10800000">
                <a:off x="124220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7" name="Google Shape;16037;p18"/>
              <p:cNvSpPr/>
              <p:nvPr/>
            </p:nvSpPr>
            <p:spPr>
              <a:xfrm flipH="1" rot="10800000">
                <a:off x="145702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8" name="Google Shape;16038;p18"/>
              <p:cNvSpPr/>
              <p:nvPr/>
            </p:nvSpPr>
            <p:spPr>
              <a:xfrm flipH="1" rot="10800000">
                <a:off x="167184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9" name="Google Shape;16039;p18"/>
              <p:cNvSpPr/>
              <p:nvPr/>
            </p:nvSpPr>
            <p:spPr>
              <a:xfrm flipH="1" rot="10800000">
                <a:off x="188667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0" name="Google Shape;16040;p18"/>
              <p:cNvSpPr/>
              <p:nvPr/>
            </p:nvSpPr>
            <p:spPr>
              <a:xfrm flipH="1" rot="10800000">
                <a:off x="210149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1" name="Google Shape;16041;p18"/>
              <p:cNvSpPr/>
              <p:nvPr/>
            </p:nvSpPr>
            <p:spPr>
              <a:xfrm flipH="1" rot="10800000">
                <a:off x="231631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2" name="Google Shape;16042;p18"/>
              <p:cNvSpPr/>
              <p:nvPr/>
            </p:nvSpPr>
            <p:spPr>
              <a:xfrm flipH="1" rot="10800000">
                <a:off x="253114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3" name="Google Shape;16043;p18"/>
              <p:cNvSpPr/>
              <p:nvPr/>
            </p:nvSpPr>
            <p:spPr>
              <a:xfrm flipH="1" rot="10800000">
                <a:off x="274596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4" name="Google Shape;16044;p18"/>
              <p:cNvSpPr/>
              <p:nvPr/>
            </p:nvSpPr>
            <p:spPr>
              <a:xfrm flipH="1" rot="10800000">
                <a:off x="296078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5" name="Google Shape;16045;p18"/>
              <p:cNvSpPr/>
              <p:nvPr/>
            </p:nvSpPr>
            <p:spPr>
              <a:xfrm flipH="1" rot="10800000">
                <a:off x="317561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6" name="Google Shape;16046;p18"/>
              <p:cNvSpPr/>
              <p:nvPr/>
            </p:nvSpPr>
            <p:spPr>
              <a:xfrm flipH="1" rot="10800000">
                <a:off x="339043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7" name="Google Shape;16047;p18"/>
              <p:cNvSpPr/>
              <p:nvPr/>
            </p:nvSpPr>
            <p:spPr>
              <a:xfrm flipH="1" rot="10800000">
                <a:off x="360525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8" name="Google Shape;16048;p18"/>
              <p:cNvSpPr/>
              <p:nvPr/>
            </p:nvSpPr>
            <p:spPr>
              <a:xfrm flipH="1" rot="10800000">
                <a:off x="382008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9" name="Google Shape;16049;p18"/>
              <p:cNvSpPr/>
              <p:nvPr/>
            </p:nvSpPr>
            <p:spPr>
              <a:xfrm flipH="1" rot="10800000">
                <a:off x="403490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0" name="Google Shape;16050;p18"/>
              <p:cNvSpPr/>
              <p:nvPr/>
            </p:nvSpPr>
            <p:spPr>
              <a:xfrm flipH="1" rot="10800000">
                <a:off x="424972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1" name="Google Shape;16051;p18"/>
              <p:cNvSpPr/>
              <p:nvPr/>
            </p:nvSpPr>
            <p:spPr>
              <a:xfrm flipH="1" rot="10800000">
                <a:off x="446455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2" name="Google Shape;16052;p18"/>
              <p:cNvSpPr/>
              <p:nvPr/>
            </p:nvSpPr>
            <p:spPr>
              <a:xfrm flipH="1" rot="10800000">
                <a:off x="467937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3" name="Google Shape;16053;p18"/>
              <p:cNvSpPr/>
              <p:nvPr/>
            </p:nvSpPr>
            <p:spPr>
              <a:xfrm flipH="1" rot="10800000">
                <a:off x="489419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4" name="Google Shape;16054;p18"/>
              <p:cNvSpPr/>
              <p:nvPr/>
            </p:nvSpPr>
            <p:spPr>
              <a:xfrm flipH="1" rot="10800000">
                <a:off x="510902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5" name="Google Shape;16055;p18"/>
              <p:cNvSpPr/>
              <p:nvPr/>
            </p:nvSpPr>
            <p:spPr>
              <a:xfrm flipH="1" rot="10800000">
                <a:off x="532384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6" name="Google Shape;16056;p18"/>
              <p:cNvSpPr/>
              <p:nvPr/>
            </p:nvSpPr>
            <p:spPr>
              <a:xfrm flipH="1" rot="10800000">
                <a:off x="553866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7" name="Google Shape;16057;p18"/>
              <p:cNvSpPr/>
              <p:nvPr/>
            </p:nvSpPr>
            <p:spPr>
              <a:xfrm flipH="1" rot="10800000">
                <a:off x="575349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8" name="Google Shape;16058;p18"/>
              <p:cNvSpPr/>
              <p:nvPr/>
            </p:nvSpPr>
            <p:spPr>
              <a:xfrm flipH="1" rot="10800000">
                <a:off x="596831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9" name="Google Shape;16059;p18"/>
              <p:cNvSpPr/>
              <p:nvPr/>
            </p:nvSpPr>
            <p:spPr>
              <a:xfrm flipH="1" rot="10800000">
                <a:off x="618313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0" name="Google Shape;16060;p18"/>
              <p:cNvSpPr/>
              <p:nvPr/>
            </p:nvSpPr>
            <p:spPr>
              <a:xfrm flipH="1" rot="10800000">
                <a:off x="639796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1" name="Google Shape;16061;p18"/>
              <p:cNvSpPr/>
              <p:nvPr/>
            </p:nvSpPr>
            <p:spPr>
              <a:xfrm flipH="1" rot="10800000">
                <a:off x="661278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2" name="Google Shape;16062;p18"/>
              <p:cNvSpPr/>
              <p:nvPr/>
            </p:nvSpPr>
            <p:spPr>
              <a:xfrm flipH="1" rot="10800000">
                <a:off x="682760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3" name="Google Shape;16063;p18"/>
              <p:cNvSpPr/>
              <p:nvPr/>
            </p:nvSpPr>
            <p:spPr>
              <a:xfrm flipH="1" rot="10800000">
                <a:off x="704243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4" name="Google Shape;16064;p18"/>
              <p:cNvSpPr/>
              <p:nvPr/>
            </p:nvSpPr>
            <p:spPr>
              <a:xfrm flipH="1" rot="10800000">
                <a:off x="725725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5" name="Google Shape;16065;p18"/>
              <p:cNvSpPr/>
              <p:nvPr/>
            </p:nvSpPr>
            <p:spPr>
              <a:xfrm flipH="1" rot="10800000">
                <a:off x="747207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6" name="Google Shape;16066;p18"/>
              <p:cNvSpPr/>
              <p:nvPr/>
            </p:nvSpPr>
            <p:spPr>
              <a:xfrm flipH="1" rot="10800000">
                <a:off x="768690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7" name="Google Shape;16067;p18"/>
              <p:cNvSpPr/>
              <p:nvPr/>
            </p:nvSpPr>
            <p:spPr>
              <a:xfrm flipH="1" rot="10800000">
                <a:off x="790172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8" name="Google Shape;16068;p18"/>
              <p:cNvSpPr/>
              <p:nvPr/>
            </p:nvSpPr>
            <p:spPr>
              <a:xfrm flipH="1" rot="10800000">
                <a:off x="8116546"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9" name="Google Shape;16069;p18"/>
              <p:cNvSpPr/>
              <p:nvPr/>
            </p:nvSpPr>
            <p:spPr>
              <a:xfrm flipH="1" rot="10800000">
                <a:off x="833137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0" name="Google Shape;16070;p18"/>
              <p:cNvSpPr/>
              <p:nvPr/>
            </p:nvSpPr>
            <p:spPr>
              <a:xfrm flipH="1" rot="10800000">
                <a:off x="854619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1" name="Google Shape;16071;p18"/>
              <p:cNvSpPr/>
              <p:nvPr/>
            </p:nvSpPr>
            <p:spPr>
              <a:xfrm flipH="1" rot="10800000">
                <a:off x="8761016"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2" name="Google Shape;16072;p18"/>
              <p:cNvSpPr/>
              <p:nvPr/>
            </p:nvSpPr>
            <p:spPr>
              <a:xfrm flipH="1" rot="10800000">
                <a:off x="897584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3" name="Google Shape;16073;p18"/>
              <p:cNvSpPr/>
              <p:nvPr/>
            </p:nvSpPr>
            <p:spPr>
              <a:xfrm flipH="1" rot="10800000">
                <a:off x="-46739"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4" name="Google Shape;16074;p18"/>
              <p:cNvSpPr/>
              <p:nvPr/>
            </p:nvSpPr>
            <p:spPr>
              <a:xfrm flipH="1" rot="10800000">
                <a:off x="16808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5" name="Google Shape;16075;p18"/>
              <p:cNvSpPr/>
              <p:nvPr/>
            </p:nvSpPr>
            <p:spPr>
              <a:xfrm flipH="1" rot="10800000">
                <a:off x="38290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6" name="Google Shape;16076;p18"/>
              <p:cNvSpPr/>
              <p:nvPr/>
            </p:nvSpPr>
            <p:spPr>
              <a:xfrm flipH="1" rot="10800000">
                <a:off x="59773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7" name="Google Shape;16077;p18"/>
              <p:cNvSpPr/>
              <p:nvPr/>
            </p:nvSpPr>
            <p:spPr>
              <a:xfrm flipH="1" rot="10800000">
                <a:off x="81255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8" name="Google Shape;16078;p18"/>
              <p:cNvSpPr/>
              <p:nvPr/>
            </p:nvSpPr>
            <p:spPr>
              <a:xfrm flipH="1" rot="10800000">
                <a:off x="102737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9" name="Google Shape;16079;p18"/>
              <p:cNvSpPr/>
              <p:nvPr/>
            </p:nvSpPr>
            <p:spPr>
              <a:xfrm flipH="1" rot="10800000">
                <a:off x="124220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0" name="Google Shape;16080;p18"/>
              <p:cNvSpPr/>
              <p:nvPr/>
            </p:nvSpPr>
            <p:spPr>
              <a:xfrm flipH="1" rot="10800000">
                <a:off x="145702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1" name="Google Shape;16081;p18"/>
              <p:cNvSpPr/>
              <p:nvPr/>
            </p:nvSpPr>
            <p:spPr>
              <a:xfrm flipH="1" rot="10800000">
                <a:off x="167184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2" name="Google Shape;16082;p18"/>
              <p:cNvSpPr/>
              <p:nvPr/>
            </p:nvSpPr>
            <p:spPr>
              <a:xfrm flipH="1" rot="10800000">
                <a:off x="188667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3" name="Google Shape;16083;p18"/>
              <p:cNvSpPr/>
              <p:nvPr/>
            </p:nvSpPr>
            <p:spPr>
              <a:xfrm flipH="1" rot="10800000">
                <a:off x="210149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4" name="Google Shape;16084;p18"/>
              <p:cNvSpPr/>
              <p:nvPr/>
            </p:nvSpPr>
            <p:spPr>
              <a:xfrm flipH="1" rot="10800000">
                <a:off x="231631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5" name="Google Shape;16085;p18"/>
              <p:cNvSpPr/>
              <p:nvPr/>
            </p:nvSpPr>
            <p:spPr>
              <a:xfrm flipH="1" rot="10800000">
                <a:off x="253114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6" name="Google Shape;16086;p18"/>
              <p:cNvSpPr/>
              <p:nvPr/>
            </p:nvSpPr>
            <p:spPr>
              <a:xfrm flipH="1" rot="10800000">
                <a:off x="274596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7" name="Google Shape;16087;p18"/>
              <p:cNvSpPr/>
              <p:nvPr/>
            </p:nvSpPr>
            <p:spPr>
              <a:xfrm flipH="1" rot="10800000">
                <a:off x="296078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8" name="Google Shape;16088;p18"/>
              <p:cNvSpPr/>
              <p:nvPr/>
            </p:nvSpPr>
            <p:spPr>
              <a:xfrm flipH="1" rot="10800000">
                <a:off x="317561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9" name="Google Shape;16089;p18"/>
              <p:cNvSpPr/>
              <p:nvPr/>
            </p:nvSpPr>
            <p:spPr>
              <a:xfrm flipH="1" rot="10800000">
                <a:off x="339043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0" name="Google Shape;16090;p18"/>
              <p:cNvSpPr/>
              <p:nvPr/>
            </p:nvSpPr>
            <p:spPr>
              <a:xfrm flipH="1" rot="10800000">
                <a:off x="360525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1" name="Google Shape;16091;p18"/>
              <p:cNvSpPr/>
              <p:nvPr/>
            </p:nvSpPr>
            <p:spPr>
              <a:xfrm flipH="1" rot="10800000">
                <a:off x="382008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2" name="Google Shape;16092;p18"/>
              <p:cNvSpPr/>
              <p:nvPr/>
            </p:nvSpPr>
            <p:spPr>
              <a:xfrm flipH="1" rot="10800000">
                <a:off x="403490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3" name="Google Shape;16093;p18"/>
              <p:cNvSpPr/>
              <p:nvPr/>
            </p:nvSpPr>
            <p:spPr>
              <a:xfrm flipH="1" rot="10800000">
                <a:off x="424972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4" name="Google Shape;16094;p18"/>
              <p:cNvSpPr/>
              <p:nvPr/>
            </p:nvSpPr>
            <p:spPr>
              <a:xfrm flipH="1" rot="10800000">
                <a:off x="446455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5" name="Google Shape;16095;p18"/>
              <p:cNvSpPr/>
              <p:nvPr/>
            </p:nvSpPr>
            <p:spPr>
              <a:xfrm flipH="1" rot="10800000">
                <a:off x="467937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6" name="Google Shape;16096;p18"/>
              <p:cNvSpPr/>
              <p:nvPr/>
            </p:nvSpPr>
            <p:spPr>
              <a:xfrm flipH="1" rot="10800000">
                <a:off x="489419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7" name="Google Shape;16097;p18"/>
              <p:cNvSpPr/>
              <p:nvPr/>
            </p:nvSpPr>
            <p:spPr>
              <a:xfrm flipH="1" rot="10800000">
                <a:off x="510902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8" name="Google Shape;16098;p18"/>
              <p:cNvSpPr/>
              <p:nvPr/>
            </p:nvSpPr>
            <p:spPr>
              <a:xfrm flipH="1" rot="10800000">
                <a:off x="532384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9" name="Google Shape;16099;p18"/>
              <p:cNvSpPr/>
              <p:nvPr/>
            </p:nvSpPr>
            <p:spPr>
              <a:xfrm flipH="1" rot="10800000">
                <a:off x="553866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0" name="Google Shape;16100;p18"/>
              <p:cNvSpPr/>
              <p:nvPr/>
            </p:nvSpPr>
            <p:spPr>
              <a:xfrm flipH="1" rot="10800000">
                <a:off x="575349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1" name="Google Shape;16101;p18"/>
              <p:cNvSpPr/>
              <p:nvPr/>
            </p:nvSpPr>
            <p:spPr>
              <a:xfrm flipH="1" rot="10800000">
                <a:off x="596831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2" name="Google Shape;16102;p18"/>
              <p:cNvSpPr/>
              <p:nvPr/>
            </p:nvSpPr>
            <p:spPr>
              <a:xfrm flipH="1" rot="10800000">
                <a:off x="618313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3" name="Google Shape;16103;p18"/>
              <p:cNvSpPr/>
              <p:nvPr/>
            </p:nvSpPr>
            <p:spPr>
              <a:xfrm flipH="1" rot="10800000">
                <a:off x="639796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4" name="Google Shape;16104;p18"/>
              <p:cNvSpPr/>
              <p:nvPr/>
            </p:nvSpPr>
            <p:spPr>
              <a:xfrm flipH="1" rot="10800000">
                <a:off x="661278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5" name="Google Shape;16105;p18"/>
              <p:cNvSpPr/>
              <p:nvPr/>
            </p:nvSpPr>
            <p:spPr>
              <a:xfrm flipH="1" rot="10800000">
                <a:off x="682760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6" name="Google Shape;16106;p18"/>
              <p:cNvSpPr/>
              <p:nvPr/>
            </p:nvSpPr>
            <p:spPr>
              <a:xfrm flipH="1" rot="10800000">
                <a:off x="704243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7" name="Google Shape;16107;p18"/>
              <p:cNvSpPr/>
              <p:nvPr/>
            </p:nvSpPr>
            <p:spPr>
              <a:xfrm flipH="1" rot="10800000">
                <a:off x="725725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8" name="Google Shape;16108;p18"/>
              <p:cNvSpPr/>
              <p:nvPr/>
            </p:nvSpPr>
            <p:spPr>
              <a:xfrm flipH="1" rot="10800000">
                <a:off x="747207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9" name="Google Shape;16109;p18"/>
              <p:cNvSpPr/>
              <p:nvPr/>
            </p:nvSpPr>
            <p:spPr>
              <a:xfrm flipH="1" rot="10800000">
                <a:off x="768690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0" name="Google Shape;16110;p18"/>
              <p:cNvSpPr/>
              <p:nvPr/>
            </p:nvSpPr>
            <p:spPr>
              <a:xfrm flipH="1" rot="10800000">
                <a:off x="790172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1" name="Google Shape;16111;p18"/>
              <p:cNvSpPr/>
              <p:nvPr/>
            </p:nvSpPr>
            <p:spPr>
              <a:xfrm flipH="1" rot="10800000">
                <a:off x="8116546"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2" name="Google Shape;16112;p18"/>
              <p:cNvSpPr/>
              <p:nvPr/>
            </p:nvSpPr>
            <p:spPr>
              <a:xfrm flipH="1" rot="10800000">
                <a:off x="833137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3" name="Google Shape;16113;p18"/>
              <p:cNvSpPr/>
              <p:nvPr/>
            </p:nvSpPr>
            <p:spPr>
              <a:xfrm flipH="1" rot="10800000">
                <a:off x="854619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4" name="Google Shape;16114;p18"/>
              <p:cNvSpPr/>
              <p:nvPr/>
            </p:nvSpPr>
            <p:spPr>
              <a:xfrm flipH="1" rot="10800000">
                <a:off x="8761016"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5" name="Google Shape;16115;p18"/>
              <p:cNvSpPr/>
              <p:nvPr/>
            </p:nvSpPr>
            <p:spPr>
              <a:xfrm flipH="1" rot="10800000">
                <a:off x="897584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6" name="Google Shape;16116;p18"/>
              <p:cNvSpPr/>
              <p:nvPr/>
            </p:nvSpPr>
            <p:spPr>
              <a:xfrm flipH="1" rot="10800000">
                <a:off x="-46739"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7" name="Google Shape;16117;p18"/>
              <p:cNvSpPr/>
              <p:nvPr/>
            </p:nvSpPr>
            <p:spPr>
              <a:xfrm flipH="1" rot="10800000">
                <a:off x="16808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8" name="Google Shape;16118;p18"/>
              <p:cNvSpPr/>
              <p:nvPr/>
            </p:nvSpPr>
            <p:spPr>
              <a:xfrm flipH="1" rot="10800000">
                <a:off x="38290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9" name="Google Shape;16119;p18"/>
              <p:cNvSpPr/>
              <p:nvPr/>
            </p:nvSpPr>
            <p:spPr>
              <a:xfrm flipH="1" rot="10800000">
                <a:off x="59773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0" name="Google Shape;16120;p18"/>
              <p:cNvSpPr/>
              <p:nvPr/>
            </p:nvSpPr>
            <p:spPr>
              <a:xfrm flipH="1" rot="10800000">
                <a:off x="81255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1" name="Google Shape;16121;p18"/>
              <p:cNvSpPr/>
              <p:nvPr/>
            </p:nvSpPr>
            <p:spPr>
              <a:xfrm flipH="1" rot="10800000">
                <a:off x="102737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2" name="Google Shape;16122;p18"/>
              <p:cNvSpPr/>
              <p:nvPr/>
            </p:nvSpPr>
            <p:spPr>
              <a:xfrm flipH="1" rot="10800000">
                <a:off x="124220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3" name="Google Shape;16123;p18"/>
              <p:cNvSpPr/>
              <p:nvPr/>
            </p:nvSpPr>
            <p:spPr>
              <a:xfrm flipH="1" rot="10800000">
                <a:off x="145702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4" name="Google Shape;16124;p18"/>
              <p:cNvSpPr/>
              <p:nvPr/>
            </p:nvSpPr>
            <p:spPr>
              <a:xfrm flipH="1" rot="10800000">
                <a:off x="167184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5" name="Google Shape;16125;p18"/>
              <p:cNvSpPr/>
              <p:nvPr/>
            </p:nvSpPr>
            <p:spPr>
              <a:xfrm flipH="1" rot="10800000">
                <a:off x="188667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6" name="Google Shape;16126;p18"/>
              <p:cNvSpPr/>
              <p:nvPr/>
            </p:nvSpPr>
            <p:spPr>
              <a:xfrm flipH="1" rot="10800000">
                <a:off x="210149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7" name="Google Shape;16127;p18"/>
              <p:cNvSpPr/>
              <p:nvPr/>
            </p:nvSpPr>
            <p:spPr>
              <a:xfrm flipH="1" rot="10800000">
                <a:off x="231631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8" name="Google Shape;16128;p18"/>
              <p:cNvSpPr/>
              <p:nvPr/>
            </p:nvSpPr>
            <p:spPr>
              <a:xfrm flipH="1" rot="10800000">
                <a:off x="253114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9" name="Google Shape;16129;p18"/>
              <p:cNvSpPr/>
              <p:nvPr/>
            </p:nvSpPr>
            <p:spPr>
              <a:xfrm flipH="1" rot="10800000">
                <a:off x="274596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0" name="Google Shape;16130;p18"/>
              <p:cNvSpPr/>
              <p:nvPr/>
            </p:nvSpPr>
            <p:spPr>
              <a:xfrm flipH="1" rot="10800000">
                <a:off x="296078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1" name="Google Shape;16131;p18"/>
              <p:cNvSpPr/>
              <p:nvPr/>
            </p:nvSpPr>
            <p:spPr>
              <a:xfrm flipH="1" rot="10800000">
                <a:off x="317561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2" name="Google Shape;16132;p18"/>
              <p:cNvSpPr/>
              <p:nvPr/>
            </p:nvSpPr>
            <p:spPr>
              <a:xfrm flipH="1" rot="10800000">
                <a:off x="339043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3" name="Google Shape;16133;p18"/>
              <p:cNvSpPr/>
              <p:nvPr/>
            </p:nvSpPr>
            <p:spPr>
              <a:xfrm flipH="1" rot="10800000">
                <a:off x="360525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4" name="Google Shape;16134;p18"/>
              <p:cNvSpPr/>
              <p:nvPr/>
            </p:nvSpPr>
            <p:spPr>
              <a:xfrm flipH="1" rot="10800000">
                <a:off x="382008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5" name="Google Shape;16135;p18"/>
              <p:cNvSpPr/>
              <p:nvPr/>
            </p:nvSpPr>
            <p:spPr>
              <a:xfrm flipH="1" rot="10800000">
                <a:off x="403490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6" name="Google Shape;16136;p18"/>
              <p:cNvSpPr/>
              <p:nvPr/>
            </p:nvSpPr>
            <p:spPr>
              <a:xfrm flipH="1" rot="10800000">
                <a:off x="424972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7" name="Google Shape;16137;p18"/>
              <p:cNvSpPr/>
              <p:nvPr/>
            </p:nvSpPr>
            <p:spPr>
              <a:xfrm flipH="1" rot="10800000">
                <a:off x="446455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8" name="Google Shape;16138;p18"/>
              <p:cNvSpPr/>
              <p:nvPr/>
            </p:nvSpPr>
            <p:spPr>
              <a:xfrm flipH="1" rot="10800000">
                <a:off x="467937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9" name="Google Shape;16139;p18"/>
              <p:cNvSpPr/>
              <p:nvPr/>
            </p:nvSpPr>
            <p:spPr>
              <a:xfrm flipH="1" rot="10800000">
                <a:off x="489419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0" name="Google Shape;16140;p18"/>
              <p:cNvSpPr/>
              <p:nvPr/>
            </p:nvSpPr>
            <p:spPr>
              <a:xfrm flipH="1" rot="10800000">
                <a:off x="510902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1" name="Google Shape;16141;p18"/>
              <p:cNvSpPr/>
              <p:nvPr/>
            </p:nvSpPr>
            <p:spPr>
              <a:xfrm flipH="1" rot="10800000">
                <a:off x="532384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2" name="Google Shape;16142;p18"/>
              <p:cNvSpPr/>
              <p:nvPr/>
            </p:nvSpPr>
            <p:spPr>
              <a:xfrm flipH="1" rot="10800000">
                <a:off x="553866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3" name="Google Shape;16143;p18"/>
              <p:cNvSpPr/>
              <p:nvPr/>
            </p:nvSpPr>
            <p:spPr>
              <a:xfrm flipH="1" rot="10800000">
                <a:off x="575349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4" name="Google Shape;16144;p18"/>
              <p:cNvSpPr/>
              <p:nvPr/>
            </p:nvSpPr>
            <p:spPr>
              <a:xfrm flipH="1" rot="10800000">
                <a:off x="596831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5" name="Google Shape;16145;p18"/>
              <p:cNvSpPr/>
              <p:nvPr/>
            </p:nvSpPr>
            <p:spPr>
              <a:xfrm flipH="1" rot="10800000">
                <a:off x="618313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6" name="Google Shape;16146;p18"/>
              <p:cNvSpPr/>
              <p:nvPr/>
            </p:nvSpPr>
            <p:spPr>
              <a:xfrm flipH="1" rot="10800000">
                <a:off x="639796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7" name="Google Shape;16147;p18"/>
              <p:cNvSpPr/>
              <p:nvPr/>
            </p:nvSpPr>
            <p:spPr>
              <a:xfrm flipH="1" rot="10800000">
                <a:off x="661278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8" name="Google Shape;16148;p18"/>
              <p:cNvSpPr/>
              <p:nvPr/>
            </p:nvSpPr>
            <p:spPr>
              <a:xfrm flipH="1" rot="10800000">
                <a:off x="682760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9" name="Google Shape;16149;p18"/>
              <p:cNvSpPr/>
              <p:nvPr/>
            </p:nvSpPr>
            <p:spPr>
              <a:xfrm flipH="1" rot="10800000">
                <a:off x="704243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0" name="Google Shape;16150;p18"/>
              <p:cNvSpPr/>
              <p:nvPr/>
            </p:nvSpPr>
            <p:spPr>
              <a:xfrm flipH="1" rot="10800000">
                <a:off x="725725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1" name="Google Shape;16151;p18"/>
              <p:cNvSpPr/>
              <p:nvPr/>
            </p:nvSpPr>
            <p:spPr>
              <a:xfrm flipH="1" rot="10800000">
                <a:off x="747207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2" name="Google Shape;16152;p18"/>
              <p:cNvSpPr/>
              <p:nvPr/>
            </p:nvSpPr>
            <p:spPr>
              <a:xfrm flipH="1" rot="10800000">
                <a:off x="768690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3" name="Google Shape;16153;p18"/>
              <p:cNvSpPr/>
              <p:nvPr/>
            </p:nvSpPr>
            <p:spPr>
              <a:xfrm flipH="1" rot="10800000">
                <a:off x="790172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4" name="Google Shape;16154;p18"/>
              <p:cNvSpPr/>
              <p:nvPr/>
            </p:nvSpPr>
            <p:spPr>
              <a:xfrm flipH="1" rot="10800000">
                <a:off x="8116546"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5" name="Google Shape;16155;p18"/>
              <p:cNvSpPr/>
              <p:nvPr/>
            </p:nvSpPr>
            <p:spPr>
              <a:xfrm flipH="1" rot="10800000">
                <a:off x="833137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6" name="Google Shape;16156;p18"/>
              <p:cNvSpPr/>
              <p:nvPr/>
            </p:nvSpPr>
            <p:spPr>
              <a:xfrm flipH="1" rot="10800000">
                <a:off x="854619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7" name="Google Shape;16157;p18"/>
              <p:cNvSpPr/>
              <p:nvPr/>
            </p:nvSpPr>
            <p:spPr>
              <a:xfrm flipH="1" rot="10800000">
                <a:off x="8761016"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8" name="Google Shape;16158;p18"/>
              <p:cNvSpPr/>
              <p:nvPr/>
            </p:nvSpPr>
            <p:spPr>
              <a:xfrm flipH="1" rot="10800000">
                <a:off x="897584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9" name="Google Shape;16159;p18"/>
              <p:cNvSpPr/>
              <p:nvPr/>
            </p:nvSpPr>
            <p:spPr>
              <a:xfrm flipH="1" rot="10800000">
                <a:off x="-46739"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0" name="Google Shape;16160;p18"/>
              <p:cNvSpPr/>
              <p:nvPr/>
            </p:nvSpPr>
            <p:spPr>
              <a:xfrm flipH="1" rot="10800000">
                <a:off x="16808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1" name="Google Shape;16161;p18"/>
              <p:cNvSpPr/>
              <p:nvPr/>
            </p:nvSpPr>
            <p:spPr>
              <a:xfrm flipH="1" rot="10800000">
                <a:off x="38290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2" name="Google Shape;16162;p18"/>
              <p:cNvSpPr/>
              <p:nvPr/>
            </p:nvSpPr>
            <p:spPr>
              <a:xfrm flipH="1" rot="10800000">
                <a:off x="59773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3" name="Google Shape;16163;p18"/>
              <p:cNvSpPr/>
              <p:nvPr/>
            </p:nvSpPr>
            <p:spPr>
              <a:xfrm flipH="1" rot="10800000">
                <a:off x="81255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4" name="Google Shape;16164;p18"/>
              <p:cNvSpPr/>
              <p:nvPr/>
            </p:nvSpPr>
            <p:spPr>
              <a:xfrm flipH="1" rot="10800000">
                <a:off x="102737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5" name="Google Shape;16165;p18"/>
              <p:cNvSpPr/>
              <p:nvPr/>
            </p:nvSpPr>
            <p:spPr>
              <a:xfrm flipH="1" rot="10800000">
                <a:off x="124220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6" name="Google Shape;16166;p18"/>
              <p:cNvSpPr/>
              <p:nvPr/>
            </p:nvSpPr>
            <p:spPr>
              <a:xfrm flipH="1" rot="10800000">
                <a:off x="145702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7" name="Google Shape;16167;p18"/>
              <p:cNvSpPr/>
              <p:nvPr/>
            </p:nvSpPr>
            <p:spPr>
              <a:xfrm flipH="1" rot="10800000">
                <a:off x="167184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8" name="Google Shape;16168;p18"/>
              <p:cNvSpPr/>
              <p:nvPr/>
            </p:nvSpPr>
            <p:spPr>
              <a:xfrm flipH="1" rot="10800000">
                <a:off x="188667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9" name="Google Shape;16169;p18"/>
              <p:cNvSpPr/>
              <p:nvPr/>
            </p:nvSpPr>
            <p:spPr>
              <a:xfrm flipH="1" rot="10800000">
                <a:off x="210149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0" name="Google Shape;16170;p18"/>
              <p:cNvSpPr/>
              <p:nvPr/>
            </p:nvSpPr>
            <p:spPr>
              <a:xfrm flipH="1" rot="10800000">
                <a:off x="231631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1" name="Google Shape;16171;p18"/>
              <p:cNvSpPr/>
              <p:nvPr/>
            </p:nvSpPr>
            <p:spPr>
              <a:xfrm flipH="1" rot="10800000">
                <a:off x="253114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2" name="Google Shape;16172;p18"/>
              <p:cNvSpPr/>
              <p:nvPr/>
            </p:nvSpPr>
            <p:spPr>
              <a:xfrm flipH="1" rot="10800000">
                <a:off x="274596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3" name="Google Shape;16173;p18"/>
              <p:cNvSpPr/>
              <p:nvPr/>
            </p:nvSpPr>
            <p:spPr>
              <a:xfrm flipH="1" rot="10800000">
                <a:off x="296078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4" name="Google Shape;16174;p18"/>
              <p:cNvSpPr/>
              <p:nvPr/>
            </p:nvSpPr>
            <p:spPr>
              <a:xfrm flipH="1" rot="10800000">
                <a:off x="317561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5" name="Google Shape;16175;p18"/>
              <p:cNvSpPr/>
              <p:nvPr/>
            </p:nvSpPr>
            <p:spPr>
              <a:xfrm flipH="1" rot="10800000">
                <a:off x="339043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6" name="Google Shape;16176;p18"/>
              <p:cNvSpPr/>
              <p:nvPr/>
            </p:nvSpPr>
            <p:spPr>
              <a:xfrm flipH="1" rot="10800000">
                <a:off x="360525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7" name="Google Shape;16177;p18"/>
              <p:cNvSpPr/>
              <p:nvPr/>
            </p:nvSpPr>
            <p:spPr>
              <a:xfrm flipH="1" rot="10800000">
                <a:off x="382008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8" name="Google Shape;16178;p18"/>
              <p:cNvSpPr/>
              <p:nvPr/>
            </p:nvSpPr>
            <p:spPr>
              <a:xfrm flipH="1" rot="10800000">
                <a:off x="403490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9" name="Google Shape;16179;p18"/>
              <p:cNvSpPr/>
              <p:nvPr/>
            </p:nvSpPr>
            <p:spPr>
              <a:xfrm flipH="1" rot="10800000">
                <a:off x="424972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0" name="Google Shape;16180;p18"/>
              <p:cNvSpPr/>
              <p:nvPr/>
            </p:nvSpPr>
            <p:spPr>
              <a:xfrm flipH="1" rot="10800000">
                <a:off x="446455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1" name="Google Shape;16181;p18"/>
              <p:cNvSpPr/>
              <p:nvPr/>
            </p:nvSpPr>
            <p:spPr>
              <a:xfrm flipH="1" rot="10800000">
                <a:off x="467937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2" name="Google Shape;16182;p18"/>
              <p:cNvSpPr/>
              <p:nvPr/>
            </p:nvSpPr>
            <p:spPr>
              <a:xfrm flipH="1" rot="10800000">
                <a:off x="489419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3" name="Google Shape;16183;p18"/>
              <p:cNvSpPr/>
              <p:nvPr/>
            </p:nvSpPr>
            <p:spPr>
              <a:xfrm flipH="1" rot="10800000">
                <a:off x="510902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4" name="Google Shape;16184;p18"/>
              <p:cNvSpPr/>
              <p:nvPr/>
            </p:nvSpPr>
            <p:spPr>
              <a:xfrm flipH="1" rot="10800000">
                <a:off x="532384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5" name="Google Shape;16185;p18"/>
              <p:cNvSpPr/>
              <p:nvPr/>
            </p:nvSpPr>
            <p:spPr>
              <a:xfrm flipH="1" rot="10800000">
                <a:off x="553866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6" name="Google Shape;16186;p18"/>
              <p:cNvSpPr/>
              <p:nvPr/>
            </p:nvSpPr>
            <p:spPr>
              <a:xfrm flipH="1" rot="10800000">
                <a:off x="575349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7" name="Google Shape;16187;p18"/>
              <p:cNvSpPr/>
              <p:nvPr/>
            </p:nvSpPr>
            <p:spPr>
              <a:xfrm flipH="1" rot="10800000">
                <a:off x="596831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8" name="Google Shape;16188;p18"/>
              <p:cNvSpPr/>
              <p:nvPr/>
            </p:nvSpPr>
            <p:spPr>
              <a:xfrm flipH="1" rot="10800000">
                <a:off x="618313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9" name="Google Shape;16189;p18"/>
              <p:cNvSpPr/>
              <p:nvPr/>
            </p:nvSpPr>
            <p:spPr>
              <a:xfrm flipH="1" rot="10800000">
                <a:off x="639796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0" name="Google Shape;16190;p18"/>
              <p:cNvSpPr/>
              <p:nvPr/>
            </p:nvSpPr>
            <p:spPr>
              <a:xfrm flipH="1" rot="10800000">
                <a:off x="661278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1" name="Google Shape;16191;p18"/>
              <p:cNvSpPr/>
              <p:nvPr/>
            </p:nvSpPr>
            <p:spPr>
              <a:xfrm flipH="1" rot="10800000">
                <a:off x="682760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2" name="Google Shape;16192;p18"/>
              <p:cNvSpPr/>
              <p:nvPr/>
            </p:nvSpPr>
            <p:spPr>
              <a:xfrm flipH="1" rot="10800000">
                <a:off x="704243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3" name="Google Shape;16193;p18"/>
              <p:cNvSpPr/>
              <p:nvPr/>
            </p:nvSpPr>
            <p:spPr>
              <a:xfrm flipH="1" rot="10800000">
                <a:off x="725725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4" name="Google Shape;16194;p18"/>
              <p:cNvSpPr/>
              <p:nvPr/>
            </p:nvSpPr>
            <p:spPr>
              <a:xfrm flipH="1" rot="10800000">
                <a:off x="747207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5" name="Google Shape;16195;p18"/>
              <p:cNvSpPr/>
              <p:nvPr/>
            </p:nvSpPr>
            <p:spPr>
              <a:xfrm flipH="1" rot="10800000">
                <a:off x="768690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6" name="Google Shape;16196;p18"/>
              <p:cNvSpPr/>
              <p:nvPr/>
            </p:nvSpPr>
            <p:spPr>
              <a:xfrm flipH="1" rot="10800000">
                <a:off x="790172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7" name="Google Shape;16197;p18"/>
              <p:cNvSpPr/>
              <p:nvPr/>
            </p:nvSpPr>
            <p:spPr>
              <a:xfrm flipH="1" rot="10800000">
                <a:off x="8116546"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8" name="Google Shape;16198;p18"/>
              <p:cNvSpPr/>
              <p:nvPr/>
            </p:nvSpPr>
            <p:spPr>
              <a:xfrm flipH="1" rot="10800000">
                <a:off x="833137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9" name="Google Shape;16199;p18"/>
              <p:cNvSpPr/>
              <p:nvPr/>
            </p:nvSpPr>
            <p:spPr>
              <a:xfrm flipH="1" rot="10800000">
                <a:off x="854619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0" name="Google Shape;16200;p18"/>
              <p:cNvSpPr/>
              <p:nvPr/>
            </p:nvSpPr>
            <p:spPr>
              <a:xfrm flipH="1" rot="10800000">
                <a:off x="8761016"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1" name="Google Shape;16201;p18"/>
              <p:cNvSpPr/>
              <p:nvPr/>
            </p:nvSpPr>
            <p:spPr>
              <a:xfrm flipH="1" rot="10800000">
                <a:off x="897584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2" name="Google Shape;16202;p18"/>
              <p:cNvSpPr/>
              <p:nvPr/>
            </p:nvSpPr>
            <p:spPr>
              <a:xfrm flipH="1" rot="10800000">
                <a:off x="-46739"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3" name="Google Shape;16203;p18"/>
              <p:cNvSpPr/>
              <p:nvPr/>
            </p:nvSpPr>
            <p:spPr>
              <a:xfrm flipH="1" rot="10800000">
                <a:off x="16808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4" name="Google Shape;16204;p18"/>
              <p:cNvSpPr/>
              <p:nvPr/>
            </p:nvSpPr>
            <p:spPr>
              <a:xfrm flipH="1" rot="10800000">
                <a:off x="38290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5" name="Google Shape;16205;p18"/>
              <p:cNvSpPr/>
              <p:nvPr/>
            </p:nvSpPr>
            <p:spPr>
              <a:xfrm flipH="1" rot="10800000">
                <a:off x="59773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6" name="Google Shape;16206;p18"/>
              <p:cNvSpPr/>
              <p:nvPr/>
            </p:nvSpPr>
            <p:spPr>
              <a:xfrm flipH="1" rot="10800000">
                <a:off x="81255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7" name="Google Shape;16207;p18"/>
              <p:cNvSpPr/>
              <p:nvPr/>
            </p:nvSpPr>
            <p:spPr>
              <a:xfrm flipH="1" rot="10800000">
                <a:off x="102737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8" name="Google Shape;16208;p18"/>
              <p:cNvSpPr/>
              <p:nvPr/>
            </p:nvSpPr>
            <p:spPr>
              <a:xfrm flipH="1" rot="10800000">
                <a:off x="124220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9" name="Google Shape;16209;p18"/>
              <p:cNvSpPr/>
              <p:nvPr/>
            </p:nvSpPr>
            <p:spPr>
              <a:xfrm flipH="1" rot="10800000">
                <a:off x="145702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0" name="Google Shape;16210;p18"/>
              <p:cNvSpPr/>
              <p:nvPr/>
            </p:nvSpPr>
            <p:spPr>
              <a:xfrm flipH="1" rot="10800000">
                <a:off x="167184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1" name="Google Shape;16211;p18"/>
              <p:cNvSpPr/>
              <p:nvPr/>
            </p:nvSpPr>
            <p:spPr>
              <a:xfrm flipH="1" rot="10800000">
                <a:off x="188667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2" name="Google Shape;16212;p18"/>
              <p:cNvSpPr/>
              <p:nvPr/>
            </p:nvSpPr>
            <p:spPr>
              <a:xfrm flipH="1" rot="10800000">
                <a:off x="210149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3" name="Google Shape;16213;p18"/>
              <p:cNvSpPr/>
              <p:nvPr/>
            </p:nvSpPr>
            <p:spPr>
              <a:xfrm flipH="1" rot="10800000">
                <a:off x="231631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4" name="Google Shape;16214;p18"/>
              <p:cNvSpPr/>
              <p:nvPr/>
            </p:nvSpPr>
            <p:spPr>
              <a:xfrm flipH="1" rot="10800000">
                <a:off x="253114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5" name="Google Shape;16215;p18"/>
              <p:cNvSpPr/>
              <p:nvPr/>
            </p:nvSpPr>
            <p:spPr>
              <a:xfrm flipH="1" rot="10800000">
                <a:off x="274596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6" name="Google Shape;16216;p18"/>
              <p:cNvSpPr/>
              <p:nvPr/>
            </p:nvSpPr>
            <p:spPr>
              <a:xfrm flipH="1" rot="10800000">
                <a:off x="296078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7" name="Google Shape;16217;p18"/>
              <p:cNvSpPr/>
              <p:nvPr/>
            </p:nvSpPr>
            <p:spPr>
              <a:xfrm flipH="1" rot="10800000">
                <a:off x="317561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8" name="Google Shape;16218;p18"/>
              <p:cNvSpPr/>
              <p:nvPr/>
            </p:nvSpPr>
            <p:spPr>
              <a:xfrm flipH="1" rot="10800000">
                <a:off x="339043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9" name="Google Shape;16219;p18"/>
              <p:cNvSpPr/>
              <p:nvPr/>
            </p:nvSpPr>
            <p:spPr>
              <a:xfrm flipH="1" rot="10800000">
                <a:off x="360525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0" name="Google Shape;16220;p18"/>
              <p:cNvSpPr/>
              <p:nvPr/>
            </p:nvSpPr>
            <p:spPr>
              <a:xfrm flipH="1" rot="10800000">
                <a:off x="382008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1" name="Google Shape;16221;p18"/>
              <p:cNvSpPr/>
              <p:nvPr/>
            </p:nvSpPr>
            <p:spPr>
              <a:xfrm flipH="1" rot="10800000">
                <a:off x="403490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2" name="Google Shape;16222;p18"/>
              <p:cNvSpPr/>
              <p:nvPr/>
            </p:nvSpPr>
            <p:spPr>
              <a:xfrm flipH="1" rot="10800000">
                <a:off x="424972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3" name="Google Shape;16223;p18"/>
              <p:cNvSpPr/>
              <p:nvPr/>
            </p:nvSpPr>
            <p:spPr>
              <a:xfrm flipH="1" rot="10800000">
                <a:off x="446455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4" name="Google Shape;16224;p18"/>
              <p:cNvSpPr/>
              <p:nvPr/>
            </p:nvSpPr>
            <p:spPr>
              <a:xfrm flipH="1" rot="10800000">
                <a:off x="467937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5" name="Google Shape;16225;p18"/>
              <p:cNvSpPr/>
              <p:nvPr/>
            </p:nvSpPr>
            <p:spPr>
              <a:xfrm flipH="1" rot="10800000">
                <a:off x="489419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6" name="Google Shape;16226;p18"/>
              <p:cNvSpPr/>
              <p:nvPr/>
            </p:nvSpPr>
            <p:spPr>
              <a:xfrm flipH="1" rot="10800000">
                <a:off x="510902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7" name="Google Shape;16227;p18"/>
              <p:cNvSpPr/>
              <p:nvPr/>
            </p:nvSpPr>
            <p:spPr>
              <a:xfrm flipH="1" rot="10800000">
                <a:off x="532384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8" name="Google Shape;16228;p18"/>
              <p:cNvSpPr/>
              <p:nvPr/>
            </p:nvSpPr>
            <p:spPr>
              <a:xfrm flipH="1" rot="10800000">
                <a:off x="553866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9" name="Google Shape;16229;p18"/>
              <p:cNvSpPr/>
              <p:nvPr/>
            </p:nvSpPr>
            <p:spPr>
              <a:xfrm flipH="1" rot="10800000">
                <a:off x="575349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0" name="Google Shape;16230;p18"/>
              <p:cNvSpPr/>
              <p:nvPr/>
            </p:nvSpPr>
            <p:spPr>
              <a:xfrm flipH="1" rot="10800000">
                <a:off x="596831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1" name="Google Shape;16231;p18"/>
              <p:cNvSpPr/>
              <p:nvPr/>
            </p:nvSpPr>
            <p:spPr>
              <a:xfrm flipH="1" rot="10800000">
                <a:off x="618313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2" name="Google Shape;16232;p18"/>
              <p:cNvSpPr/>
              <p:nvPr/>
            </p:nvSpPr>
            <p:spPr>
              <a:xfrm flipH="1" rot="10800000">
                <a:off x="639796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3" name="Google Shape;16233;p18"/>
              <p:cNvSpPr/>
              <p:nvPr/>
            </p:nvSpPr>
            <p:spPr>
              <a:xfrm flipH="1" rot="10800000">
                <a:off x="661278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4" name="Google Shape;16234;p18"/>
              <p:cNvSpPr/>
              <p:nvPr/>
            </p:nvSpPr>
            <p:spPr>
              <a:xfrm flipH="1" rot="10800000">
                <a:off x="682760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5" name="Google Shape;16235;p18"/>
              <p:cNvSpPr/>
              <p:nvPr/>
            </p:nvSpPr>
            <p:spPr>
              <a:xfrm flipH="1" rot="10800000">
                <a:off x="704243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6" name="Google Shape;16236;p18"/>
              <p:cNvSpPr/>
              <p:nvPr/>
            </p:nvSpPr>
            <p:spPr>
              <a:xfrm flipH="1" rot="10800000">
                <a:off x="725725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7" name="Google Shape;16237;p18"/>
              <p:cNvSpPr/>
              <p:nvPr/>
            </p:nvSpPr>
            <p:spPr>
              <a:xfrm flipH="1" rot="10800000">
                <a:off x="747207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8" name="Google Shape;16238;p18"/>
              <p:cNvSpPr/>
              <p:nvPr/>
            </p:nvSpPr>
            <p:spPr>
              <a:xfrm flipH="1" rot="10800000">
                <a:off x="768690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9" name="Google Shape;16239;p18"/>
              <p:cNvSpPr/>
              <p:nvPr/>
            </p:nvSpPr>
            <p:spPr>
              <a:xfrm flipH="1" rot="10800000">
                <a:off x="790172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0" name="Google Shape;16240;p18"/>
              <p:cNvSpPr/>
              <p:nvPr/>
            </p:nvSpPr>
            <p:spPr>
              <a:xfrm flipH="1" rot="10800000">
                <a:off x="8116546"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1" name="Google Shape;16241;p18"/>
              <p:cNvSpPr/>
              <p:nvPr/>
            </p:nvSpPr>
            <p:spPr>
              <a:xfrm flipH="1" rot="10800000">
                <a:off x="833137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2" name="Google Shape;16242;p18"/>
              <p:cNvSpPr/>
              <p:nvPr/>
            </p:nvSpPr>
            <p:spPr>
              <a:xfrm flipH="1" rot="10800000">
                <a:off x="854619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3" name="Google Shape;16243;p18"/>
              <p:cNvSpPr/>
              <p:nvPr/>
            </p:nvSpPr>
            <p:spPr>
              <a:xfrm flipH="1" rot="10800000">
                <a:off x="8761016"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4" name="Google Shape;16244;p18"/>
              <p:cNvSpPr/>
              <p:nvPr/>
            </p:nvSpPr>
            <p:spPr>
              <a:xfrm flipH="1" rot="10800000">
                <a:off x="897584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5" name="Google Shape;16245;p18"/>
              <p:cNvSpPr/>
              <p:nvPr/>
            </p:nvSpPr>
            <p:spPr>
              <a:xfrm flipH="1" rot="10800000">
                <a:off x="-46739"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6" name="Google Shape;16246;p18"/>
              <p:cNvSpPr/>
              <p:nvPr/>
            </p:nvSpPr>
            <p:spPr>
              <a:xfrm flipH="1" rot="10800000">
                <a:off x="16808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7" name="Google Shape;16247;p18"/>
              <p:cNvSpPr/>
              <p:nvPr/>
            </p:nvSpPr>
            <p:spPr>
              <a:xfrm flipH="1" rot="10800000">
                <a:off x="38290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8" name="Google Shape;16248;p18"/>
              <p:cNvSpPr/>
              <p:nvPr/>
            </p:nvSpPr>
            <p:spPr>
              <a:xfrm flipH="1" rot="10800000">
                <a:off x="59773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9" name="Google Shape;16249;p18"/>
              <p:cNvSpPr/>
              <p:nvPr/>
            </p:nvSpPr>
            <p:spPr>
              <a:xfrm flipH="1" rot="10800000">
                <a:off x="81255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0" name="Google Shape;16250;p18"/>
              <p:cNvSpPr/>
              <p:nvPr/>
            </p:nvSpPr>
            <p:spPr>
              <a:xfrm flipH="1" rot="10800000">
                <a:off x="102737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1" name="Google Shape;16251;p18"/>
              <p:cNvSpPr/>
              <p:nvPr/>
            </p:nvSpPr>
            <p:spPr>
              <a:xfrm flipH="1" rot="10800000">
                <a:off x="124220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2" name="Google Shape;16252;p18"/>
              <p:cNvSpPr/>
              <p:nvPr/>
            </p:nvSpPr>
            <p:spPr>
              <a:xfrm flipH="1" rot="10800000">
                <a:off x="145702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3" name="Google Shape;16253;p18"/>
              <p:cNvSpPr/>
              <p:nvPr/>
            </p:nvSpPr>
            <p:spPr>
              <a:xfrm flipH="1" rot="10800000">
                <a:off x="167184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4" name="Google Shape;16254;p18"/>
              <p:cNvSpPr/>
              <p:nvPr/>
            </p:nvSpPr>
            <p:spPr>
              <a:xfrm flipH="1" rot="10800000">
                <a:off x="188667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5" name="Google Shape;16255;p18"/>
              <p:cNvSpPr/>
              <p:nvPr/>
            </p:nvSpPr>
            <p:spPr>
              <a:xfrm flipH="1" rot="10800000">
                <a:off x="210149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6" name="Google Shape;16256;p18"/>
              <p:cNvSpPr/>
              <p:nvPr/>
            </p:nvSpPr>
            <p:spPr>
              <a:xfrm flipH="1" rot="10800000">
                <a:off x="231631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7" name="Google Shape;16257;p18"/>
              <p:cNvSpPr/>
              <p:nvPr/>
            </p:nvSpPr>
            <p:spPr>
              <a:xfrm flipH="1" rot="10800000">
                <a:off x="253114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8" name="Google Shape;16258;p18"/>
              <p:cNvSpPr/>
              <p:nvPr/>
            </p:nvSpPr>
            <p:spPr>
              <a:xfrm flipH="1" rot="10800000">
                <a:off x="274596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9" name="Google Shape;16259;p18"/>
              <p:cNvSpPr/>
              <p:nvPr/>
            </p:nvSpPr>
            <p:spPr>
              <a:xfrm flipH="1" rot="10800000">
                <a:off x="296078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0" name="Google Shape;16260;p18"/>
              <p:cNvSpPr/>
              <p:nvPr/>
            </p:nvSpPr>
            <p:spPr>
              <a:xfrm flipH="1" rot="10800000">
                <a:off x="317561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1" name="Google Shape;16261;p18"/>
              <p:cNvSpPr/>
              <p:nvPr/>
            </p:nvSpPr>
            <p:spPr>
              <a:xfrm flipH="1" rot="10800000">
                <a:off x="339043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2" name="Google Shape;16262;p18"/>
              <p:cNvSpPr/>
              <p:nvPr/>
            </p:nvSpPr>
            <p:spPr>
              <a:xfrm flipH="1" rot="10800000">
                <a:off x="360525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3" name="Google Shape;16263;p18"/>
              <p:cNvSpPr/>
              <p:nvPr/>
            </p:nvSpPr>
            <p:spPr>
              <a:xfrm flipH="1" rot="10800000">
                <a:off x="382008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4" name="Google Shape;16264;p18"/>
              <p:cNvSpPr/>
              <p:nvPr/>
            </p:nvSpPr>
            <p:spPr>
              <a:xfrm flipH="1" rot="10800000">
                <a:off x="403490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5" name="Google Shape;16265;p18"/>
              <p:cNvSpPr/>
              <p:nvPr/>
            </p:nvSpPr>
            <p:spPr>
              <a:xfrm flipH="1" rot="10800000">
                <a:off x="424972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6" name="Google Shape;16266;p18"/>
              <p:cNvSpPr/>
              <p:nvPr/>
            </p:nvSpPr>
            <p:spPr>
              <a:xfrm flipH="1" rot="10800000">
                <a:off x="446455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7" name="Google Shape;16267;p18"/>
              <p:cNvSpPr/>
              <p:nvPr/>
            </p:nvSpPr>
            <p:spPr>
              <a:xfrm flipH="1" rot="10800000">
                <a:off x="467937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8" name="Google Shape;16268;p18"/>
              <p:cNvSpPr/>
              <p:nvPr/>
            </p:nvSpPr>
            <p:spPr>
              <a:xfrm flipH="1" rot="10800000">
                <a:off x="489419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9" name="Google Shape;16269;p18"/>
              <p:cNvSpPr/>
              <p:nvPr/>
            </p:nvSpPr>
            <p:spPr>
              <a:xfrm flipH="1" rot="10800000">
                <a:off x="510902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0" name="Google Shape;16270;p18"/>
              <p:cNvSpPr/>
              <p:nvPr/>
            </p:nvSpPr>
            <p:spPr>
              <a:xfrm flipH="1" rot="10800000">
                <a:off x="532384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1" name="Google Shape;16271;p18"/>
              <p:cNvSpPr/>
              <p:nvPr/>
            </p:nvSpPr>
            <p:spPr>
              <a:xfrm flipH="1" rot="10800000">
                <a:off x="553866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2" name="Google Shape;16272;p18"/>
              <p:cNvSpPr/>
              <p:nvPr/>
            </p:nvSpPr>
            <p:spPr>
              <a:xfrm flipH="1" rot="10800000">
                <a:off x="575349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3" name="Google Shape;16273;p18"/>
              <p:cNvSpPr/>
              <p:nvPr/>
            </p:nvSpPr>
            <p:spPr>
              <a:xfrm flipH="1" rot="10800000">
                <a:off x="596831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4" name="Google Shape;16274;p18"/>
              <p:cNvSpPr/>
              <p:nvPr/>
            </p:nvSpPr>
            <p:spPr>
              <a:xfrm flipH="1" rot="10800000">
                <a:off x="618313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5" name="Google Shape;16275;p18"/>
              <p:cNvSpPr/>
              <p:nvPr/>
            </p:nvSpPr>
            <p:spPr>
              <a:xfrm flipH="1" rot="10800000">
                <a:off x="639796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6" name="Google Shape;16276;p18"/>
              <p:cNvSpPr/>
              <p:nvPr/>
            </p:nvSpPr>
            <p:spPr>
              <a:xfrm flipH="1" rot="10800000">
                <a:off x="661278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7" name="Google Shape;16277;p18"/>
              <p:cNvSpPr/>
              <p:nvPr/>
            </p:nvSpPr>
            <p:spPr>
              <a:xfrm flipH="1" rot="10800000">
                <a:off x="682760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8" name="Google Shape;16278;p18"/>
              <p:cNvSpPr/>
              <p:nvPr/>
            </p:nvSpPr>
            <p:spPr>
              <a:xfrm flipH="1" rot="10800000">
                <a:off x="704243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9" name="Google Shape;16279;p18"/>
              <p:cNvSpPr/>
              <p:nvPr/>
            </p:nvSpPr>
            <p:spPr>
              <a:xfrm flipH="1" rot="10800000">
                <a:off x="725725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0" name="Google Shape;16280;p18"/>
              <p:cNvSpPr/>
              <p:nvPr/>
            </p:nvSpPr>
            <p:spPr>
              <a:xfrm flipH="1" rot="10800000">
                <a:off x="747207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1" name="Google Shape;16281;p18"/>
              <p:cNvSpPr/>
              <p:nvPr/>
            </p:nvSpPr>
            <p:spPr>
              <a:xfrm flipH="1" rot="10800000">
                <a:off x="768690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2" name="Google Shape;16282;p18"/>
              <p:cNvSpPr/>
              <p:nvPr/>
            </p:nvSpPr>
            <p:spPr>
              <a:xfrm flipH="1" rot="10800000">
                <a:off x="790172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3" name="Google Shape;16283;p18"/>
              <p:cNvSpPr/>
              <p:nvPr/>
            </p:nvSpPr>
            <p:spPr>
              <a:xfrm flipH="1" rot="10800000">
                <a:off x="8116546"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4" name="Google Shape;16284;p18"/>
              <p:cNvSpPr/>
              <p:nvPr/>
            </p:nvSpPr>
            <p:spPr>
              <a:xfrm flipH="1" rot="10800000">
                <a:off x="833137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5" name="Google Shape;16285;p18"/>
              <p:cNvSpPr/>
              <p:nvPr/>
            </p:nvSpPr>
            <p:spPr>
              <a:xfrm flipH="1" rot="10800000">
                <a:off x="854619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6" name="Google Shape;16286;p18"/>
              <p:cNvSpPr/>
              <p:nvPr/>
            </p:nvSpPr>
            <p:spPr>
              <a:xfrm flipH="1" rot="10800000">
                <a:off x="8761016"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7" name="Google Shape;16287;p18"/>
              <p:cNvSpPr/>
              <p:nvPr/>
            </p:nvSpPr>
            <p:spPr>
              <a:xfrm flipH="1" rot="10800000">
                <a:off x="897584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8" name="Google Shape;16288;p18"/>
              <p:cNvSpPr/>
              <p:nvPr/>
            </p:nvSpPr>
            <p:spPr>
              <a:xfrm flipH="1" rot="10800000">
                <a:off x="-46739"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9" name="Google Shape;16289;p18"/>
              <p:cNvSpPr/>
              <p:nvPr/>
            </p:nvSpPr>
            <p:spPr>
              <a:xfrm flipH="1" rot="10800000">
                <a:off x="16808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0" name="Google Shape;16290;p18"/>
              <p:cNvSpPr/>
              <p:nvPr/>
            </p:nvSpPr>
            <p:spPr>
              <a:xfrm flipH="1" rot="10800000">
                <a:off x="38290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1" name="Google Shape;16291;p18"/>
              <p:cNvSpPr/>
              <p:nvPr/>
            </p:nvSpPr>
            <p:spPr>
              <a:xfrm flipH="1" rot="10800000">
                <a:off x="59773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2" name="Google Shape;16292;p18"/>
              <p:cNvSpPr/>
              <p:nvPr/>
            </p:nvSpPr>
            <p:spPr>
              <a:xfrm flipH="1" rot="10800000">
                <a:off x="81255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3" name="Google Shape;16293;p18"/>
              <p:cNvSpPr/>
              <p:nvPr/>
            </p:nvSpPr>
            <p:spPr>
              <a:xfrm flipH="1" rot="10800000">
                <a:off x="102737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4" name="Google Shape;16294;p18"/>
              <p:cNvSpPr/>
              <p:nvPr/>
            </p:nvSpPr>
            <p:spPr>
              <a:xfrm flipH="1" rot="10800000">
                <a:off x="124220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5" name="Google Shape;16295;p18"/>
              <p:cNvSpPr/>
              <p:nvPr/>
            </p:nvSpPr>
            <p:spPr>
              <a:xfrm flipH="1" rot="10800000">
                <a:off x="145702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6" name="Google Shape;16296;p18"/>
              <p:cNvSpPr/>
              <p:nvPr/>
            </p:nvSpPr>
            <p:spPr>
              <a:xfrm flipH="1" rot="10800000">
                <a:off x="167184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7" name="Google Shape;16297;p18"/>
              <p:cNvSpPr/>
              <p:nvPr/>
            </p:nvSpPr>
            <p:spPr>
              <a:xfrm flipH="1" rot="10800000">
                <a:off x="188667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8" name="Google Shape;16298;p18"/>
              <p:cNvSpPr/>
              <p:nvPr/>
            </p:nvSpPr>
            <p:spPr>
              <a:xfrm flipH="1" rot="10800000">
                <a:off x="210149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9" name="Google Shape;16299;p18"/>
              <p:cNvSpPr/>
              <p:nvPr/>
            </p:nvSpPr>
            <p:spPr>
              <a:xfrm flipH="1" rot="10800000">
                <a:off x="231631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0" name="Google Shape;16300;p18"/>
              <p:cNvSpPr/>
              <p:nvPr/>
            </p:nvSpPr>
            <p:spPr>
              <a:xfrm flipH="1" rot="10800000">
                <a:off x="253114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1" name="Google Shape;16301;p18"/>
              <p:cNvSpPr/>
              <p:nvPr/>
            </p:nvSpPr>
            <p:spPr>
              <a:xfrm flipH="1" rot="10800000">
                <a:off x="274596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2" name="Google Shape;16302;p18"/>
              <p:cNvSpPr/>
              <p:nvPr/>
            </p:nvSpPr>
            <p:spPr>
              <a:xfrm flipH="1" rot="10800000">
                <a:off x="296078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3" name="Google Shape;16303;p18"/>
              <p:cNvSpPr/>
              <p:nvPr/>
            </p:nvSpPr>
            <p:spPr>
              <a:xfrm flipH="1" rot="10800000">
                <a:off x="317561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4" name="Google Shape;16304;p18"/>
              <p:cNvSpPr/>
              <p:nvPr/>
            </p:nvSpPr>
            <p:spPr>
              <a:xfrm flipH="1" rot="10800000">
                <a:off x="339043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5" name="Google Shape;16305;p18"/>
              <p:cNvSpPr/>
              <p:nvPr/>
            </p:nvSpPr>
            <p:spPr>
              <a:xfrm flipH="1" rot="10800000">
                <a:off x="360525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6" name="Google Shape;16306;p18"/>
              <p:cNvSpPr/>
              <p:nvPr/>
            </p:nvSpPr>
            <p:spPr>
              <a:xfrm flipH="1" rot="10800000">
                <a:off x="382008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7" name="Google Shape;16307;p18"/>
              <p:cNvSpPr/>
              <p:nvPr/>
            </p:nvSpPr>
            <p:spPr>
              <a:xfrm flipH="1" rot="10800000">
                <a:off x="403490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8" name="Google Shape;16308;p18"/>
              <p:cNvSpPr/>
              <p:nvPr/>
            </p:nvSpPr>
            <p:spPr>
              <a:xfrm flipH="1" rot="10800000">
                <a:off x="424972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9" name="Google Shape;16309;p18"/>
              <p:cNvSpPr/>
              <p:nvPr/>
            </p:nvSpPr>
            <p:spPr>
              <a:xfrm flipH="1" rot="10800000">
                <a:off x="446455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0" name="Google Shape;16310;p18"/>
              <p:cNvSpPr/>
              <p:nvPr/>
            </p:nvSpPr>
            <p:spPr>
              <a:xfrm flipH="1" rot="10800000">
                <a:off x="467937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1" name="Google Shape;16311;p18"/>
              <p:cNvSpPr/>
              <p:nvPr/>
            </p:nvSpPr>
            <p:spPr>
              <a:xfrm flipH="1" rot="10800000">
                <a:off x="489419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2" name="Google Shape;16312;p18"/>
              <p:cNvSpPr/>
              <p:nvPr/>
            </p:nvSpPr>
            <p:spPr>
              <a:xfrm flipH="1" rot="10800000">
                <a:off x="510902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3" name="Google Shape;16313;p18"/>
              <p:cNvSpPr/>
              <p:nvPr/>
            </p:nvSpPr>
            <p:spPr>
              <a:xfrm flipH="1" rot="10800000">
                <a:off x="532384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4" name="Google Shape;16314;p18"/>
              <p:cNvSpPr/>
              <p:nvPr/>
            </p:nvSpPr>
            <p:spPr>
              <a:xfrm flipH="1" rot="10800000">
                <a:off x="553866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5" name="Google Shape;16315;p18"/>
              <p:cNvSpPr/>
              <p:nvPr/>
            </p:nvSpPr>
            <p:spPr>
              <a:xfrm flipH="1" rot="10800000">
                <a:off x="575349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6" name="Google Shape;16316;p18"/>
              <p:cNvSpPr/>
              <p:nvPr/>
            </p:nvSpPr>
            <p:spPr>
              <a:xfrm flipH="1" rot="10800000">
                <a:off x="596831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7" name="Google Shape;16317;p18"/>
              <p:cNvSpPr/>
              <p:nvPr/>
            </p:nvSpPr>
            <p:spPr>
              <a:xfrm flipH="1" rot="10800000">
                <a:off x="618313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8" name="Google Shape;16318;p18"/>
              <p:cNvSpPr/>
              <p:nvPr/>
            </p:nvSpPr>
            <p:spPr>
              <a:xfrm flipH="1" rot="10800000">
                <a:off x="639796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9" name="Google Shape;16319;p18"/>
              <p:cNvSpPr/>
              <p:nvPr/>
            </p:nvSpPr>
            <p:spPr>
              <a:xfrm flipH="1" rot="10800000">
                <a:off x="661278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0" name="Google Shape;16320;p18"/>
              <p:cNvSpPr/>
              <p:nvPr/>
            </p:nvSpPr>
            <p:spPr>
              <a:xfrm flipH="1" rot="10800000">
                <a:off x="682760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1" name="Google Shape;16321;p18"/>
              <p:cNvSpPr/>
              <p:nvPr/>
            </p:nvSpPr>
            <p:spPr>
              <a:xfrm flipH="1" rot="10800000">
                <a:off x="704243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2" name="Google Shape;16322;p18"/>
              <p:cNvSpPr/>
              <p:nvPr/>
            </p:nvSpPr>
            <p:spPr>
              <a:xfrm flipH="1" rot="10800000">
                <a:off x="725725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3" name="Google Shape;16323;p18"/>
              <p:cNvSpPr/>
              <p:nvPr/>
            </p:nvSpPr>
            <p:spPr>
              <a:xfrm flipH="1" rot="10800000">
                <a:off x="747207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4" name="Google Shape;16324;p18"/>
              <p:cNvSpPr/>
              <p:nvPr/>
            </p:nvSpPr>
            <p:spPr>
              <a:xfrm flipH="1" rot="10800000">
                <a:off x="768690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5" name="Google Shape;16325;p18"/>
              <p:cNvSpPr/>
              <p:nvPr/>
            </p:nvSpPr>
            <p:spPr>
              <a:xfrm flipH="1" rot="10800000">
                <a:off x="790172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6" name="Google Shape;16326;p18"/>
              <p:cNvSpPr/>
              <p:nvPr/>
            </p:nvSpPr>
            <p:spPr>
              <a:xfrm flipH="1" rot="10800000">
                <a:off x="8116546"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7" name="Google Shape;16327;p18"/>
              <p:cNvSpPr/>
              <p:nvPr/>
            </p:nvSpPr>
            <p:spPr>
              <a:xfrm flipH="1" rot="10800000">
                <a:off x="833137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8" name="Google Shape;16328;p18"/>
              <p:cNvSpPr/>
              <p:nvPr/>
            </p:nvSpPr>
            <p:spPr>
              <a:xfrm flipH="1" rot="10800000">
                <a:off x="854619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9" name="Google Shape;16329;p18"/>
              <p:cNvSpPr/>
              <p:nvPr/>
            </p:nvSpPr>
            <p:spPr>
              <a:xfrm flipH="1" rot="10800000">
                <a:off x="8761016"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0" name="Google Shape;16330;p18"/>
              <p:cNvSpPr/>
              <p:nvPr/>
            </p:nvSpPr>
            <p:spPr>
              <a:xfrm flipH="1" rot="10800000">
                <a:off x="897584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31" name="Google Shape;16331;p18"/>
            <p:cNvSpPr/>
            <p:nvPr/>
          </p:nvSpPr>
          <p:spPr>
            <a:xfrm>
              <a:off x="50" y="-6025"/>
              <a:ext cx="9144000" cy="207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2" name="Google Shape;16332;p18"/>
            <p:cNvSpPr/>
            <p:nvPr/>
          </p:nvSpPr>
          <p:spPr>
            <a:xfrm>
              <a:off x="50" y="4941625"/>
              <a:ext cx="9144000" cy="207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3" name="Google Shape;16333;p18"/>
            <p:cNvSpPr/>
            <p:nvPr/>
          </p:nvSpPr>
          <p:spPr>
            <a:xfrm>
              <a:off x="8934575" y="-6025"/>
              <a:ext cx="209400" cy="5155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4" name="Google Shape;16334;p18"/>
            <p:cNvSpPr/>
            <p:nvPr/>
          </p:nvSpPr>
          <p:spPr>
            <a:xfrm>
              <a:off x="150" y="-6025"/>
              <a:ext cx="209400" cy="5155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35" name="Google Shape;16335;p18"/>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336" name="Google Shape;16336;p18"/>
          <p:cNvSpPr txBox="1"/>
          <p:nvPr>
            <p:ph idx="1" type="subTitle"/>
          </p:nvPr>
        </p:nvSpPr>
        <p:spPr>
          <a:xfrm>
            <a:off x="720001" y="1706963"/>
            <a:ext cx="2493900" cy="457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solidFill>
                  <a:schemeClr val="dk1"/>
                </a:solidFill>
                <a:latin typeface="Braah One"/>
                <a:ea typeface="Braah One"/>
                <a:cs typeface="Braah One"/>
                <a:sym typeface="Braah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337" name="Google Shape;16337;p18"/>
          <p:cNvSpPr txBox="1"/>
          <p:nvPr>
            <p:ph idx="2" type="subTitle"/>
          </p:nvPr>
        </p:nvSpPr>
        <p:spPr>
          <a:xfrm>
            <a:off x="720000" y="2164175"/>
            <a:ext cx="2493900" cy="202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338" name="Google Shape;16338;p18"/>
          <p:cNvSpPr txBox="1"/>
          <p:nvPr>
            <p:ph idx="3" type="subTitle"/>
          </p:nvPr>
        </p:nvSpPr>
        <p:spPr>
          <a:xfrm>
            <a:off x="3324972" y="2164175"/>
            <a:ext cx="2493900" cy="202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339" name="Google Shape;16339;p18"/>
          <p:cNvSpPr txBox="1"/>
          <p:nvPr>
            <p:ph idx="4" type="subTitle"/>
          </p:nvPr>
        </p:nvSpPr>
        <p:spPr>
          <a:xfrm>
            <a:off x="5935000" y="2164175"/>
            <a:ext cx="2493900" cy="202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340" name="Google Shape;16340;p18"/>
          <p:cNvSpPr txBox="1"/>
          <p:nvPr>
            <p:ph idx="5" type="subTitle"/>
          </p:nvPr>
        </p:nvSpPr>
        <p:spPr>
          <a:xfrm>
            <a:off x="3324952" y="1706963"/>
            <a:ext cx="2493900" cy="457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solidFill>
                  <a:schemeClr val="dk1"/>
                </a:solidFill>
                <a:latin typeface="Braah One"/>
                <a:ea typeface="Braah One"/>
                <a:cs typeface="Braah One"/>
                <a:sym typeface="Braah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341" name="Google Shape;16341;p18"/>
          <p:cNvSpPr txBox="1"/>
          <p:nvPr>
            <p:ph idx="6" type="subTitle"/>
          </p:nvPr>
        </p:nvSpPr>
        <p:spPr>
          <a:xfrm>
            <a:off x="5934986" y="1706963"/>
            <a:ext cx="2493900" cy="457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solidFill>
                  <a:schemeClr val="dk1"/>
                </a:solidFill>
                <a:latin typeface="Braah One"/>
                <a:ea typeface="Braah One"/>
                <a:cs typeface="Braah One"/>
                <a:sym typeface="Braah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342" name="Google Shape;16342;p18"/>
          <p:cNvSpPr/>
          <p:nvPr/>
        </p:nvSpPr>
        <p:spPr>
          <a:xfrm flipH="1" rot="10800000">
            <a:off x="8234786" y="4502752"/>
            <a:ext cx="299044" cy="294279"/>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16343" name="Google Shape;16343;p18"/>
          <p:cNvSpPr/>
          <p:nvPr/>
        </p:nvSpPr>
        <p:spPr>
          <a:xfrm flipH="1" rot="10800000">
            <a:off x="324783" y="640673"/>
            <a:ext cx="195613" cy="192458"/>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16344" name="Google Shape;16344;p18"/>
          <p:cNvSpPr/>
          <p:nvPr/>
        </p:nvSpPr>
        <p:spPr>
          <a:xfrm flipH="1">
            <a:off x="8531610" y="550562"/>
            <a:ext cx="327404" cy="322181"/>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16345" name="Google Shape;16345;p18"/>
          <p:cNvSpPr/>
          <p:nvPr/>
        </p:nvSpPr>
        <p:spPr>
          <a:xfrm flipH="1">
            <a:off x="8464758" y="330869"/>
            <a:ext cx="163051" cy="160421"/>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16346" name="Google Shape;16346;p18"/>
          <p:cNvSpPr/>
          <p:nvPr/>
        </p:nvSpPr>
        <p:spPr>
          <a:xfrm>
            <a:off x="600165" y="4518352"/>
            <a:ext cx="299044" cy="294279"/>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16347" name="Google Shape;16347;p18"/>
          <p:cNvSpPr/>
          <p:nvPr/>
        </p:nvSpPr>
        <p:spPr>
          <a:xfrm>
            <a:off x="284987" y="4039338"/>
            <a:ext cx="384951" cy="378800"/>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16348" name="Google Shape;16348;p18"/>
          <p:cNvSpPr/>
          <p:nvPr/>
        </p:nvSpPr>
        <p:spPr>
          <a:xfrm flipH="1" rot="-1895591">
            <a:off x="433681" y="4230663"/>
            <a:ext cx="311585" cy="560165"/>
          </a:xfrm>
          <a:custGeom>
            <a:rect b="b" l="l" r="r" t="t"/>
            <a:pathLst>
              <a:path extrusionOk="0" h="14483" w="8056">
                <a:moveTo>
                  <a:pt x="2884" y="1"/>
                </a:moveTo>
                <a:cubicBezTo>
                  <a:pt x="2613" y="1"/>
                  <a:pt x="2354" y="37"/>
                  <a:pt x="2128" y="110"/>
                </a:cubicBezTo>
                <a:cubicBezTo>
                  <a:pt x="1186" y="414"/>
                  <a:pt x="1" y="1660"/>
                  <a:pt x="365" y="2724"/>
                </a:cubicBezTo>
                <a:lnTo>
                  <a:pt x="3922" y="13453"/>
                </a:lnTo>
                <a:cubicBezTo>
                  <a:pt x="4043" y="13818"/>
                  <a:pt x="4378" y="14092"/>
                  <a:pt x="4742" y="14274"/>
                </a:cubicBezTo>
                <a:cubicBezTo>
                  <a:pt x="5090" y="14413"/>
                  <a:pt x="5487" y="14483"/>
                  <a:pt x="5860" y="14483"/>
                </a:cubicBezTo>
                <a:cubicBezTo>
                  <a:pt x="6139" y="14483"/>
                  <a:pt x="6405" y="14444"/>
                  <a:pt x="6627" y="14365"/>
                </a:cubicBezTo>
                <a:cubicBezTo>
                  <a:pt x="7508" y="14092"/>
                  <a:pt x="8056" y="13028"/>
                  <a:pt x="7752" y="12146"/>
                </a:cubicBezTo>
                <a:lnTo>
                  <a:pt x="4864" y="3666"/>
                </a:lnTo>
                <a:cubicBezTo>
                  <a:pt x="4645" y="3032"/>
                  <a:pt x="4073" y="2653"/>
                  <a:pt x="3463" y="2653"/>
                </a:cubicBezTo>
                <a:cubicBezTo>
                  <a:pt x="3313" y="2653"/>
                  <a:pt x="3160" y="2676"/>
                  <a:pt x="3010" y="2724"/>
                </a:cubicBezTo>
                <a:cubicBezTo>
                  <a:pt x="2250" y="2967"/>
                  <a:pt x="1824" y="3818"/>
                  <a:pt x="2068" y="4578"/>
                </a:cubicBezTo>
                <a:lnTo>
                  <a:pt x="3679" y="9715"/>
                </a:lnTo>
                <a:lnTo>
                  <a:pt x="4134" y="9563"/>
                </a:lnTo>
                <a:lnTo>
                  <a:pt x="2554" y="4426"/>
                </a:lnTo>
                <a:cubicBezTo>
                  <a:pt x="2372" y="3909"/>
                  <a:pt x="2645" y="3362"/>
                  <a:pt x="3162" y="3180"/>
                </a:cubicBezTo>
                <a:cubicBezTo>
                  <a:pt x="3258" y="3152"/>
                  <a:pt x="3355" y="3138"/>
                  <a:pt x="3451" y="3138"/>
                </a:cubicBezTo>
                <a:cubicBezTo>
                  <a:pt x="3868" y="3138"/>
                  <a:pt x="4254" y="3397"/>
                  <a:pt x="4378" y="3818"/>
                </a:cubicBezTo>
                <a:lnTo>
                  <a:pt x="7265" y="12298"/>
                </a:lnTo>
                <a:cubicBezTo>
                  <a:pt x="7478" y="12937"/>
                  <a:pt x="7083" y="13697"/>
                  <a:pt x="6475" y="13909"/>
                </a:cubicBezTo>
                <a:cubicBezTo>
                  <a:pt x="6306" y="13961"/>
                  <a:pt x="6110" y="13985"/>
                  <a:pt x="5905" y="13985"/>
                </a:cubicBezTo>
                <a:cubicBezTo>
                  <a:pt x="5263" y="13985"/>
                  <a:pt x="4546" y="13740"/>
                  <a:pt x="4408" y="13301"/>
                </a:cubicBezTo>
                <a:lnTo>
                  <a:pt x="852" y="2572"/>
                </a:lnTo>
                <a:cubicBezTo>
                  <a:pt x="578" y="1812"/>
                  <a:pt x="1551" y="839"/>
                  <a:pt x="2280" y="596"/>
                </a:cubicBezTo>
                <a:cubicBezTo>
                  <a:pt x="2474" y="526"/>
                  <a:pt x="2700" y="492"/>
                  <a:pt x="2937" y="492"/>
                </a:cubicBezTo>
                <a:cubicBezTo>
                  <a:pt x="3627" y="492"/>
                  <a:pt x="4411" y="782"/>
                  <a:pt x="4773" y="1326"/>
                </a:cubicBezTo>
                <a:lnTo>
                  <a:pt x="7144" y="8438"/>
                </a:lnTo>
                <a:lnTo>
                  <a:pt x="7630" y="8286"/>
                </a:lnTo>
                <a:lnTo>
                  <a:pt x="5229" y="1143"/>
                </a:lnTo>
                <a:lnTo>
                  <a:pt x="5229" y="1113"/>
                </a:lnTo>
                <a:lnTo>
                  <a:pt x="5198" y="1082"/>
                </a:lnTo>
                <a:cubicBezTo>
                  <a:pt x="4736" y="366"/>
                  <a:pt x="3746" y="1"/>
                  <a:pt x="2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6349" name="Shape 16349"/>
        <p:cNvGrpSpPr/>
        <p:nvPr/>
      </p:nvGrpSpPr>
      <p:grpSpPr>
        <a:xfrm>
          <a:off x="0" y="0"/>
          <a:ext cx="0" cy="0"/>
          <a:chOff x="0" y="0"/>
          <a:chExt cx="0" cy="0"/>
        </a:xfrm>
      </p:grpSpPr>
      <p:grpSp>
        <p:nvGrpSpPr>
          <p:cNvPr id="16350" name="Google Shape;16350;p19"/>
          <p:cNvGrpSpPr/>
          <p:nvPr/>
        </p:nvGrpSpPr>
        <p:grpSpPr>
          <a:xfrm>
            <a:off x="50" y="-6025"/>
            <a:ext cx="9144181" cy="5155550"/>
            <a:chOff x="50" y="-6025"/>
            <a:chExt cx="9144181" cy="5155550"/>
          </a:xfrm>
        </p:grpSpPr>
        <p:grpSp>
          <p:nvGrpSpPr>
            <p:cNvPr id="16351" name="Google Shape;16351;p19"/>
            <p:cNvGrpSpPr/>
            <p:nvPr/>
          </p:nvGrpSpPr>
          <p:grpSpPr>
            <a:xfrm>
              <a:off x="150" y="126"/>
              <a:ext cx="9144081" cy="5143543"/>
              <a:chOff x="-46739" y="-18"/>
              <a:chExt cx="9237379" cy="5143543"/>
            </a:xfrm>
          </p:grpSpPr>
          <p:sp>
            <p:nvSpPr>
              <p:cNvPr id="16352" name="Google Shape;16352;p19"/>
              <p:cNvSpPr/>
              <p:nvPr/>
            </p:nvSpPr>
            <p:spPr>
              <a:xfrm flipH="1" rot="10800000">
                <a:off x="-46739"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3" name="Google Shape;16353;p19"/>
              <p:cNvSpPr/>
              <p:nvPr/>
            </p:nvSpPr>
            <p:spPr>
              <a:xfrm flipH="1" rot="10800000">
                <a:off x="16808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4" name="Google Shape;16354;p19"/>
              <p:cNvSpPr/>
              <p:nvPr/>
            </p:nvSpPr>
            <p:spPr>
              <a:xfrm flipH="1" rot="10800000">
                <a:off x="38290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5" name="Google Shape;16355;p19"/>
              <p:cNvSpPr/>
              <p:nvPr/>
            </p:nvSpPr>
            <p:spPr>
              <a:xfrm flipH="1" rot="10800000">
                <a:off x="59773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6" name="Google Shape;16356;p19"/>
              <p:cNvSpPr/>
              <p:nvPr/>
            </p:nvSpPr>
            <p:spPr>
              <a:xfrm flipH="1" rot="10800000">
                <a:off x="81255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7" name="Google Shape;16357;p19"/>
              <p:cNvSpPr/>
              <p:nvPr/>
            </p:nvSpPr>
            <p:spPr>
              <a:xfrm flipH="1" rot="10800000">
                <a:off x="102737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8" name="Google Shape;16358;p19"/>
              <p:cNvSpPr/>
              <p:nvPr/>
            </p:nvSpPr>
            <p:spPr>
              <a:xfrm flipH="1" rot="10800000">
                <a:off x="124220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9" name="Google Shape;16359;p19"/>
              <p:cNvSpPr/>
              <p:nvPr/>
            </p:nvSpPr>
            <p:spPr>
              <a:xfrm flipH="1" rot="10800000">
                <a:off x="145702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0" name="Google Shape;16360;p19"/>
              <p:cNvSpPr/>
              <p:nvPr/>
            </p:nvSpPr>
            <p:spPr>
              <a:xfrm flipH="1" rot="10800000">
                <a:off x="167184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1" name="Google Shape;16361;p19"/>
              <p:cNvSpPr/>
              <p:nvPr/>
            </p:nvSpPr>
            <p:spPr>
              <a:xfrm flipH="1" rot="10800000">
                <a:off x="188667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2" name="Google Shape;16362;p19"/>
              <p:cNvSpPr/>
              <p:nvPr/>
            </p:nvSpPr>
            <p:spPr>
              <a:xfrm flipH="1" rot="10800000">
                <a:off x="210149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3" name="Google Shape;16363;p19"/>
              <p:cNvSpPr/>
              <p:nvPr/>
            </p:nvSpPr>
            <p:spPr>
              <a:xfrm flipH="1" rot="10800000">
                <a:off x="231631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4" name="Google Shape;16364;p19"/>
              <p:cNvSpPr/>
              <p:nvPr/>
            </p:nvSpPr>
            <p:spPr>
              <a:xfrm flipH="1" rot="10800000">
                <a:off x="253114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5" name="Google Shape;16365;p19"/>
              <p:cNvSpPr/>
              <p:nvPr/>
            </p:nvSpPr>
            <p:spPr>
              <a:xfrm flipH="1" rot="10800000">
                <a:off x="274596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6" name="Google Shape;16366;p19"/>
              <p:cNvSpPr/>
              <p:nvPr/>
            </p:nvSpPr>
            <p:spPr>
              <a:xfrm flipH="1" rot="10800000">
                <a:off x="296078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7" name="Google Shape;16367;p19"/>
              <p:cNvSpPr/>
              <p:nvPr/>
            </p:nvSpPr>
            <p:spPr>
              <a:xfrm flipH="1" rot="10800000">
                <a:off x="317561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8" name="Google Shape;16368;p19"/>
              <p:cNvSpPr/>
              <p:nvPr/>
            </p:nvSpPr>
            <p:spPr>
              <a:xfrm flipH="1" rot="10800000">
                <a:off x="339043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9" name="Google Shape;16369;p19"/>
              <p:cNvSpPr/>
              <p:nvPr/>
            </p:nvSpPr>
            <p:spPr>
              <a:xfrm flipH="1" rot="10800000">
                <a:off x="360525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0" name="Google Shape;16370;p19"/>
              <p:cNvSpPr/>
              <p:nvPr/>
            </p:nvSpPr>
            <p:spPr>
              <a:xfrm flipH="1" rot="10800000">
                <a:off x="382008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1" name="Google Shape;16371;p19"/>
              <p:cNvSpPr/>
              <p:nvPr/>
            </p:nvSpPr>
            <p:spPr>
              <a:xfrm flipH="1" rot="10800000">
                <a:off x="403490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2" name="Google Shape;16372;p19"/>
              <p:cNvSpPr/>
              <p:nvPr/>
            </p:nvSpPr>
            <p:spPr>
              <a:xfrm flipH="1" rot="10800000">
                <a:off x="424972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3" name="Google Shape;16373;p19"/>
              <p:cNvSpPr/>
              <p:nvPr/>
            </p:nvSpPr>
            <p:spPr>
              <a:xfrm flipH="1" rot="10800000">
                <a:off x="446455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4" name="Google Shape;16374;p19"/>
              <p:cNvSpPr/>
              <p:nvPr/>
            </p:nvSpPr>
            <p:spPr>
              <a:xfrm flipH="1" rot="10800000">
                <a:off x="467937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5" name="Google Shape;16375;p19"/>
              <p:cNvSpPr/>
              <p:nvPr/>
            </p:nvSpPr>
            <p:spPr>
              <a:xfrm flipH="1" rot="10800000">
                <a:off x="489419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6" name="Google Shape;16376;p19"/>
              <p:cNvSpPr/>
              <p:nvPr/>
            </p:nvSpPr>
            <p:spPr>
              <a:xfrm flipH="1" rot="10800000">
                <a:off x="510902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7" name="Google Shape;16377;p19"/>
              <p:cNvSpPr/>
              <p:nvPr/>
            </p:nvSpPr>
            <p:spPr>
              <a:xfrm flipH="1" rot="10800000">
                <a:off x="532384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8" name="Google Shape;16378;p19"/>
              <p:cNvSpPr/>
              <p:nvPr/>
            </p:nvSpPr>
            <p:spPr>
              <a:xfrm flipH="1" rot="10800000">
                <a:off x="553866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9" name="Google Shape;16379;p19"/>
              <p:cNvSpPr/>
              <p:nvPr/>
            </p:nvSpPr>
            <p:spPr>
              <a:xfrm flipH="1" rot="10800000">
                <a:off x="575349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0" name="Google Shape;16380;p19"/>
              <p:cNvSpPr/>
              <p:nvPr/>
            </p:nvSpPr>
            <p:spPr>
              <a:xfrm flipH="1" rot="10800000">
                <a:off x="596831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1" name="Google Shape;16381;p19"/>
              <p:cNvSpPr/>
              <p:nvPr/>
            </p:nvSpPr>
            <p:spPr>
              <a:xfrm flipH="1" rot="10800000">
                <a:off x="618313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2" name="Google Shape;16382;p19"/>
              <p:cNvSpPr/>
              <p:nvPr/>
            </p:nvSpPr>
            <p:spPr>
              <a:xfrm flipH="1" rot="10800000">
                <a:off x="639796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3" name="Google Shape;16383;p19"/>
              <p:cNvSpPr/>
              <p:nvPr/>
            </p:nvSpPr>
            <p:spPr>
              <a:xfrm flipH="1" rot="10800000">
                <a:off x="661278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4" name="Google Shape;16384;p19"/>
              <p:cNvSpPr/>
              <p:nvPr/>
            </p:nvSpPr>
            <p:spPr>
              <a:xfrm flipH="1" rot="10800000">
                <a:off x="682760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5" name="Google Shape;16385;p19"/>
              <p:cNvSpPr/>
              <p:nvPr/>
            </p:nvSpPr>
            <p:spPr>
              <a:xfrm flipH="1" rot="10800000">
                <a:off x="704243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6" name="Google Shape;16386;p19"/>
              <p:cNvSpPr/>
              <p:nvPr/>
            </p:nvSpPr>
            <p:spPr>
              <a:xfrm flipH="1" rot="10800000">
                <a:off x="725725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7" name="Google Shape;16387;p19"/>
              <p:cNvSpPr/>
              <p:nvPr/>
            </p:nvSpPr>
            <p:spPr>
              <a:xfrm flipH="1" rot="10800000">
                <a:off x="747207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8" name="Google Shape;16388;p19"/>
              <p:cNvSpPr/>
              <p:nvPr/>
            </p:nvSpPr>
            <p:spPr>
              <a:xfrm flipH="1" rot="10800000">
                <a:off x="768690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9" name="Google Shape;16389;p19"/>
              <p:cNvSpPr/>
              <p:nvPr/>
            </p:nvSpPr>
            <p:spPr>
              <a:xfrm flipH="1" rot="10800000">
                <a:off x="790172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0" name="Google Shape;16390;p19"/>
              <p:cNvSpPr/>
              <p:nvPr/>
            </p:nvSpPr>
            <p:spPr>
              <a:xfrm flipH="1" rot="10800000">
                <a:off x="8116546"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1" name="Google Shape;16391;p19"/>
              <p:cNvSpPr/>
              <p:nvPr/>
            </p:nvSpPr>
            <p:spPr>
              <a:xfrm flipH="1" rot="10800000">
                <a:off x="833137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2" name="Google Shape;16392;p19"/>
              <p:cNvSpPr/>
              <p:nvPr/>
            </p:nvSpPr>
            <p:spPr>
              <a:xfrm flipH="1" rot="10800000">
                <a:off x="854619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3" name="Google Shape;16393;p19"/>
              <p:cNvSpPr/>
              <p:nvPr/>
            </p:nvSpPr>
            <p:spPr>
              <a:xfrm flipH="1" rot="10800000">
                <a:off x="8761016"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4" name="Google Shape;16394;p19"/>
              <p:cNvSpPr/>
              <p:nvPr/>
            </p:nvSpPr>
            <p:spPr>
              <a:xfrm flipH="1" rot="10800000">
                <a:off x="897584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5" name="Google Shape;16395;p19"/>
              <p:cNvSpPr/>
              <p:nvPr/>
            </p:nvSpPr>
            <p:spPr>
              <a:xfrm flipH="1" rot="10800000">
                <a:off x="-46739"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6" name="Google Shape;16396;p19"/>
              <p:cNvSpPr/>
              <p:nvPr/>
            </p:nvSpPr>
            <p:spPr>
              <a:xfrm flipH="1" rot="10800000">
                <a:off x="16808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7" name="Google Shape;16397;p19"/>
              <p:cNvSpPr/>
              <p:nvPr/>
            </p:nvSpPr>
            <p:spPr>
              <a:xfrm flipH="1" rot="10800000">
                <a:off x="38290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8" name="Google Shape;16398;p19"/>
              <p:cNvSpPr/>
              <p:nvPr/>
            </p:nvSpPr>
            <p:spPr>
              <a:xfrm flipH="1" rot="10800000">
                <a:off x="59773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9" name="Google Shape;16399;p19"/>
              <p:cNvSpPr/>
              <p:nvPr/>
            </p:nvSpPr>
            <p:spPr>
              <a:xfrm flipH="1" rot="10800000">
                <a:off x="81255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0" name="Google Shape;16400;p19"/>
              <p:cNvSpPr/>
              <p:nvPr/>
            </p:nvSpPr>
            <p:spPr>
              <a:xfrm flipH="1" rot="10800000">
                <a:off x="102737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1" name="Google Shape;16401;p19"/>
              <p:cNvSpPr/>
              <p:nvPr/>
            </p:nvSpPr>
            <p:spPr>
              <a:xfrm flipH="1" rot="10800000">
                <a:off x="124220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2" name="Google Shape;16402;p19"/>
              <p:cNvSpPr/>
              <p:nvPr/>
            </p:nvSpPr>
            <p:spPr>
              <a:xfrm flipH="1" rot="10800000">
                <a:off x="145702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3" name="Google Shape;16403;p19"/>
              <p:cNvSpPr/>
              <p:nvPr/>
            </p:nvSpPr>
            <p:spPr>
              <a:xfrm flipH="1" rot="10800000">
                <a:off x="167184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4" name="Google Shape;16404;p19"/>
              <p:cNvSpPr/>
              <p:nvPr/>
            </p:nvSpPr>
            <p:spPr>
              <a:xfrm flipH="1" rot="10800000">
                <a:off x="188667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5" name="Google Shape;16405;p19"/>
              <p:cNvSpPr/>
              <p:nvPr/>
            </p:nvSpPr>
            <p:spPr>
              <a:xfrm flipH="1" rot="10800000">
                <a:off x="210149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6" name="Google Shape;16406;p19"/>
              <p:cNvSpPr/>
              <p:nvPr/>
            </p:nvSpPr>
            <p:spPr>
              <a:xfrm flipH="1" rot="10800000">
                <a:off x="231631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7" name="Google Shape;16407;p19"/>
              <p:cNvSpPr/>
              <p:nvPr/>
            </p:nvSpPr>
            <p:spPr>
              <a:xfrm flipH="1" rot="10800000">
                <a:off x="253114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8" name="Google Shape;16408;p19"/>
              <p:cNvSpPr/>
              <p:nvPr/>
            </p:nvSpPr>
            <p:spPr>
              <a:xfrm flipH="1" rot="10800000">
                <a:off x="274596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9" name="Google Shape;16409;p19"/>
              <p:cNvSpPr/>
              <p:nvPr/>
            </p:nvSpPr>
            <p:spPr>
              <a:xfrm flipH="1" rot="10800000">
                <a:off x="296078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0" name="Google Shape;16410;p19"/>
              <p:cNvSpPr/>
              <p:nvPr/>
            </p:nvSpPr>
            <p:spPr>
              <a:xfrm flipH="1" rot="10800000">
                <a:off x="317561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1" name="Google Shape;16411;p19"/>
              <p:cNvSpPr/>
              <p:nvPr/>
            </p:nvSpPr>
            <p:spPr>
              <a:xfrm flipH="1" rot="10800000">
                <a:off x="339043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2" name="Google Shape;16412;p19"/>
              <p:cNvSpPr/>
              <p:nvPr/>
            </p:nvSpPr>
            <p:spPr>
              <a:xfrm flipH="1" rot="10800000">
                <a:off x="360525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3" name="Google Shape;16413;p19"/>
              <p:cNvSpPr/>
              <p:nvPr/>
            </p:nvSpPr>
            <p:spPr>
              <a:xfrm flipH="1" rot="10800000">
                <a:off x="382008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4" name="Google Shape;16414;p19"/>
              <p:cNvSpPr/>
              <p:nvPr/>
            </p:nvSpPr>
            <p:spPr>
              <a:xfrm flipH="1" rot="10800000">
                <a:off x="403490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5" name="Google Shape;16415;p19"/>
              <p:cNvSpPr/>
              <p:nvPr/>
            </p:nvSpPr>
            <p:spPr>
              <a:xfrm flipH="1" rot="10800000">
                <a:off x="424972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6" name="Google Shape;16416;p19"/>
              <p:cNvSpPr/>
              <p:nvPr/>
            </p:nvSpPr>
            <p:spPr>
              <a:xfrm flipH="1" rot="10800000">
                <a:off x="446455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7" name="Google Shape;16417;p19"/>
              <p:cNvSpPr/>
              <p:nvPr/>
            </p:nvSpPr>
            <p:spPr>
              <a:xfrm flipH="1" rot="10800000">
                <a:off x="467937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8" name="Google Shape;16418;p19"/>
              <p:cNvSpPr/>
              <p:nvPr/>
            </p:nvSpPr>
            <p:spPr>
              <a:xfrm flipH="1" rot="10800000">
                <a:off x="489419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9" name="Google Shape;16419;p19"/>
              <p:cNvSpPr/>
              <p:nvPr/>
            </p:nvSpPr>
            <p:spPr>
              <a:xfrm flipH="1" rot="10800000">
                <a:off x="510902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0" name="Google Shape;16420;p19"/>
              <p:cNvSpPr/>
              <p:nvPr/>
            </p:nvSpPr>
            <p:spPr>
              <a:xfrm flipH="1" rot="10800000">
                <a:off x="532384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1" name="Google Shape;16421;p19"/>
              <p:cNvSpPr/>
              <p:nvPr/>
            </p:nvSpPr>
            <p:spPr>
              <a:xfrm flipH="1" rot="10800000">
                <a:off x="553866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2" name="Google Shape;16422;p19"/>
              <p:cNvSpPr/>
              <p:nvPr/>
            </p:nvSpPr>
            <p:spPr>
              <a:xfrm flipH="1" rot="10800000">
                <a:off x="575349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3" name="Google Shape;16423;p19"/>
              <p:cNvSpPr/>
              <p:nvPr/>
            </p:nvSpPr>
            <p:spPr>
              <a:xfrm flipH="1" rot="10800000">
                <a:off x="596831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4" name="Google Shape;16424;p19"/>
              <p:cNvSpPr/>
              <p:nvPr/>
            </p:nvSpPr>
            <p:spPr>
              <a:xfrm flipH="1" rot="10800000">
                <a:off x="618313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5" name="Google Shape;16425;p19"/>
              <p:cNvSpPr/>
              <p:nvPr/>
            </p:nvSpPr>
            <p:spPr>
              <a:xfrm flipH="1" rot="10800000">
                <a:off x="639796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6" name="Google Shape;16426;p19"/>
              <p:cNvSpPr/>
              <p:nvPr/>
            </p:nvSpPr>
            <p:spPr>
              <a:xfrm flipH="1" rot="10800000">
                <a:off x="661278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7" name="Google Shape;16427;p19"/>
              <p:cNvSpPr/>
              <p:nvPr/>
            </p:nvSpPr>
            <p:spPr>
              <a:xfrm flipH="1" rot="10800000">
                <a:off x="682760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8" name="Google Shape;16428;p19"/>
              <p:cNvSpPr/>
              <p:nvPr/>
            </p:nvSpPr>
            <p:spPr>
              <a:xfrm flipH="1" rot="10800000">
                <a:off x="704243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9" name="Google Shape;16429;p19"/>
              <p:cNvSpPr/>
              <p:nvPr/>
            </p:nvSpPr>
            <p:spPr>
              <a:xfrm flipH="1" rot="10800000">
                <a:off x="725725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0" name="Google Shape;16430;p19"/>
              <p:cNvSpPr/>
              <p:nvPr/>
            </p:nvSpPr>
            <p:spPr>
              <a:xfrm flipH="1" rot="10800000">
                <a:off x="747207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1" name="Google Shape;16431;p19"/>
              <p:cNvSpPr/>
              <p:nvPr/>
            </p:nvSpPr>
            <p:spPr>
              <a:xfrm flipH="1" rot="10800000">
                <a:off x="768690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2" name="Google Shape;16432;p19"/>
              <p:cNvSpPr/>
              <p:nvPr/>
            </p:nvSpPr>
            <p:spPr>
              <a:xfrm flipH="1" rot="10800000">
                <a:off x="790172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3" name="Google Shape;16433;p19"/>
              <p:cNvSpPr/>
              <p:nvPr/>
            </p:nvSpPr>
            <p:spPr>
              <a:xfrm flipH="1" rot="10800000">
                <a:off x="8116546"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4" name="Google Shape;16434;p19"/>
              <p:cNvSpPr/>
              <p:nvPr/>
            </p:nvSpPr>
            <p:spPr>
              <a:xfrm flipH="1" rot="10800000">
                <a:off x="833137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5" name="Google Shape;16435;p19"/>
              <p:cNvSpPr/>
              <p:nvPr/>
            </p:nvSpPr>
            <p:spPr>
              <a:xfrm flipH="1" rot="10800000">
                <a:off x="854619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6" name="Google Shape;16436;p19"/>
              <p:cNvSpPr/>
              <p:nvPr/>
            </p:nvSpPr>
            <p:spPr>
              <a:xfrm flipH="1" rot="10800000">
                <a:off x="8761016"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7" name="Google Shape;16437;p19"/>
              <p:cNvSpPr/>
              <p:nvPr/>
            </p:nvSpPr>
            <p:spPr>
              <a:xfrm flipH="1" rot="10800000">
                <a:off x="897584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8" name="Google Shape;16438;p19"/>
              <p:cNvSpPr/>
              <p:nvPr/>
            </p:nvSpPr>
            <p:spPr>
              <a:xfrm flipH="1" rot="10800000">
                <a:off x="-46739"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9" name="Google Shape;16439;p19"/>
              <p:cNvSpPr/>
              <p:nvPr/>
            </p:nvSpPr>
            <p:spPr>
              <a:xfrm flipH="1" rot="10800000">
                <a:off x="16808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0" name="Google Shape;16440;p19"/>
              <p:cNvSpPr/>
              <p:nvPr/>
            </p:nvSpPr>
            <p:spPr>
              <a:xfrm flipH="1" rot="10800000">
                <a:off x="38290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1" name="Google Shape;16441;p19"/>
              <p:cNvSpPr/>
              <p:nvPr/>
            </p:nvSpPr>
            <p:spPr>
              <a:xfrm flipH="1" rot="10800000">
                <a:off x="59773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2" name="Google Shape;16442;p19"/>
              <p:cNvSpPr/>
              <p:nvPr/>
            </p:nvSpPr>
            <p:spPr>
              <a:xfrm flipH="1" rot="10800000">
                <a:off x="81255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3" name="Google Shape;16443;p19"/>
              <p:cNvSpPr/>
              <p:nvPr/>
            </p:nvSpPr>
            <p:spPr>
              <a:xfrm flipH="1" rot="10800000">
                <a:off x="102737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4" name="Google Shape;16444;p19"/>
              <p:cNvSpPr/>
              <p:nvPr/>
            </p:nvSpPr>
            <p:spPr>
              <a:xfrm flipH="1" rot="10800000">
                <a:off x="124220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5" name="Google Shape;16445;p19"/>
              <p:cNvSpPr/>
              <p:nvPr/>
            </p:nvSpPr>
            <p:spPr>
              <a:xfrm flipH="1" rot="10800000">
                <a:off x="145702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6" name="Google Shape;16446;p19"/>
              <p:cNvSpPr/>
              <p:nvPr/>
            </p:nvSpPr>
            <p:spPr>
              <a:xfrm flipH="1" rot="10800000">
                <a:off x="167184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7" name="Google Shape;16447;p19"/>
              <p:cNvSpPr/>
              <p:nvPr/>
            </p:nvSpPr>
            <p:spPr>
              <a:xfrm flipH="1" rot="10800000">
                <a:off x="188667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8" name="Google Shape;16448;p19"/>
              <p:cNvSpPr/>
              <p:nvPr/>
            </p:nvSpPr>
            <p:spPr>
              <a:xfrm flipH="1" rot="10800000">
                <a:off x="210149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9" name="Google Shape;16449;p19"/>
              <p:cNvSpPr/>
              <p:nvPr/>
            </p:nvSpPr>
            <p:spPr>
              <a:xfrm flipH="1" rot="10800000">
                <a:off x="231631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0" name="Google Shape;16450;p19"/>
              <p:cNvSpPr/>
              <p:nvPr/>
            </p:nvSpPr>
            <p:spPr>
              <a:xfrm flipH="1" rot="10800000">
                <a:off x="253114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1" name="Google Shape;16451;p19"/>
              <p:cNvSpPr/>
              <p:nvPr/>
            </p:nvSpPr>
            <p:spPr>
              <a:xfrm flipH="1" rot="10800000">
                <a:off x="274596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2" name="Google Shape;16452;p19"/>
              <p:cNvSpPr/>
              <p:nvPr/>
            </p:nvSpPr>
            <p:spPr>
              <a:xfrm flipH="1" rot="10800000">
                <a:off x="296078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3" name="Google Shape;16453;p19"/>
              <p:cNvSpPr/>
              <p:nvPr/>
            </p:nvSpPr>
            <p:spPr>
              <a:xfrm flipH="1" rot="10800000">
                <a:off x="317561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4" name="Google Shape;16454;p19"/>
              <p:cNvSpPr/>
              <p:nvPr/>
            </p:nvSpPr>
            <p:spPr>
              <a:xfrm flipH="1" rot="10800000">
                <a:off x="339043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5" name="Google Shape;16455;p19"/>
              <p:cNvSpPr/>
              <p:nvPr/>
            </p:nvSpPr>
            <p:spPr>
              <a:xfrm flipH="1" rot="10800000">
                <a:off x="360525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6" name="Google Shape;16456;p19"/>
              <p:cNvSpPr/>
              <p:nvPr/>
            </p:nvSpPr>
            <p:spPr>
              <a:xfrm flipH="1" rot="10800000">
                <a:off x="382008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7" name="Google Shape;16457;p19"/>
              <p:cNvSpPr/>
              <p:nvPr/>
            </p:nvSpPr>
            <p:spPr>
              <a:xfrm flipH="1" rot="10800000">
                <a:off x="403490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8" name="Google Shape;16458;p19"/>
              <p:cNvSpPr/>
              <p:nvPr/>
            </p:nvSpPr>
            <p:spPr>
              <a:xfrm flipH="1" rot="10800000">
                <a:off x="424972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9" name="Google Shape;16459;p19"/>
              <p:cNvSpPr/>
              <p:nvPr/>
            </p:nvSpPr>
            <p:spPr>
              <a:xfrm flipH="1" rot="10800000">
                <a:off x="446455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0" name="Google Shape;16460;p19"/>
              <p:cNvSpPr/>
              <p:nvPr/>
            </p:nvSpPr>
            <p:spPr>
              <a:xfrm flipH="1" rot="10800000">
                <a:off x="467937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1" name="Google Shape;16461;p19"/>
              <p:cNvSpPr/>
              <p:nvPr/>
            </p:nvSpPr>
            <p:spPr>
              <a:xfrm flipH="1" rot="10800000">
                <a:off x="489419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2" name="Google Shape;16462;p19"/>
              <p:cNvSpPr/>
              <p:nvPr/>
            </p:nvSpPr>
            <p:spPr>
              <a:xfrm flipH="1" rot="10800000">
                <a:off x="510902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3" name="Google Shape;16463;p19"/>
              <p:cNvSpPr/>
              <p:nvPr/>
            </p:nvSpPr>
            <p:spPr>
              <a:xfrm flipH="1" rot="10800000">
                <a:off x="532384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4" name="Google Shape;16464;p19"/>
              <p:cNvSpPr/>
              <p:nvPr/>
            </p:nvSpPr>
            <p:spPr>
              <a:xfrm flipH="1" rot="10800000">
                <a:off x="553866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5" name="Google Shape;16465;p19"/>
              <p:cNvSpPr/>
              <p:nvPr/>
            </p:nvSpPr>
            <p:spPr>
              <a:xfrm flipH="1" rot="10800000">
                <a:off x="575349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6" name="Google Shape;16466;p19"/>
              <p:cNvSpPr/>
              <p:nvPr/>
            </p:nvSpPr>
            <p:spPr>
              <a:xfrm flipH="1" rot="10800000">
                <a:off x="596831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7" name="Google Shape;16467;p19"/>
              <p:cNvSpPr/>
              <p:nvPr/>
            </p:nvSpPr>
            <p:spPr>
              <a:xfrm flipH="1" rot="10800000">
                <a:off x="618313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8" name="Google Shape;16468;p19"/>
              <p:cNvSpPr/>
              <p:nvPr/>
            </p:nvSpPr>
            <p:spPr>
              <a:xfrm flipH="1" rot="10800000">
                <a:off x="639796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9" name="Google Shape;16469;p19"/>
              <p:cNvSpPr/>
              <p:nvPr/>
            </p:nvSpPr>
            <p:spPr>
              <a:xfrm flipH="1" rot="10800000">
                <a:off x="661278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0" name="Google Shape;16470;p19"/>
              <p:cNvSpPr/>
              <p:nvPr/>
            </p:nvSpPr>
            <p:spPr>
              <a:xfrm flipH="1" rot="10800000">
                <a:off x="682760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1" name="Google Shape;16471;p19"/>
              <p:cNvSpPr/>
              <p:nvPr/>
            </p:nvSpPr>
            <p:spPr>
              <a:xfrm flipH="1" rot="10800000">
                <a:off x="704243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2" name="Google Shape;16472;p19"/>
              <p:cNvSpPr/>
              <p:nvPr/>
            </p:nvSpPr>
            <p:spPr>
              <a:xfrm flipH="1" rot="10800000">
                <a:off x="725725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3" name="Google Shape;16473;p19"/>
              <p:cNvSpPr/>
              <p:nvPr/>
            </p:nvSpPr>
            <p:spPr>
              <a:xfrm flipH="1" rot="10800000">
                <a:off x="747207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4" name="Google Shape;16474;p19"/>
              <p:cNvSpPr/>
              <p:nvPr/>
            </p:nvSpPr>
            <p:spPr>
              <a:xfrm flipH="1" rot="10800000">
                <a:off x="768690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5" name="Google Shape;16475;p19"/>
              <p:cNvSpPr/>
              <p:nvPr/>
            </p:nvSpPr>
            <p:spPr>
              <a:xfrm flipH="1" rot="10800000">
                <a:off x="790172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6" name="Google Shape;16476;p19"/>
              <p:cNvSpPr/>
              <p:nvPr/>
            </p:nvSpPr>
            <p:spPr>
              <a:xfrm flipH="1" rot="10800000">
                <a:off x="8116546"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7" name="Google Shape;16477;p19"/>
              <p:cNvSpPr/>
              <p:nvPr/>
            </p:nvSpPr>
            <p:spPr>
              <a:xfrm flipH="1" rot="10800000">
                <a:off x="833137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8" name="Google Shape;16478;p19"/>
              <p:cNvSpPr/>
              <p:nvPr/>
            </p:nvSpPr>
            <p:spPr>
              <a:xfrm flipH="1" rot="10800000">
                <a:off x="854619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9" name="Google Shape;16479;p19"/>
              <p:cNvSpPr/>
              <p:nvPr/>
            </p:nvSpPr>
            <p:spPr>
              <a:xfrm flipH="1" rot="10800000">
                <a:off x="8761016"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0" name="Google Shape;16480;p19"/>
              <p:cNvSpPr/>
              <p:nvPr/>
            </p:nvSpPr>
            <p:spPr>
              <a:xfrm flipH="1" rot="10800000">
                <a:off x="897584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1" name="Google Shape;16481;p19"/>
              <p:cNvSpPr/>
              <p:nvPr/>
            </p:nvSpPr>
            <p:spPr>
              <a:xfrm flipH="1" rot="10800000">
                <a:off x="-46739"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2" name="Google Shape;16482;p19"/>
              <p:cNvSpPr/>
              <p:nvPr/>
            </p:nvSpPr>
            <p:spPr>
              <a:xfrm flipH="1" rot="10800000">
                <a:off x="16808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3" name="Google Shape;16483;p19"/>
              <p:cNvSpPr/>
              <p:nvPr/>
            </p:nvSpPr>
            <p:spPr>
              <a:xfrm flipH="1" rot="10800000">
                <a:off x="38290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4" name="Google Shape;16484;p19"/>
              <p:cNvSpPr/>
              <p:nvPr/>
            </p:nvSpPr>
            <p:spPr>
              <a:xfrm flipH="1" rot="10800000">
                <a:off x="59773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5" name="Google Shape;16485;p19"/>
              <p:cNvSpPr/>
              <p:nvPr/>
            </p:nvSpPr>
            <p:spPr>
              <a:xfrm flipH="1" rot="10800000">
                <a:off x="81255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6" name="Google Shape;16486;p19"/>
              <p:cNvSpPr/>
              <p:nvPr/>
            </p:nvSpPr>
            <p:spPr>
              <a:xfrm flipH="1" rot="10800000">
                <a:off x="102737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7" name="Google Shape;16487;p19"/>
              <p:cNvSpPr/>
              <p:nvPr/>
            </p:nvSpPr>
            <p:spPr>
              <a:xfrm flipH="1" rot="10800000">
                <a:off x="124220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8" name="Google Shape;16488;p19"/>
              <p:cNvSpPr/>
              <p:nvPr/>
            </p:nvSpPr>
            <p:spPr>
              <a:xfrm flipH="1" rot="10800000">
                <a:off x="145702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9" name="Google Shape;16489;p19"/>
              <p:cNvSpPr/>
              <p:nvPr/>
            </p:nvSpPr>
            <p:spPr>
              <a:xfrm flipH="1" rot="10800000">
                <a:off x="167184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0" name="Google Shape;16490;p19"/>
              <p:cNvSpPr/>
              <p:nvPr/>
            </p:nvSpPr>
            <p:spPr>
              <a:xfrm flipH="1" rot="10800000">
                <a:off x="188667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1" name="Google Shape;16491;p19"/>
              <p:cNvSpPr/>
              <p:nvPr/>
            </p:nvSpPr>
            <p:spPr>
              <a:xfrm flipH="1" rot="10800000">
                <a:off x="210149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2" name="Google Shape;16492;p19"/>
              <p:cNvSpPr/>
              <p:nvPr/>
            </p:nvSpPr>
            <p:spPr>
              <a:xfrm flipH="1" rot="10800000">
                <a:off x="231631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3" name="Google Shape;16493;p19"/>
              <p:cNvSpPr/>
              <p:nvPr/>
            </p:nvSpPr>
            <p:spPr>
              <a:xfrm flipH="1" rot="10800000">
                <a:off x="253114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4" name="Google Shape;16494;p19"/>
              <p:cNvSpPr/>
              <p:nvPr/>
            </p:nvSpPr>
            <p:spPr>
              <a:xfrm flipH="1" rot="10800000">
                <a:off x="274596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5" name="Google Shape;16495;p19"/>
              <p:cNvSpPr/>
              <p:nvPr/>
            </p:nvSpPr>
            <p:spPr>
              <a:xfrm flipH="1" rot="10800000">
                <a:off x="296078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6" name="Google Shape;16496;p19"/>
              <p:cNvSpPr/>
              <p:nvPr/>
            </p:nvSpPr>
            <p:spPr>
              <a:xfrm flipH="1" rot="10800000">
                <a:off x="317561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7" name="Google Shape;16497;p19"/>
              <p:cNvSpPr/>
              <p:nvPr/>
            </p:nvSpPr>
            <p:spPr>
              <a:xfrm flipH="1" rot="10800000">
                <a:off x="339043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8" name="Google Shape;16498;p19"/>
              <p:cNvSpPr/>
              <p:nvPr/>
            </p:nvSpPr>
            <p:spPr>
              <a:xfrm flipH="1" rot="10800000">
                <a:off x="360525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9" name="Google Shape;16499;p19"/>
              <p:cNvSpPr/>
              <p:nvPr/>
            </p:nvSpPr>
            <p:spPr>
              <a:xfrm flipH="1" rot="10800000">
                <a:off x="382008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0" name="Google Shape;16500;p19"/>
              <p:cNvSpPr/>
              <p:nvPr/>
            </p:nvSpPr>
            <p:spPr>
              <a:xfrm flipH="1" rot="10800000">
                <a:off x="403490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1" name="Google Shape;16501;p19"/>
              <p:cNvSpPr/>
              <p:nvPr/>
            </p:nvSpPr>
            <p:spPr>
              <a:xfrm flipH="1" rot="10800000">
                <a:off x="424972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2" name="Google Shape;16502;p19"/>
              <p:cNvSpPr/>
              <p:nvPr/>
            </p:nvSpPr>
            <p:spPr>
              <a:xfrm flipH="1" rot="10800000">
                <a:off x="446455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3" name="Google Shape;16503;p19"/>
              <p:cNvSpPr/>
              <p:nvPr/>
            </p:nvSpPr>
            <p:spPr>
              <a:xfrm flipH="1" rot="10800000">
                <a:off x="467937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4" name="Google Shape;16504;p19"/>
              <p:cNvSpPr/>
              <p:nvPr/>
            </p:nvSpPr>
            <p:spPr>
              <a:xfrm flipH="1" rot="10800000">
                <a:off x="489419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5" name="Google Shape;16505;p19"/>
              <p:cNvSpPr/>
              <p:nvPr/>
            </p:nvSpPr>
            <p:spPr>
              <a:xfrm flipH="1" rot="10800000">
                <a:off x="510902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6" name="Google Shape;16506;p19"/>
              <p:cNvSpPr/>
              <p:nvPr/>
            </p:nvSpPr>
            <p:spPr>
              <a:xfrm flipH="1" rot="10800000">
                <a:off x="532384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7" name="Google Shape;16507;p19"/>
              <p:cNvSpPr/>
              <p:nvPr/>
            </p:nvSpPr>
            <p:spPr>
              <a:xfrm flipH="1" rot="10800000">
                <a:off x="553866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8" name="Google Shape;16508;p19"/>
              <p:cNvSpPr/>
              <p:nvPr/>
            </p:nvSpPr>
            <p:spPr>
              <a:xfrm flipH="1" rot="10800000">
                <a:off x="575349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9" name="Google Shape;16509;p19"/>
              <p:cNvSpPr/>
              <p:nvPr/>
            </p:nvSpPr>
            <p:spPr>
              <a:xfrm flipH="1" rot="10800000">
                <a:off x="596831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0" name="Google Shape;16510;p19"/>
              <p:cNvSpPr/>
              <p:nvPr/>
            </p:nvSpPr>
            <p:spPr>
              <a:xfrm flipH="1" rot="10800000">
                <a:off x="618313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1" name="Google Shape;16511;p19"/>
              <p:cNvSpPr/>
              <p:nvPr/>
            </p:nvSpPr>
            <p:spPr>
              <a:xfrm flipH="1" rot="10800000">
                <a:off x="639796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2" name="Google Shape;16512;p19"/>
              <p:cNvSpPr/>
              <p:nvPr/>
            </p:nvSpPr>
            <p:spPr>
              <a:xfrm flipH="1" rot="10800000">
                <a:off x="661278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3" name="Google Shape;16513;p19"/>
              <p:cNvSpPr/>
              <p:nvPr/>
            </p:nvSpPr>
            <p:spPr>
              <a:xfrm flipH="1" rot="10800000">
                <a:off x="682760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4" name="Google Shape;16514;p19"/>
              <p:cNvSpPr/>
              <p:nvPr/>
            </p:nvSpPr>
            <p:spPr>
              <a:xfrm flipH="1" rot="10800000">
                <a:off x="704243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5" name="Google Shape;16515;p19"/>
              <p:cNvSpPr/>
              <p:nvPr/>
            </p:nvSpPr>
            <p:spPr>
              <a:xfrm flipH="1" rot="10800000">
                <a:off x="725725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6" name="Google Shape;16516;p19"/>
              <p:cNvSpPr/>
              <p:nvPr/>
            </p:nvSpPr>
            <p:spPr>
              <a:xfrm flipH="1" rot="10800000">
                <a:off x="747207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7" name="Google Shape;16517;p19"/>
              <p:cNvSpPr/>
              <p:nvPr/>
            </p:nvSpPr>
            <p:spPr>
              <a:xfrm flipH="1" rot="10800000">
                <a:off x="768690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8" name="Google Shape;16518;p19"/>
              <p:cNvSpPr/>
              <p:nvPr/>
            </p:nvSpPr>
            <p:spPr>
              <a:xfrm flipH="1" rot="10800000">
                <a:off x="790172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9" name="Google Shape;16519;p19"/>
              <p:cNvSpPr/>
              <p:nvPr/>
            </p:nvSpPr>
            <p:spPr>
              <a:xfrm flipH="1" rot="10800000">
                <a:off x="8116546"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0" name="Google Shape;16520;p19"/>
              <p:cNvSpPr/>
              <p:nvPr/>
            </p:nvSpPr>
            <p:spPr>
              <a:xfrm flipH="1" rot="10800000">
                <a:off x="833137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1" name="Google Shape;16521;p19"/>
              <p:cNvSpPr/>
              <p:nvPr/>
            </p:nvSpPr>
            <p:spPr>
              <a:xfrm flipH="1" rot="10800000">
                <a:off x="854619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2" name="Google Shape;16522;p19"/>
              <p:cNvSpPr/>
              <p:nvPr/>
            </p:nvSpPr>
            <p:spPr>
              <a:xfrm flipH="1" rot="10800000">
                <a:off x="8761016"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3" name="Google Shape;16523;p19"/>
              <p:cNvSpPr/>
              <p:nvPr/>
            </p:nvSpPr>
            <p:spPr>
              <a:xfrm flipH="1" rot="10800000">
                <a:off x="897584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4" name="Google Shape;16524;p19"/>
              <p:cNvSpPr/>
              <p:nvPr/>
            </p:nvSpPr>
            <p:spPr>
              <a:xfrm flipH="1" rot="10800000">
                <a:off x="-46739"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5" name="Google Shape;16525;p19"/>
              <p:cNvSpPr/>
              <p:nvPr/>
            </p:nvSpPr>
            <p:spPr>
              <a:xfrm flipH="1" rot="10800000">
                <a:off x="16808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6" name="Google Shape;16526;p19"/>
              <p:cNvSpPr/>
              <p:nvPr/>
            </p:nvSpPr>
            <p:spPr>
              <a:xfrm flipH="1" rot="10800000">
                <a:off x="38290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7" name="Google Shape;16527;p19"/>
              <p:cNvSpPr/>
              <p:nvPr/>
            </p:nvSpPr>
            <p:spPr>
              <a:xfrm flipH="1" rot="10800000">
                <a:off x="59773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8" name="Google Shape;16528;p19"/>
              <p:cNvSpPr/>
              <p:nvPr/>
            </p:nvSpPr>
            <p:spPr>
              <a:xfrm flipH="1" rot="10800000">
                <a:off x="81255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9" name="Google Shape;16529;p19"/>
              <p:cNvSpPr/>
              <p:nvPr/>
            </p:nvSpPr>
            <p:spPr>
              <a:xfrm flipH="1" rot="10800000">
                <a:off x="102737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0" name="Google Shape;16530;p19"/>
              <p:cNvSpPr/>
              <p:nvPr/>
            </p:nvSpPr>
            <p:spPr>
              <a:xfrm flipH="1" rot="10800000">
                <a:off x="124220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1" name="Google Shape;16531;p19"/>
              <p:cNvSpPr/>
              <p:nvPr/>
            </p:nvSpPr>
            <p:spPr>
              <a:xfrm flipH="1" rot="10800000">
                <a:off x="145702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2" name="Google Shape;16532;p19"/>
              <p:cNvSpPr/>
              <p:nvPr/>
            </p:nvSpPr>
            <p:spPr>
              <a:xfrm flipH="1" rot="10800000">
                <a:off x="167184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3" name="Google Shape;16533;p19"/>
              <p:cNvSpPr/>
              <p:nvPr/>
            </p:nvSpPr>
            <p:spPr>
              <a:xfrm flipH="1" rot="10800000">
                <a:off x="188667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4" name="Google Shape;16534;p19"/>
              <p:cNvSpPr/>
              <p:nvPr/>
            </p:nvSpPr>
            <p:spPr>
              <a:xfrm flipH="1" rot="10800000">
                <a:off x="210149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5" name="Google Shape;16535;p19"/>
              <p:cNvSpPr/>
              <p:nvPr/>
            </p:nvSpPr>
            <p:spPr>
              <a:xfrm flipH="1" rot="10800000">
                <a:off x="231631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6" name="Google Shape;16536;p19"/>
              <p:cNvSpPr/>
              <p:nvPr/>
            </p:nvSpPr>
            <p:spPr>
              <a:xfrm flipH="1" rot="10800000">
                <a:off x="253114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7" name="Google Shape;16537;p19"/>
              <p:cNvSpPr/>
              <p:nvPr/>
            </p:nvSpPr>
            <p:spPr>
              <a:xfrm flipH="1" rot="10800000">
                <a:off x="274596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8" name="Google Shape;16538;p19"/>
              <p:cNvSpPr/>
              <p:nvPr/>
            </p:nvSpPr>
            <p:spPr>
              <a:xfrm flipH="1" rot="10800000">
                <a:off x="296078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9" name="Google Shape;16539;p19"/>
              <p:cNvSpPr/>
              <p:nvPr/>
            </p:nvSpPr>
            <p:spPr>
              <a:xfrm flipH="1" rot="10800000">
                <a:off x="317561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0" name="Google Shape;16540;p19"/>
              <p:cNvSpPr/>
              <p:nvPr/>
            </p:nvSpPr>
            <p:spPr>
              <a:xfrm flipH="1" rot="10800000">
                <a:off x="339043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1" name="Google Shape;16541;p19"/>
              <p:cNvSpPr/>
              <p:nvPr/>
            </p:nvSpPr>
            <p:spPr>
              <a:xfrm flipH="1" rot="10800000">
                <a:off x="360525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2" name="Google Shape;16542;p19"/>
              <p:cNvSpPr/>
              <p:nvPr/>
            </p:nvSpPr>
            <p:spPr>
              <a:xfrm flipH="1" rot="10800000">
                <a:off x="382008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3" name="Google Shape;16543;p19"/>
              <p:cNvSpPr/>
              <p:nvPr/>
            </p:nvSpPr>
            <p:spPr>
              <a:xfrm flipH="1" rot="10800000">
                <a:off x="403490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4" name="Google Shape;16544;p19"/>
              <p:cNvSpPr/>
              <p:nvPr/>
            </p:nvSpPr>
            <p:spPr>
              <a:xfrm flipH="1" rot="10800000">
                <a:off x="424972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5" name="Google Shape;16545;p19"/>
              <p:cNvSpPr/>
              <p:nvPr/>
            </p:nvSpPr>
            <p:spPr>
              <a:xfrm flipH="1" rot="10800000">
                <a:off x="446455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6" name="Google Shape;16546;p19"/>
              <p:cNvSpPr/>
              <p:nvPr/>
            </p:nvSpPr>
            <p:spPr>
              <a:xfrm flipH="1" rot="10800000">
                <a:off x="467937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7" name="Google Shape;16547;p19"/>
              <p:cNvSpPr/>
              <p:nvPr/>
            </p:nvSpPr>
            <p:spPr>
              <a:xfrm flipH="1" rot="10800000">
                <a:off x="489419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8" name="Google Shape;16548;p19"/>
              <p:cNvSpPr/>
              <p:nvPr/>
            </p:nvSpPr>
            <p:spPr>
              <a:xfrm flipH="1" rot="10800000">
                <a:off x="510902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9" name="Google Shape;16549;p19"/>
              <p:cNvSpPr/>
              <p:nvPr/>
            </p:nvSpPr>
            <p:spPr>
              <a:xfrm flipH="1" rot="10800000">
                <a:off x="532384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0" name="Google Shape;16550;p19"/>
              <p:cNvSpPr/>
              <p:nvPr/>
            </p:nvSpPr>
            <p:spPr>
              <a:xfrm flipH="1" rot="10800000">
                <a:off x="553866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1" name="Google Shape;16551;p19"/>
              <p:cNvSpPr/>
              <p:nvPr/>
            </p:nvSpPr>
            <p:spPr>
              <a:xfrm flipH="1" rot="10800000">
                <a:off x="575349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2" name="Google Shape;16552;p19"/>
              <p:cNvSpPr/>
              <p:nvPr/>
            </p:nvSpPr>
            <p:spPr>
              <a:xfrm flipH="1" rot="10800000">
                <a:off x="596831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3" name="Google Shape;16553;p19"/>
              <p:cNvSpPr/>
              <p:nvPr/>
            </p:nvSpPr>
            <p:spPr>
              <a:xfrm flipH="1" rot="10800000">
                <a:off x="618313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4" name="Google Shape;16554;p19"/>
              <p:cNvSpPr/>
              <p:nvPr/>
            </p:nvSpPr>
            <p:spPr>
              <a:xfrm flipH="1" rot="10800000">
                <a:off x="639796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5" name="Google Shape;16555;p19"/>
              <p:cNvSpPr/>
              <p:nvPr/>
            </p:nvSpPr>
            <p:spPr>
              <a:xfrm flipH="1" rot="10800000">
                <a:off x="661278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6" name="Google Shape;16556;p19"/>
              <p:cNvSpPr/>
              <p:nvPr/>
            </p:nvSpPr>
            <p:spPr>
              <a:xfrm flipH="1" rot="10800000">
                <a:off x="682760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7" name="Google Shape;16557;p19"/>
              <p:cNvSpPr/>
              <p:nvPr/>
            </p:nvSpPr>
            <p:spPr>
              <a:xfrm flipH="1" rot="10800000">
                <a:off x="704243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8" name="Google Shape;16558;p19"/>
              <p:cNvSpPr/>
              <p:nvPr/>
            </p:nvSpPr>
            <p:spPr>
              <a:xfrm flipH="1" rot="10800000">
                <a:off x="725725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9" name="Google Shape;16559;p19"/>
              <p:cNvSpPr/>
              <p:nvPr/>
            </p:nvSpPr>
            <p:spPr>
              <a:xfrm flipH="1" rot="10800000">
                <a:off x="747207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0" name="Google Shape;16560;p19"/>
              <p:cNvSpPr/>
              <p:nvPr/>
            </p:nvSpPr>
            <p:spPr>
              <a:xfrm flipH="1" rot="10800000">
                <a:off x="768690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1" name="Google Shape;16561;p19"/>
              <p:cNvSpPr/>
              <p:nvPr/>
            </p:nvSpPr>
            <p:spPr>
              <a:xfrm flipH="1" rot="10800000">
                <a:off x="790172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2" name="Google Shape;16562;p19"/>
              <p:cNvSpPr/>
              <p:nvPr/>
            </p:nvSpPr>
            <p:spPr>
              <a:xfrm flipH="1" rot="10800000">
                <a:off x="8116546"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3" name="Google Shape;16563;p19"/>
              <p:cNvSpPr/>
              <p:nvPr/>
            </p:nvSpPr>
            <p:spPr>
              <a:xfrm flipH="1" rot="10800000">
                <a:off x="833137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4" name="Google Shape;16564;p19"/>
              <p:cNvSpPr/>
              <p:nvPr/>
            </p:nvSpPr>
            <p:spPr>
              <a:xfrm flipH="1" rot="10800000">
                <a:off x="854619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5" name="Google Shape;16565;p19"/>
              <p:cNvSpPr/>
              <p:nvPr/>
            </p:nvSpPr>
            <p:spPr>
              <a:xfrm flipH="1" rot="10800000">
                <a:off x="8761016"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6" name="Google Shape;16566;p19"/>
              <p:cNvSpPr/>
              <p:nvPr/>
            </p:nvSpPr>
            <p:spPr>
              <a:xfrm flipH="1" rot="10800000">
                <a:off x="897584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7" name="Google Shape;16567;p19"/>
              <p:cNvSpPr/>
              <p:nvPr/>
            </p:nvSpPr>
            <p:spPr>
              <a:xfrm flipH="1" rot="10800000">
                <a:off x="-46739"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8" name="Google Shape;16568;p19"/>
              <p:cNvSpPr/>
              <p:nvPr/>
            </p:nvSpPr>
            <p:spPr>
              <a:xfrm flipH="1" rot="10800000">
                <a:off x="16808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9" name="Google Shape;16569;p19"/>
              <p:cNvSpPr/>
              <p:nvPr/>
            </p:nvSpPr>
            <p:spPr>
              <a:xfrm flipH="1" rot="10800000">
                <a:off x="38290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0" name="Google Shape;16570;p19"/>
              <p:cNvSpPr/>
              <p:nvPr/>
            </p:nvSpPr>
            <p:spPr>
              <a:xfrm flipH="1" rot="10800000">
                <a:off x="59773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1" name="Google Shape;16571;p19"/>
              <p:cNvSpPr/>
              <p:nvPr/>
            </p:nvSpPr>
            <p:spPr>
              <a:xfrm flipH="1" rot="10800000">
                <a:off x="81255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2" name="Google Shape;16572;p19"/>
              <p:cNvSpPr/>
              <p:nvPr/>
            </p:nvSpPr>
            <p:spPr>
              <a:xfrm flipH="1" rot="10800000">
                <a:off x="102737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3" name="Google Shape;16573;p19"/>
              <p:cNvSpPr/>
              <p:nvPr/>
            </p:nvSpPr>
            <p:spPr>
              <a:xfrm flipH="1" rot="10800000">
                <a:off x="124220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4" name="Google Shape;16574;p19"/>
              <p:cNvSpPr/>
              <p:nvPr/>
            </p:nvSpPr>
            <p:spPr>
              <a:xfrm flipH="1" rot="10800000">
                <a:off x="145702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5" name="Google Shape;16575;p19"/>
              <p:cNvSpPr/>
              <p:nvPr/>
            </p:nvSpPr>
            <p:spPr>
              <a:xfrm flipH="1" rot="10800000">
                <a:off x="167184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6" name="Google Shape;16576;p19"/>
              <p:cNvSpPr/>
              <p:nvPr/>
            </p:nvSpPr>
            <p:spPr>
              <a:xfrm flipH="1" rot="10800000">
                <a:off x="188667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7" name="Google Shape;16577;p19"/>
              <p:cNvSpPr/>
              <p:nvPr/>
            </p:nvSpPr>
            <p:spPr>
              <a:xfrm flipH="1" rot="10800000">
                <a:off x="210149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8" name="Google Shape;16578;p19"/>
              <p:cNvSpPr/>
              <p:nvPr/>
            </p:nvSpPr>
            <p:spPr>
              <a:xfrm flipH="1" rot="10800000">
                <a:off x="231631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9" name="Google Shape;16579;p19"/>
              <p:cNvSpPr/>
              <p:nvPr/>
            </p:nvSpPr>
            <p:spPr>
              <a:xfrm flipH="1" rot="10800000">
                <a:off x="253114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0" name="Google Shape;16580;p19"/>
              <p:cNvSpPr/>
              <p:nvPr/>
            </p:nvSpPr>
            <p:spPr>
              <a:xfrm flipH="1" rot="10800000">
                <a:off x="274596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1" name="Google Shape;16581;p19"/>
              <p:cNvSpPr/>
              <p:nvPr/>
            </p:nvSpPr>
            <p:spPr>
              <a:xfrm flipH="1" rot="10800000">
                <a:off x="296078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2" name="Google Shape;16582;p19"/>
              <p:cNvSpPr/>
              <p:nvPr/>
            </p:nvSpPr>
            <p:spPr>
              <a:xfrm flipH="1" rot="10800000">
                <a:off x="317561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3" name="Google Shape;16583;p19"/>
              <p:cNvSpPr/>
              <p:nvPr/>
            </p:nvSpPr>
            <p:spPr>
              <a:xfrm flipH="1" rot="10800000">
                <a:off x="339043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4" name="Google Shape;16584;p19"/>
              <p:cNvSpPr/>
              <p:nvPr/>
            </p:nvSpPr>
            <p:spPr>
              <a:xfrm flipH="1" rot="10800000">
                <a:off x="360525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5" name="Google Shape;16585;p19"/>
              <p:cNvSpPr/>
              <p:nvPr/>
            </p:nvSpPr>
            <p:spPr>
              <a:xfrm flipH="1" rot="10800000">
                <a:off x="382008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6" name="Google Shape;16586;p19"/>
              <p:cNvSpPr/>
              <p:nvPr/>
            </p:nvSpPr>
            <p:spPr>
              <a:xfrm flipH="1" rot="10800000">
                <a:off x="403490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7" name="Google Shape;16587;p19"/>
              <p:cNvSpPr/>
              <p:nvPr/>
            </p:nvSpPr>
            <p:spPr>
              <a:xfrm flipH="1" rot="10800000">
                <a:off x="424972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8" name="Google Shape;16588;p19"/>
              <p:cNvSpPr/>
              <p:nvPr/>
            </p:nvSpPr>
            <p:spPr>
              <a:xfrm flipH="1" rot="10800000">
                <a:off x="446455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9" name="Google Shape;16589;p19"/>
              <p:cNvSpPr/>
              <p:nvPr/>
            </p:nvSpPr>
            <p:spPr>
              <a:xfrm flipH="1" rot="10800000">
                <a:off x="467937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0" name="Google Shape;16590;p19"/>
              <p:cNvSpPr/>
              <p:nvPr/>
            </p:nvSpPr>
            <p:spPr>
              <a:xfrm flipH="1" rot="10800000">
                <a:off x="489419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1" name="Google Shape;16591;p19"/>
              <p:cNvSpPr/>
              <p:nvPr/>
            </p:nvSpPr>
            <p:spPr>
              <a:xfrm flipH="1" rot="10800000">
                <a:off x="510902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2" name="Google Shape;16592;p19"/>
              <p:cNvSpPr/>
              <p:nvPr/>
            </p:nvSpPr>
            <p:spPr>
              <a:xfrm flipH="1" rot="10800000">
                <a:off x="532384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3" name="Google Shape;16593;p19"/>
              <p:cNvSpPr/>
              <p:nvPr/>
            </p:nvSpPr>
            <p:spPr>
              <a:xfrm flipH="1" rot="10800000">
                <a:off x="553866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4" name="Google Shape;16594;p19"/>
              <p:cNvSpPr/>
              <p:nvPr/>
            </p:nvSpPr>
            <p:spPr>
              <a:xfrm flipH="1" rot="10800000">
                <a:off x="575349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5" name="Google Shape;16595;p19"/>
              <p:cNvSpPr/>
              <p:nvPr/>
            </p:nvSpPr>
            <p:spPr>
              <a:xfrm flipH="1" rot="10800000">
                <a:off x="596831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6" name="Google Shape;16596;p19"/>
              <p:cNvSpPr/>
              <p:nvPr/>
            </p:nvSpPr>
            <p:spPr>
              <a:xfrm flipH="1" rot="10800000">
                <a:off x="618313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7" name="Google Shape;16597;p19"/>
              <p:cNvSpPr/>
              <p:nvPr/>
            </p:nvSpPr>
            <p:spPr>
              <a:xfrm flipH="1" rot="10800000">
                <a:off x="639796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8" name="Google Shape;16598;p19"/>
              <p:cNvSpPr/>
              <p:nvPr/>
            </p:nvSpPr>
            <p:spPr>
              <a:xfrm flipH="1" rot="10800000">
                <a:off x="661278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9" name="Google Shape;16599;p19"/>
              <p:cNvSpPr/>
              <p:nvPr/>
            </p:nvSpPr>
            <p:spPr>
              <a:xfrm flipH="1" rot="10800000">
                <a:off x="682760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0" name="Google Shape;16600;p19"/>
              <p:cNvSpPr/>
              <p:nvPr/>
            </p:nvSpPr>
            <p:spPr>
              <a:xfrm flipH="1" rot="10800000">
                <a:off x="704243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1" name="Google Shape;16601;p19"/>
              <p:cNvSpPr/>
              <p:nvPr/>
            </p:nvSpPr>
            <p:spPr>
              <a:xfrm flipH="1" rot="10800000">
                <a:off x="725725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2" name="Google Shape;16602;p19"/>
              <p:cNvSpPr/>
              <p:nvPr/>
            </p:nvSpPr>
            <p:spPr>
              <a:xfrm flipH="1" rot="10800000">
                <a:off x="747207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3" name="Google Shape;16603;p19"/>
              <p:cNvSpPr/>
              <p:nvPr/>
            </p:nvSpPr>
            <p:spPr>
              <a:xfrm flipH="1" rot="10800000">
                <a:off x="768690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4" name="Google Shape;16604;p19"/>
              <p:cNvSpPr/>
              <p:nvPr/>
            </p:nvSpPr>
            <p:spPr>
              <a:xfrm flipH="1" rot="10800000">
                <a:off x="790172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5" name="Google Shape;16605;p19"/>
              <p:cNvSpPr/>
              <p:nvPr/>
            </p:nvSpPr>
            <p:spPr>
              <a:xfrm flipH="1" rot="10800000">
                <a:off x="8116546"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6" name="Google Shape;16606;p19"/>
              <p:cNvSpPr/>
              <p:nvPr/>
            </p:nvSpPr>
            <p:spPr>
              <a:xfrm flipH="1" rot="10800000">
                <a:off x="833137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7" name="Google Shape;16607;p19"/>
              <p:cNvSpPr/>
              <p:nvPr/>
            </p:nvSpPr>
            <p:spPr>
              <a:xfrm flipH="1" rot="10800000">
                <a:off x="854619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8" name="Google Shape;16608;p19"/>
              <p:cNvSpPr/>
              <p:nvPr/>
            </p:nvSpPr>
            <p:spPr>
              <a:xfrm flipH="1" rot="10800000">
                <a:off x="8761016"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9" name="Google Shape;16609;p19"/>
              <p:cNvSpPr/>
              <p:nvPr/>
            </p:nvSpPr>
            <p:spPr>
              <a:xfrm flipH="1" rot="10800000">
                <a:off x="897584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0" name="Google Shape;16610;p19"/>
              <p:cNvSpPr/>
              <p:nvPr/>
            </p:nvSpPr>
            <p:spPr>
              <a:xfrm flipH="1" rot="10800000">
                <a:off x="-46739"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1" name="Google Shape;16611;p19"/>
              <p:cNvSpPr/>
              <p:nvPr/>
            </p:nvSpPr>
            <p:spPr>
              <a:xfrm flipH="1" rot="10800000">
                <a:off x="16808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2" name="Google Shape;16612;p19"/>
              <p:cNvSpPr/>
              <p:nvPr/>
            </p:nvSpPr>
            <p:spPr>
              <a:xfrm flipH="1" rot="10800000">
                <a:off x="38290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3" name="Google Shape;16613;p19"/>
              <p:cNvSpPr/>
              <p:nvPr/>
            </p:nvSpPr>
            <p:spPr>
              <a:xfrm flipH="1" rot="10800000">
                <a:off x="59773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4" name="Google Shape;16614;p19"/>
              <p:cNvSpPr/>
              <p:nvPr/>
            </p:nvSpPr>
            <p:spPr>
              <a:xfrm flipH="1" rot="10800000">
                <a:off x="81255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5" name="Google Shape;16615;p19"/>
              <p:cNvSpPr/>
              <p:nvPr/>
            </p:nvSpPr>
            <p:spPr>
              <a:xfrm flipH="1" rot="10800000">
                <a:off x="102737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6" name="Google Shape;16616;p19"/>
              <p:cNvSpPr/>
              <p:nvPr/>
            </p:nvSpPr>
            <p:spPr>
              <a:xfrm flipH="1" rot="10800000">
                <a:off x="124220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7" name="Google Shape;16617;p19"/>
              <p:cNvSpPr/>
              <p:nvPr/>
            </p:nvSpPr>
            <p:spPr>
              <a:xfrm flipH="1" rot="10800000">
                <a:off x="145702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8" name="Google Shape;16618;p19"/>
              <p:cNvSpPr/>
              <p:nvPr/>
            </p:nvSpPr>
            <p:spPr>
              <a:xfrm flipH="1" rot="10800000">
                <a:off x="167184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9" name="Google Shape;16619;p19"/>
              <p:cNvSpPr/>
              <p:nvPr/>
            </p:nvSpPr>
            <p:spPr>
              <a:xfrm flipH="1" rot="10800000">
                <a:off x="188667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0" name="Google Shape;16620;p19"/>
              <p:cNvSpPr/>
              <p:nvPr/>
            </p:nvSpPr>
            <p:spPr>
              <a:xfrm flipH="1" rot="10800000">
                <a:off x="210149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1" name="Google Shape;16621;p19"/>
              <p:cNvSpPr/>
              <p:nvPr/>
            </p:nvSpPr>
            <p:spPr>
              <a:xfrm flipH="1" rot="10800000">
                <a:off x="231631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2" name="Google Shape;16622;p19"/>
              <p:cNvSpPr/>
              <p:nvPr/>
            </p:nvSpPr>
            <p:spPr>
              <a:xfrm flipH="1" rot="10800000">
                <a:off x="253114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3" name="Google Shape;16623;p19"/>
              <p:cNvSpPr/>
              <p:nvPr/>
            </p:nvSpPr>
            <p:spPr>
              <a:xfrm flipH="1" rot="10800000">
                <a:off x="274596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4" name="Google Shape;16624;p19"/>
              <p:cNvSpPr/>
              <p:nvPr/>
            </p:nvSpPr>
            <p:spPr>
              <a:xfrm flipH="1" rot="10800000">
                <a:off x="296078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5" name="Google Shape;16625;p19"/>
              <p:cNvSpPr/>
              <p:nvPr/>
            </p:nvSpPr>
            <p:spPr>
              <a:xfrm flipH="1" rot="10800000">
                <a:off x="317561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6" name="Google Shape;16626;p19"/>
              <p:cNvSpPr/>
              <p:nvPr/>
            </p:nvSpPr>
            <p:spPr>
              <a:xfrm flipH="1" rot="10800000">
                <a:off x="339043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7" name="Google Shape;16627;p19"/>
              <p:cNvSpPr/>
              <p:nvPr/>
            </p:nvSpPr>
            <p:spPr>
              <a:xfrm flipH="1" rot="10800000">
                <a:off x="360525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8" name="Google Shape;16628;p19"/>
              <p:cNvSpPr/>
              <p:nvPr/>
            </p:nvSpPr>
            <p:spPr>
              <a:xfrm flipH="1" rot="10800000">
                <a:off x="382008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9" name="Google Shape;16629;p19"/>
              <p:cNvSpPr/>
              <p:nvPr/>
            </p:nvSpPr>
            <p:spPr>
              <a:xfrm flipH="1" rot="10800000">
                <a:off x="403490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0" name="Google Shape;16630;p19"/>
              <p:cNvSpPr/>
              <p:nvPr/>
            </p:nvSpPr>
            <p:spPr>
              <a:xfrm flipH="1" rot="10800000">
                <a:off x="424972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1" name="Google Shape;16631;p19"/>
              <p:cNvSpPr/>
              <p:nvPr/>
            </p:nvSpPr>
            <p:spPr>
              <a:xfrm flipH="1" rot="10800000">
                <a:off x="446455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2" name="Google Shape;16632;p19"/>
              <p:cNvSpPr/>
              <p:nvPr/>
            </p:nvSpPr>
            <p:spPr>
              <a:xfrm flipH="1" rot="10800000">
                <a:off x="467937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3" name="Google Shape;16633;p19"/>
              <p:cNvSpPr/>
              <p:nvPr/>
            </p:nvSpPr>
            <p:spPr>
              <a:xfrm flipH="1" rot="10800000">
                <a:off x="489419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4" name="Google Shape;16634;p19"/>
              <p:cNvSpPr/>
              <p:nvPr/>
            </p:nvSpPr>
            <p:spPr>
              <a:xfrm flipH="1" rot="10800000">
                <a:off x="510902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5" name="Google Shape;16635;p19"/>
              <p:cNvSpPr/>
              <p:nvPr/>
            </p:nvSpPr>
            <p:spPr>
              <a:xfrm flipH="1" rot="10800000">
                <a:off x="532384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6" name="Google Shape;16636;p19"/>
              <p:cNvSpPr/>
              <p:nvPr/>
            </p:nvSpPr>
            <p:spPr>
              <a:xfrm flipH="1" rot="10800000">
                <a:off x="553866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7" name="Google Shape;16637;p19"/>
              <p:cNvSpPr/>
              <p:nvPr/>
            </p:nvSpPr>
            <p:spPr>
              <a:xfrm flipH="1" rot="10800000">
                <a:off x="575349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8" name="Google Shape;16638;p19"/>
              <p:cNvSpPr/>
              <p:nvPr/>
            </p:nvSpPr>
            <p:spPr>
              <a:xfrm flipH="1" rot="10800000">
                <a:off x="596831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9" name="Google Shape;16639;p19"/>
              <p:cNvSpPr/>
              <p:nvPr/>
            </p:nvSpPr>
            <p:spPr>
              <a:xfrm flipH="1" rot="10800000">
                <a:off x="618313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0" name="Google Shape;16640;p19"/>
              <p:cNvSpPr/>
              <p:nvPr/>
            </p:nvSpPr>
            <p:spPr>
              <a:xfrm flipH="1" rot="10800000">
                <a:off x="639796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1" name="Google Shape;16641;p19"/>
              <p:cNvSpPr/>
              <p:nvPr/>
            </p:nvSpPr>
            <p:spPr>
              <a:xfrm flipH="1" rot="10800000">
                <a:off x="661278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2" name="Google Shape;16642;p19"/>
              <p:cNvSpPr/>
              <p:nvPr/>
            </p:nvSpPr>
            <p:spPr>
              <a:xfrm flipH="1" rot="10800000">
                <a:off x="682760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3" name="Google Shape;16643;p19"/>
              <p:cNvSpPr/>
              <p:nvPr/>
            </p:nvSpPr>
            <p:spPr>
              <a:xfrm flipH="1" rot="10800000">
                <a:off x="704243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4" name="Google Shape;16644;p19"/>
              <p:cNvSpPr/>
              <p:nvPr/>
            </p:nvSpPr>
            <p:spPr>
              <a:xfrm flipH="1" rot="10800000">
                <a:off x="725725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5" name="Google Shape;16645;p19"/>
              <p:cNvSpPr/>
              <p:nvPr/>
            </p:nvSpPr>
            <p:spPr>
              <a:xfrm flipH="1" rot="10800000">
                <a:off x="747207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6" name="Google Shape;16646;p19"/>
              <p:cNvSpPr/>
              <p:nvPr/>
            </p:nvSpPr>
            <p:spPr>
              <a:xfrm flipH="1" rot="10800000">
                <a:off x="768690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7" name="Google Shape;16647;p19"/>
              <p:cNvSpPr/>
              <p:nvPr/>
            </p:nvSpPr>
            <p:spPr>
              <a:xfrm flipH="1" rot="10800000">
                <a:off x="790172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8" name="Google Shape;16648;p19"/>
              <p:cNvSpPr/>
              <p:nvPr/>
            </p:nvSpPr>
            <p:spPr>
              <a:xfrm flipH="1" rot="10800000">
                <a:off x="8116546"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9" name="Google Shape;16649;p19"/>
              <p:cNvSpPr/>
              <p:nvPr/>
            </p:nvSpPr>
            <p:spPr>
              <a:xfrm flipH="1" rot="10800000">
                <a:off x="833137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0" name="Google Shape;16650;p19"/>
              <p:cNvSpPr/>
              <p:nvPr/>
            </p:nvSpPr>
            <p:spPr>
              <a:xfrm flipH="1" rot="10800000">
                <a:off x="854619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1" name="Google Shape;16651;p19"/>
              <p:cNvSpPr/>
              <p:nvPr/>
            </p:nvSpPr>
            <p:spPr>
              <a:xfrm flipH="1" rot="10800000">
                <a:off x="8761016"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2" name="Google Shape;16652;p19"/>
              <p:cNvSpPr/>
              <p:nvPr/>
            </p:nvSpPr>
            <p:spPr>
              <a:xfrm flipH="1" rot="10800000">
                <a:off x="897584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3" name="Google Shape;16653;p19"/>
              <p:cNvSpPr/>
              <p:nvPr/>
            </p:nvSpPr>
            <p:spPr>
              <a:xfrm flipH="1" rot="10800000">
                <a:off x="-46739"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4" name="Google Shape;16654;p19"/>
              <p:cNvSpPr/>
              <p:nvPr/>
            </p:nvSpPr>
            <p:spPr>
              <a:xfrm flipH="1" rot="10800000">
                <a:off x="16808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5" name="Google Shape;16655;p19"/>
              <p:cNvSpPr/>
              <p:nvPr/>
            </p:nvSpPr>
            <p:spPr>
              <a:xfrm flipH="1" rot="10800000">
                <a:off x="38290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6" name="Google Shape;16656;p19"/>
              <p:cNvSpPr/>
              <p:nvPr/>
            </p:nvSpPr>
            <p:spPr>
              <a:xfrm flipH="1" rot="10800000">
                <a:off x="59773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7" name="Google Shape;16657;p19"/>
              <p:cNvSpPr/>
              <p:nvPr/>
            </p:nvSpPr>
            <p:spPr>
              <a:xfrm flipH="1" rot="10800000">
                <a:off x="81255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8" name="Google Shape;16658;p19"/>
              <p:cNvSpPr/>
              <p:nvPr/>
            </p:nvSpPr>
            <p:spPr>
              <a:xfrm flipH="1" rot="10800000">
                <a:off x="102737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9" name="Google Shape;16659;p19"/>
              <p:cNvSpPr/>
              <p:nvPr/>
            </p:nvSpPr>
            <p:spPr>
              <a:xfrm flipH="1" rot="10800000">
                <a:off x="124220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0" name="Google Shape;16660;p19"/>
              <p:cNvSpPr/>
              <p:nvPr/>
            </p:nvSpPr>
            <p:spPr>
              <a:xfrm flipH="1" rot="10800000">
                <a:off x="145702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1" name="Google Shape;16661;p19"/>
              <p:cNvSpPr/>
              <p:nvPr/>
            </p:nvSpPr>
            <p:spPr>
              <a:xfrm flipH="1" rot="10800000">
                <a:off x="167184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2" name="Google Shape;16662;p19"/>
              <p:cNvSpPr/>
              <p:nvPr/>
            </p:nvSpPr>
            <p:spPr>
              <a:xfrm flipH="1" rot="10800000">
                <a:off x="188667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3" name="Google Shape;16663;p19"/>
              <p:cNvSpPr/>
              <p:nvPr/>
            </p:nvSpPr>
            <p:spPr>
              <a:xfrm flipH="1" rot="10800000">
                <a:off x="210149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4" name="Google Shape;16664;p19"/>
              <p:cNvSpPr/>
              <p:nvPr/>
            </p:nvSpPr>
            <p:spPr>
              <a:xfrm flipH="1" rot="10800000">
                <a:off x="231631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5" name="Google Shape;16665;p19"/>
              <p:cNvSpPr/>
              <p:nvPr/>
            </p:nvSpPr>
            <p:spPr>
              <a:xfrm flipH="1" rot="10800000">
                <a:off x="253114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6" name="Google Shape;16666;p19"/>
              <p:cNvSpPr/>
              <p:nvPr/>
            </p:nvSpPr>
            <p:spPr>
              <a:xfrm flipH="1" rot="10800000">
                <a:off x="274596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7" name="Google Shape;16667;p19"/>
              <p:cNvSpPr/>
              <p:nvPr/>
            </p:nvSpPr>
            <p:spPr>
              <a:xfrm flipH="1" rot="10800000">
                <a:off x="296078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8" name="Google Shape;16668;p19"/>
              <p:cNvSpPr/>
              <p:nvPr/>
            </p:nvSpPr>
            <p:spPr>
              <a:xfrm flipH="1" rot="10800000">
                <a:off x="317561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9" name="Google Shape;16669;p19"/>
              <p:cNvSpPr/>
              <p:nvPr/>
            </p:nvSpPr>
            <p:spPr>
              <a:xfrm flipH="1" rot="10800000">
                <a:off x="339043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0" name="Google Shape;16670;p19"/>
              <p:cNvSpPr/>
              <p:nvPr/>
            </p:nvSpPr>
            <p:spPr>
              <a:xfrm flipH="1" rot="10800000">
                <a:off x="360525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1" name="Google Shape;16671;p19"/>
              <p:cNvSpPr/>
              <p:nvPr/>
            </p:nvSpPr>
            <p:spPr>
              <a:xfrm flipH="1" rot="10800000">
                <a:off x="382008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2" name="Google Shape;16672;p19"/>
              <p:cNvSpPr/>
              <p:nvPr/>
            </p:nvSpPr>
            <p:spPr>
              <a:xfrm flipH="1" rot="10800000">
                <a:off x="403490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3" name="Google Shape;16673;p19"/>
              <p:cNvSpPr/>
              <p:nvPr/>
            </p:nvSpPr>
            <p:spPr>
              <a:xfrm flipH="1" rot="10800000">
                <a:off x="424972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4" name="Google Shape;16674;p19"/>
              <p:cNvSpPr/>
              <p:nvPr/>
            </p:nvSpPr>
            <p:spPr>
              <a:xfrm flipH="1" rot="10800000">
                <a:off x="446455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5" name="Google Shape;16675;p19"/>
              <p:cNvSpPr/>
              <p:nvPr/>
            </p:nvSpPr>
            <p:spPr>
              <a:xfrm flipH="1" rot="10800000">
                <a:off x="467937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6" name="Google Shape;16676;p19"/>
              <p:cNvSpPr/>
              <p:nvPr/>
            </p:nvSpPr>
            <p:spPr>
              <a:xfrm flipH="1" rot="10800000">
                <a:off x="489419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7" name="Google Shape;16677;p19"/>
              <p:cNvSpPr/>
              <p:nvPr/>
            </p:nvSpPr>
            <p:spPr>
              <a:xfrm flipH="1" rot="10800000">
                <a:off x="510902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8" name="Google Shape;16678;p19"/>
              <p:cNvSpPr/>
              <p:nvPr/>
            </p:nvSpPr>
            <p:spPr>
              <a:xfrm flipH="1" rot="10800000">
                <a:off x="532384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9" name="Google Shape;16679;p19"/>
              <p:cNvSpPr/>
              <p:nvPr/>
            </p:nvSpPr>
            <p:spPr>
              <a:xfrm flipH="1" rot="10800000">
                <a:off x="553866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0" name="Google Shape;16680;p19"/>
              <p:cNvSpPr/>
              <p:nvPr/>
            </p:nvSpPr>
            <p:spPr>
              <a:xfrm flipH="1" rot="10800000">
                <a:off x="575349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1" name="Google Shape;16681;p19"/>
              <p:cNvSpPr/>
              <p:nvPr/>
            </p:nvSpPr>
            <p:spPr>
              <a:xfrm flipH="1" rot="10800000">
                <a:off x="596831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2" name="Google Shape;16682;p19"/>
              <p:cNvSpPr/>
              <p:nvPr/>
            </p:nvSpPr>
            <p:spPr>
              <a:xfrm flipH="1" rot="10800000">
                <a:off x="618313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3" name="Google Shape;16683;p19"/>
              <p:cNvSpPr/>
              <p:nvPr/>
            </p:nvSpPr>
            <p:spPr>
              <a:xfrm flipH="1" rot="10800000">
                <a:off x="639796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4" name="Google Shape;16684;p19"/>
              <p:cNvSpPr/>
              <p:nvPr/>
            </p:nvSpPr>
            <p:spPr>
              <a:xfrm flipH="1" rot="10800000">
                <a:off x="661278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5" name="Google Shape;16685;p19"/>
              <p:cNvSpPr/>
              <p:nvPr/>
            </p:nvSpPr>
            <p:spPr>
              <a:xfrm flipH="1" rot="10800000">
                <a:off x="682760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6" name="Google Shape;16686;p19"/>
              <p:cNvSpPr/>
              <p:nvPr/>
            </p:nvSpPr>
            <p:spPr>
              <a:xfrm flipH="1" rot="10800000">
                <a:off x="704243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7" name="Google Shape;16687;p19"/>
              <p:cNvSpPr/>
              <p:nvPr/>
            </p:nvSpPr>
            <p:spPr>
              <a:xfrm flipH="1" rot="10800000">
                <a:off x="725725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8" name="Google Shape;16688;p19"/>
              <p:cNvSpPr/>
              <p:nvPr/>
            </p:nvSpPr>
            <p:spPr>
              <a:xfrm flipH="1" rot="10800000">
                <a:off x="747207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9" name="Google Shape;16689;p19"/>
              <p:cNvSpPr/>
              <p:nvPr/>
            </p:nvSpPr>
            <p:spPr>
              <a:xfrm flipH="1" rot="10800000">
                <a:off x="768690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0" name="Google Shape;16690;p19"/>
              <p:cNvSpPr/>
              <p:nvPr/>
            </p:nvSpPr>
            <p:spPr>
              <a:xfrm flipH="1" rot="10800000">
                <a:off x="790172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1" name="Google Shape;16691;p19"/>
              <p:cNvSpPr/>
              <p:nvPr/>
            </p:nvSpPr>
            <p:spPr>
              <a:xfrm flipH="1" rot="10800000">
                <a:off x="8116546"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2" name="Google Shape;16692;p19"/>
              <p:cNvSpPr/>
              <p:nvPr/>
            </p:nvSpPr>
            <p:spPr>
              <a:xfrm flipH="1" rot="10800000">
                <a:off x="833137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3" name="Google Shape;16693;p19"/>
              <p:cNvSpPr/>
              <p:nvPr/>
            </p:nvSpPr>
            <p:spPr>
              <a:xfrm flipH="1" rot="10800000">
                <a:off x="854619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4" name="Google Shape;16694;p19"/>
              <p:cNvSpPr/>
              <p:nvPr/>
            </p:nvSpPr>
            <p:spPr>
              <a:xfrm flipH="1" rot="10800000">
                <a:off x="8761016"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5" name="Google Shape;16695;p19"/>
              <p:cNvSpPr/>
              <p:nvPr/>
            </p:nvSpPr>
            <p:spPr>
              <a:xfrm flipH="1" rot="10800000">
                <a:off x="897584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6" name="Google Shape;16696;p19"/>
              <p:cNvSpPr/>
              <p:nvPr/>
            </p:nvSpPr>
            <p:spPr>
              <a:xfrm flipH="1" rot="10800000">
                <a:off x="-46739"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7" name="Google Shape;16697;p19"/>
              <p:cNvSpPr/>
              <p:nvPr/>
            </p:nvSpPr>
            <p:spPr>
              <a:xfrm flipH="1" rot="10800000">
                <a:off x="16808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8" name="Google Shape;16698;p19"/>
              <p:cNvSpPr/>
              <p:nvPr/>
            </p:nvSpPr>
            <p:spPr>
              <a:xfrm flipH="1" rot="10800000">
                <a:off x="38290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9" name="Google Shape;16699;p19"/>
              <p:cNvSpPr/>
              <p:nvPr/>
            </p:nvSpPr>
            <p:spPr>
              <a:xfrm flipH="1" rot="10800000">
                <a:off x="59773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0" name="Google Shape;16700;p19"/>
              <p:cNvSpPr/>
              <p:nvPr/>
            </p:nvSpPr>
            <p:spPr>
              <a:xfrm flipH="1" rot="10800000">
                <a:off x="81255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1" name="Google Shape;16701;p19"/>
              <p:cNvSpPr/>
              <p:nvPr/>
            </p:nvSpPr>
            <p:spPr>
              <a:xfrm flipH="1" rot="10800000">
                <a:off x="102737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2" name="Google Shape;16702;p19"/>
              <p:cNvSpPr/>
              <p:nvPr/>
            </p:nvSpPr>
            <p:spPr>
              <a:xfrm flipH="1" rot="10800000">
                <a:off x="124220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3" name="Google Shape;16703;p19"/>
              <p:cNvSpPr/>
              <p:nvPr/>
            </p:nvSpPr>
            <p:spPr>
              <a:xfrm flipH="1" rot="10800000">
                <a:off x="145702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4" name="Google Shape;16704;p19"/>
              <p:cNvSpPr/>
              <p:nvPr/>
            </p:nvSpPr>
            <p:spPr>
              <a:xfrm flipH="1" rot="10800000">
                <a:off x="167184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5" name="Google Shape;16705;p19"/>
              <p:cNvSpPr/>
              <p:nvPr/>
            </p:nvSpPr>
            <p:spPr>
              <a:xfrm flipH="1" rot="10800000">
                <a:off x="188667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6" name="Google Shape;16706;p19"/>
              <p:cNvSpPr/>
              <p:nvPr/>
            </p:nvSpPr>
            <p:spPr>
              <a:xfrm flipH="1" rot="10800000">
                <a:off x="210149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7" name="Google Shape;16707;p19"/>
              <p:cNvSpPr/>
              <p:nvPr/>
            </p:nvSpPr>
            <p:spPr>
              <a:xfrm flipH="1" rot="10800000">
                <a:off x="231631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8" name="Google Shape;16708;p19"/>
              <p:cNvSpPr/>
              <p:nvPr/>
            </p:nvSpPr>
            <p:spPr>
              <a:xfrm flipH="1" rot="10800000">
                <a:off x="253114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9" name="Google Shape;16709;p19"/>
              <p:cNvSpPr/>
              <p:nvPr/>
            </p:nvSpPr>
            <p:spPr>
              <a:xfrm flipH="1" rot="10800000">
                <a:off x="274596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0" name="Google Shape;16710;p19"/>
              <p:cNvSpPr/>
              <p:nvPr/>
            </p:nvSpPr>
            <p:spPr>
              <a:xfrm flipH="1" rot="10800000">
                <a:off x="296078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1" name="Google Shape;16711;p19"/>
              <p:cNvSpPr/>
              <p:nvPr/>
            </p:nvSpPr>
            <p:spPr>
              <a:xfrm flipH="1" rot="10800000">
                <a:off x="317561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2" name="Google Shape;16712;p19"/>
              <p:cNvSpPr/>
              <p:nvPr/>
            </p:nvSpPr>
            <p:spPr>
              <a:xfrm flipH="1" rot="10800000">
                <a:off x="339043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3" name="Google Shape;16713;p19"/>
              <p:cNvSpPr/>
              <p:nvPr/>
            </p:nvSpPr>
            <p:spPr>
              <a:xfrm flipH="1" rot="10800000">
                <a:off x="360525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4" name="Google Shape;16714;p19"/>
              <p:cNvSpPr/>
              <p:nvPr/>
            </p:nvSpPr>
            <p:spPr>
              <a:xfrm flipH="1" rot="10800000">
                <a:off x="382008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5" name="Google Shape;16715;p19"/>
              <p:cNvSpPr/>
              <p:nvPr/>
            </p:nvSpPr>
            <p:spPr>
              <a:xfrm flipH="1" rot="10800000">
                <a:off x="403490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6" name="Google Shape;16716;p19"/>
              <p:cNvSpPr/>
              <p:nvPr/>
            </p:nvSpPr>
            <p:spPr>
              <a:xfrm flipH="1" rot="10800000">
                <a:off x="424972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7" name="Google Shape;16717;p19"/>
              <p:cNvSpPr/>
              <p:nvPr/>
            </p:nvSpPr>
            <p:spPr>
              <a:xfrm flipH="1" rot="10800000">
                <a:off x="446455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8" name="Google Shape;16718;p19"/>
              <p:cNvSpPr/>
              <p:nvPr/>
            </p:nvSpPr>
            <p:spPr>
              <a:xfrm flipH="1" rot="10800000">
                <a:off x="467937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9" name="Google Shape;16719;p19"/>
              <p:cNvSpPr/>
              <p:nvPr/>
            </p:nvSpPr>
            <p:spPr>
              <a:xfrm flipH="1" rot="10800000">
                <a:off x="489419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0" name="Google Shape;16720;p19"/>
              <p:cNvSpPr/>
              <p:nvPr/>
            </p:nvSpPr>
            <p:spPr>
              <a:xfrm flipH="1" rot="10800000">
                <a:off x="510902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1" name="Google Shape;16721;p19"/>
              <p:cNvSpPr/>
              <p:nvPr/>
            </p:nvSpPr>
            <p:spPr>
              <a:xfrm flipH="1" rot="10800000">
                <a:off x="532384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2" name="Google Shape;16722;p19"/>
              <p:cNvSpPr/>
              <p:nvPr/>
            </p:nvSpPr>
            <p:spPr>
              <a:xfrm flipH="1" rot="10800000">
                <a:off x="553866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3" name="Google Shape;16723;p19"/>
              <p:cNvSpPr/>
              <p:nvPr/>
            </p:nvSpPr>
            <p:spPr>
              <a:xfrm flipH="1" rot="10800000">
                <a:off x="575349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4" name="Google Shape;16724;p19"/>
              <p:cNvSpPr/>
              <p:nvPr/>
            </p:nvSpPr>
            <p:spPr>
              <a:xfrm flipH="1" rot="10800000">
                <a:off x="596831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5" name="Google Shape;16725;p19"/>
              <p:cNvSpPr/>
              <p:nvPr/>
            </p:nvSpPr>
            <p:spPr>
              <a:xfrm flipH="1" rot="10800000">
                <a:off x="618313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6" name="Google Shape;16726;p19"/>
              <p:cNvSpPr/>
              <p:nvPr/>
            </p:nvSpPr>
            <p:spPr>
              <a:xfrm flipH="1" rot="10800000">
                <a:off x="639796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7" name="Google Shape;16727;p19"/>
              <p:cNvSpPr/>
              <p:nvPr/>
            </p:nvSpPr>
            <p:spPr>
              <a:xfrm flipH="1" rot="10800000">
                <a:off x="661278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8" name="Google Shape;16728;p19"/>
              <p:cNvSpPr/>
              <p:nvPr/>
            </p:nvSpPr>
            <p:spPr>
              <a:xfrm flipH="1" rot="10800000">
                <a:off x="682760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9" name="Google Shape;16729;p19"/>
              <p:cNvSpPr/>
              <p:nvPr/>
            </p:nvSpPr>
            <p:spPr>
              <a:xfrm flipH="1" rot="10800000">
                <a:off x="704243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0" name="Google Shape;16730;p19"/>
              <p:cNvSpPr/>
              <p:nvPr/>
            </p:nvSpPr>
            <p:spPr>
              <a:xfrm flipH="1" rot="10800000">
                <a:off x="725725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1" name="Google Shape;16731;p19"/>
              <p:cNvSpPr/>
              <p:nvPr/>
            </p:nvSpPr>
            <p:spPr>
              <a:xfrm flipH="1" rot="10800000">
                <a:off x="747207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2" name="Google Shape;16732;p19"/>
              <p:cNvSpPr/>
              <p:nvPr/>
            </p:nvSpPr>
            <p:spPr>
              <a:xfrm flipH="1" rot="10800000">
                <a:off x="768690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3" name="Google Shape;16733;p19"/>
              <p:cNvSpPr/>
              <p:nvPr/>
            </p:nvSpPr>
            <p:spPr>
              <a:xfrm flipH="1" rot="10800000">
                <a:off x="790172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4" name="Google Shape;16734;p19"/>
              <p:cNvSpPr/>
              <p:nvPr/>
            </p:nvSpPr>
            <p:spPr>
              <a:xfrm flipH="1" rot="10800000">
                <a:off x="8116546"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5" name="Google Shape;16735;p19"/>
              <p:cNvSpPr/>
              <p:nvPr/>
            </p:nvSpPr>
            <p:spPr>
              <a:xfrm flipH="1" rot="10800000">
                <a:off x="833137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6" name="Google Shape;16736;p19"/>
              <p:cNvSpPr/>
              <p:nvPr/>
            </p:nvSpPr>
            <p:spPr>
              <a:xfrm flipH="1" rot="10800000">
                <a:off x="854619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7" name="Google Shape;16737;p19"/>
              <p:cNvSpPr/>
              <p:nvPr/>
            </p:nvSpPr>
            <p:spPr>
              <a:xfrm flipH="1" rot="10800000">
                <a:off x="8761016"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8" name="Google Shape;16738;p19"/>
              <p:cNvSpPr/>
              <p:nvPr/>
            </p:nvSpPr>
            <p:spPr>
              <a:xfrm flipH="1" rot="10800000">
                <a:off x="897584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9" name="Google Shape;16739;p19"/>
              <p:cNvSpPr/>
              <p:nvPr/>
            </p:nvSpPr>
            <p:spPr>
              <a:xfrm flipH="1" rot="10800000">
                <a:off x="-46739"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0" name="Google Shape;16740;p19"/>
              <p:cNvSpPr/>
              <p:nvPr/>
            </p:nvSpPr>
            <p:spPr>
              <a:xfrm flipH="1" rot="10800000">
                <a:off x="16808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1" name="Google Shape;16741;p19"/>
              <p:cNvSpPr/>
              <p:nvPr/>
            </p:nvSpPr>
            <p:spPr>
              <a:xfrm flipH="1" rot="10800000">
                <a:off x="38290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2" name="Google Shape;16742;p19"/>
              <p:cNvSpPr/>
              <p:nvPr/>
            </p:nvSpPr>
            <p:spPr>
              <a:xfrm flipH="1" rot="10800000">
                <a:off x="59773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3" name="Google Shape;16743;p19"/>
              <p:cNvSpPr/>
              <p:nvPr/>
            </p:nvSpPr>
            <p:spPr>
              <a:xfrm flipH="1" rot="10800000">
                <a:off x="81255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4" name="Google Shape;16744;p19"/>
              <p:cNvSpPr/>
              <p:nvPr/>
            </p:nvSpPr>
            <p:spPr>
              <a:xfrm flipH="1" rot="10800000">
                <a:off x="102737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5" name="Google Shape;16745;p19"/>
              <p:cNvSpPr/>
              <p:nvPr/>
            </p:nvSpPr>
            <p:spPr>
              <a:xfrm flipH="1" rot="10800000">
                <a:off x="124220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6" name="Google Shape;16746;p19"/>
              <p:cNvSpPr/>
              <p:nvPr/>
            </p:nvSpPr>
            <p:spPr>
              <a:xfrm flipH="1" rot="10800000">
                <a:off x="145702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7" name="Google Shape;16747;p19"/>
              <p:cNvSpPr/>
              <p:nvPr/>
            </p:nvSpPr>
            <p:spPr>
              <a:xfrm flipH="1" rot="10800000">
                <a:off x="167184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8" name="Google Shape;16748;p19"/>
              <p:cNvSpPr/>
              <p:nvPr/>
            </p:nvSpPr>
            <p:spPr>
              <a:xfrm flipH="1" rot="10800000">
                <a:off x="188667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9" name="Google Shape;16749;p19"/>
              <p:cNvSpPr/>
              <p:nvPr/>
            </p:nvSpPr>
            <p:spPr>
              <a:xfrm flipH="1" rot="10800000">
                <a:off x="210149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0" name="Google Shape;16750;p19"/>
              <p:cNvSpPr/>
              <p:nvPr/>
            </p:nvSpPr>
            <p:spPr>
              <a:xfrm flipH="1" rot="10800000">
                <a:off x="231631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1" name="Google Shape;16751;p19"/>
              <p:cNvSpPr/>
              <p:nvPr/>
            </p:nvSpPr>
            <p:spPr>
              <a:xfrm flipH="1" rot="10800000">
                <a:off x="253114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2" name="Google Shape;16752;p19"/>
              <p:cNvSpPr/>
              <p:nvPr/>
            </p:nvSpPr>
            <p:spPr>
              <a:xfrm flipH="1" rot="10800000">
                <a:off x="274596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3" name="Google Shape;16753;p19"/>
              <p:cNvSpPr/>
              <p:nvPr/>
            </p:nvSpPr>
            <p:spPr>
              <a:xfrm flipH="1" rot="10800000">
                <a:off x="296078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4" name="Google Shape;16754;p19"/>
              <p:cNvSpPr/>
              <p:nvPr/>
            </p:nvSpPr>
            <p:spPr>
              <a:xfrm flipH="1" rot="10800000">
                <a:off x="317561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5" name="Google Shape;16755;p19"/>
              <p:cNvSpPr/>
              <p:nvPr/>
            </p:nvSpPr>
            <p:spPr>
              <a:xfrm flipH="1" rot="10800000">
                <a:off x="339043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6" name="Google Shape;16756;p19"/>
              <p:cNvSpPr/>
              <p:nvPr/>
            </p:nvSpPr>
            <p:spPr>
              <a:xfrm flipH="1" rot="10800000">
                <a:off x="360525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7" name="Google Shape;16757;p19"/>
              <p:cNvSpPr/>
              <p:nvPr/>
            </p:nvSpPr>
            <p:spPr>
              <a:xfrm flipH="1" rot="10800000">
                <a:off x="382008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8" name="Google Shape;16758;p19"/>
              <p:cNvSpPr/>
              <p:nvPr/>
            </p:nvSpPr>
            <p:spPr>
              <a:xfrm flipH="1" rot="10800000">
                <a:off x="403490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9" name="Google Shape;16759;p19"/>
              <p:cNvSpPr/>
              <p:nvPr/>
            </p:nvSpPr>
            <p:spPr>
              <a:xfrm flipH="1" rot="10800000">
                <a:off x="424972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0" name="Google Shape;16760;p19"/>
              <p:cNvSpPr/>
              <p:nvPr/>
            </p:nvSpPr>
            <p:spPr>
              <a:xfrm flipH="1" rot="10800000">
                <a:off x="446455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1" name="Google Shape;16761;p19"/>
              <p:cNvSpPr/>
              <p:nvPr/>
            </p:nvSpPr>
            <p:spPr>
              <a:xfrm flipH="1" rot="10800000">
                <a:off x="467937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2" name="Google Shape;16762;p19"/>
              <p:cNvSpPr/>
              <p:nvPr/>
            </p:nvSpPr>
            <p:spPr>
              <a:xfrm flipH="1" rot="10800000">
                <a:off x="489419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3" name="Google Shape;16763;p19"/>
              <p:cNvSpPr/>
              <p:nvPr/>
            </p:nvSpPr>
            <p:spPr>
              <a:xfrm flipH="1" rot="10800000">
                <a:off x="510902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4" name="Google Shape;16764;p19"/>
              <p:cNvSpPr/>
              <p:nvPr/>
            </p:nvSpPr>
            <p:spPr>
              <a:xfrm flipH="1" rot="10800000">
                <a:off x="532384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5" name="Google Shape;16765;p19"/>
              <p:cNvSpPr/>
              <p:nvPr/>
            </p:nvSpPr>
            <p:spPr>
              <a:xfrm flipH="1" rot="10800000">
                <a:off x="553866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6" name="Google Shape;16766;p19"/>
              <p:cNvSpPr/>
              <p:nvPr/>
            </p:nvSpPr>
            <p:spPr>
              <a:xfrm flipH="1" rot="10800000">
                <a:off x="575349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7" name="Google Shape;16767;p19"/>
              <p:cNvSpPr/>
              <p:nvPr/>
            </p:nvSpPr>
            <p:spPr>
              <a:xfrm flipH="1" rot="10800000">
                <a:off x="596831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8" name="Google Shape;16768;p19"/>
              <p:cNvSpPr/>
              <p:nvPr/>
            </p:nvSpPr>
            <p:spPr>
              <a:xfrm flipH="1" rot="10800000">
                <a:off x="618313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9" name="Google Shape;16769;p19"/>
              <p:cNvSpPr/>
              <p:nvPr/>
            </p:nvSpPr>
            <p:spPr>
              <a:xfrm flipH="1" rot="10800000">
                <a:off x="639796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0" name="Google Shape;16770;p19"/>
              <p:cNvSpPr/>
              <p:nvPr/>
            </p:nvSpPr>
            <p:spPr>
              <a:xfrm flipH="1" rot="10800000">
                <a:off x="661278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1" name="Google Shape;16771;p19"/>
              <p:cNvSpPr/>
              <p:nvPr/>
            </p:nvSpPr>
            <p:spPr>
              <a:xfrm flipH="1" rot="10800000">
                <a:off x="682760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2" name="Google Shape;16772;p19"/>
              <p:cNvSpPr/>
              <p:nvPr/>
            </p:nvSpPr>
            <p:spPr>
              <a:xfrm flipH="1" rot="10800000">
                <a:off x="704243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3" name="Google Shape;16773;p19"/>
              <p:cNvSpPr/>
              <p:nvPr/>
            </p:nvSpPr>
            <p:spPr>
              <a:xfrm flipH="1" rot="10800000">
                <a:off x="725725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4" name="Google Shape;16774;p19"/>
              <p:cNvSpPr/>
              <p:nvPr/>
            </p:nvSpPr>
            <p:spPr>
              <a:xfrm flipH="1" rot="10800000">
                <a:off x="747207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5" name="Google Shape;16775;p19"/>
              <p:cNvSpPr/>
              <p:nvPr/>
            </p:nvSpPr>
            <p:spPr>
              <a:xfrm flipH="1" rot="10800000">
                <a:off x="768690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6" name="Google Shape;16776;p19"/>
              <p:cNvSpPr/>
              <p:nvPr/>
            </p:nvSpPr>
            <p:spPr>
              <a:xfrm flipH="1" rot="10800000">
                <a:off x="790172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7" name="Google Shape;16777;p19"/>
              <p:cNvSpPr/>
              <p:nvPr/>
            </p:nvSpPr>
            <p:spPr>
              <a:xfrm flipH="1" rot="10800000">
                <a:off x="8116546"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8" name="Google Shape;16778;p19"/>
              <p:cNvSpPr/>
              <p:nvPr/>
            </p:nvSpPr>
            <p:spPr>
              <a:xfrm flipH="1" rot="10800000">
                <a:off x="833137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9" name="Google Shape;16779;p19"/>
              <p:cNvSpPr/>
              <p:nvPr/>
            </p:nvSpPr>
            <p:spPr>
              <a:xfrm flipH="1" rot="10800000">
                <a:off x="854619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0" name="Google Shape;16780;p19"/>
              <p:cNvSpPr/>
              <p:nvPr/>
            </p:nvSpPr>
            <p:spPr>
              <a:xfrm flipH="1" rot="10800000">
                <a:off x="8761016"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1" name="Google Shape;16781;p19"/>
              <p:cNvSpPr/>
              <p:nvPr/>
            </p:nvSpPr>
            <p:spPr>
              <a:xfrm flipH="1" rot="10800000">
                <a:off x="897584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2" name="Google Shape;16782;p19"/>
              <p:cNvSpPr/>
              <p:nvPr/>
            </p:nvSpPr>
            <p:spPr>
              <a:xfrm flipH="1" rot="10800000">
                <a:off x="-46739"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3" name="Google Shape;16783;p19"/>
              <p:cNvSpPr/>
              <p:nvPr/>
            </p:nvSpPr>
            <p:spPr>
              <a:xfrm flipH="1" rot="10800000">
                <a:off x="16808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4" name="Google Shape;16784;p19"/>
              <p:cNvSpPr/>
              <p:nvPr/>
            </p:nvSpPr>
            <p:spPr>
              <a:xfrm flipH="1" rot="10800000">
                <a:off x="38290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5" name="Google Shape;16785;p19"/>
              <p:cNvSpPr/>
              <p:nvPr/>
            </p:nvSpPr>
            <p:spPr>
              <a:xfrm flipH="1" rot="10800000">
                <a:off x="59773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6" name="Google Shape;16786;p19"/>
              <p:cNvSpPr/>
              <p:nvPr/>
            </p:nvSpPr>
            <p:spPr>
              <a:xfrm flipH="1" rot="10800000">
                <a:off x="81255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7" name="Google Shape;16787;p19"/>
              <p:cNvSpPr/>
              <p:nvPr/>
            </p:nvSpPr>
            <p:spPr>
              <a:xfrm flipH="1" rot="10800000">
                <a:off x="102737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8" name="Google Shape;16788;p19"/>
              <p:cNvSpPr/>
              <p:nvPr/>
            </p:nvSpPr>
            <p:spPr>
              <a:xfrm flipH="1" rot="10800000">
                <a:off x="124220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9" name="Google Shape;16789;p19"/>
              <p:cNvSpPr/>
              <p:nvPr/>
            </p:nvSpPr>
            <p:spPr>
              <a:xfrm flipH="1" rot="10800000">
                <a:off x="145702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0" name="Google Shape;16790;p19"/>
              <p:cNvSpPr/>
              <p:nvPr/>
            </p:nvSpPr>
            <p:spPr>
              <a:xfrm flipH="1" rot="10800000">
                <a:off x="167184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1" name="Google Shape;16791;p19"/>
              <p:cNvSpPr/>
              <p:nvPr/>
            </p:nvSpPr>
            <p:spPr>
              <a:xfrm flipH="1" rot="10800000">
                <a:off x="188667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2" name="Google Shape;16792;p19"/>
              <p:cNvSpPr/>
              <p:nvPr/>
            </p:nvSpPr>
            <p:spPr>
              <a:xfrm flipH="1" rot="10800000">
                <a:off x="210149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3" name="Google Shape;16793;p19"/>
              <p:cNvSpPr/>
              <p:nvPr/>
            </p:nvSpPr>
            <p:spPr>
              <a:xfrm flipH="1" rot="10800000">
                <a:off x="231631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4" name="Google Shape;16794;p19"/>
              <p:cNvSpPr/>
              <p:nvPr/>
            </p:nvSpPr>
            <p:spPr>
              <a:xfrm flipH="1" rot="10800000">
                <a:off x="253114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5" name="Google Shape;16795;p19"/>
              <p:cNvSpPr/>
              <p:nvPr/>
            </p:nvSpPr>
            <p:spPr>
              <a:xfrm flipH="1" rot="10800000">
                <a:off x="274596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6" name="Google Shape;16796;p19"/>
              <p:cNvSpPr/>
              <p:nvPr/>
            </p:nvSpPr>
            <p:spPr>
              <a:xfrm flipH="1" rot="10800000">
                <a:off x="296078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7" name="Google Shape;16797;p19"/>
              <p:cNvSpPr/>
              <p:nvPr/>
            </p:nvSpPr>
            <p:spPr>
              <a:xfrm flipH="1" rot="10800000">
                <a:off x="317561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8" name="Google Shape;16798;p19"/>
              <p:cNvSpPr/>
              <p:nvPr/>
            </p:nvSpPr>
            <p:spPr>
              <a:xfrm flipH="1" rot="10800000">
                <a:off x="339043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9" name="Google Shape;16799;p19"/>
              <p:cNvSpPr/>
              <p:nvPr/>
            </p:nvSpPr>
            <p:spPr>
              <a:xfrm flipH="1" rot="10800000">
                <a:off x="360525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0" name="Google Shape;16800;p19"/>
              <p:cNvSpPr/>
              <p:nvPr/>
            </p:nvSpPr>
            <p:spPr>
              <a:xfrm flipH="1" rot="10800000">
                <a:off x="382008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1" name="Google Shape;16801;p19"/>
              <p:cNvSpPr/>
              <p:nvPr/>
            </p:nvSpPr>
            <p:spPr>
              <a:xfrm flipH="1" rot="10800000">
                <a:off x="403490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2" name="Google Shape;16802;p19"/>
              <p:cNvSpPr/>
              <p:nvPr/>
            </p:nvSpPr>
            <p:spPr>
              <a:xfrm flipH="1" rot="10800000">
                <a:off x="424972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3" name="Google Shape;16803;p19"/>
              <p:cNvSpPr/>
              <p:nvPr/>
            </p:nvSpPr>
            <p:spPr>
              <a:xfrm flipH="1" rot="10800000">
                <a:off x="446455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4" name="Google Shape;16804;p19"/>
              <p:cNvSpPr/>
              <p:nvPr/>
            </p:nvSpPr>
            <p:spPr>
              <a:xfrm flipH="1" rot="10800000">
                <a:off x="467937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5" name="Google Shape;16805;p19"/>
              <p:cNvSpPr/>
              <p:nvPr/>
            </p:nvSpPr>
            <p:spPr>
              <a:xfrm flipH="1" rot="10800000">
                <a:off x="489419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6" name="Google Shape;16806;p19"/>
              <p:cNvSpPr/>
              <p:nvPr/>
            </p:nvSpPr>
            <p:spPr>
              <a:xfrm flipH="1" rot="10800000">
                <a:off x="510902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7" name="Google Shape;16807;p19"/>
              <p:cNvSpPr/>
              <p:nvPr/>
            </p:nvSpPr>
            <p:spPr>
              <a:xfrm flipH="1" rot="10800000">
                <a:off x="532384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8" name="Google Shape;16808;p19"/>
              <p:cNvSpPr/>
              <p:nvPr/>
            </p:nvSpPr>
            <p:spPr>
              <a:xfrm flipH="1" rot="10800000">
                <a:off x="553866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9" name="Google Shape;16809;p19"/>
              <p:cNvSpPr/>
              <p:nvPr/>
            </p:nvSpPr>
            <p:spPr>
              <a:xfrm flipH="1" rot="10800000">
                <a:off x="575349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0" name="Google Shape;16810;p19"/>
              <p:cNvSpPr/>
              <p:nvPr/>
            </p:nvSpPr>
            <p:spPr>
              <a:xfrm flipH="1" rot="10800000">
                <a:off x="596831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1" name="Google Shape;16811;p19"/>
              <p:cNvSpPr/>
              <p:nvPr/>
            </p:nvSpPr>
            <p:spPr>
              <a:xfrm flipH="1" rot="10800000">
                <a:off x="618313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2" name="Google Shape;16812;p19"/>
              <p:cNvSpPr/>
              <p:nvPr/>
            </p:nvSpPr>
            <p:spPr>
              <a:xfrm flipH="1" rot="10800000">
                <a:off x="639796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3" name="Google Shape;16813;p19"/>
              <p:cNvSpPr/>
              <p:nvPr/>
            </p:nvSpPr>
            <p:spPr>
              <a:xfrm flipH="1" rot="10800000">
                <a:off x="661278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4" name="Google Shape;16814;p19"/>
              <p:cNvSpPr/>
              <p:nvPr/>
            </p:nvSpPr>
            <p:spPr>
              <a:xfrm flipH="1" rot="10800000">
                <a:off x="682760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5" name="Google Shape;16815;p19"/>
              <p:cNvSpPr/>
              <p:nvPr/>
            </p:nvSpPr>
            <p:spPr>
              <a:xfrm flipH="1" rot="10800000">
                <a:off x="704243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6" name="Google Shape;16816;p19"/>
              <p:cNvSpPr/>
              <p:nvPr/>
            </p:nvSpPr>
            <p:spPr>
              <a:xfrm flipH="1" rot="10800000">
                <a:off x="725725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7" name="Google Shape;16817;p19"/>
              <p:cNvSpPr/>
              <p:nvPr/>
            </p:nvSpPr>
            <p:spPr>
              <a:xfrm flipH="1" rot="10800000">
                <a:off x="747207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8" name="Google Shape;16818;p19"/>
              <p:cNvSpPr/>
              <p:nvPr/>
            </p:nvSpPr>
            <p:spPr>
              <a:xfrm flipH="1" rot="10800000">
                <a:off x="768690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9" name="Google Shape;16819;p19"/>
              <p:cNvSpPr/>
              <p:nvPr/>
            </p:nvSpPr>
            <p:spPr>
              <a:xfrm flipH="1" rot="10800000">
                <a:off x="790172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0" name="Google Shape;16820;p19"/>
              <p:cNvSpPr/>
              <p:nvPr/>
            </p:nvSpPr>
            <p:spPr>
              <a:xfrm flipH="1" rot="10800000">
                <a:off x="8116546"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1" name="Google Shape;16821;p19"/>
              <p:cNvSpPr/>
              <p:nvPr/>
            </p:nvSpPr>
            <p:spPr>
              <a:xfrm flipH="1" rot="10800000">
                <a:off x="833137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2" name="Google Shape;16822;p19"/>
              <p:cNvSpPr/>
              <p:nvPr/>
            </p:nvSpPr>
            <p:spPr>
              <a:xfrm flipH="1" rot="10800000">
                <a:off x="854619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3" name="Google Shape;16823;p19"/>
              <p:cNvSpPr/>
              <p:nvPr/>
            </p:nvSpPr>
            <p:spPr>
              <a:xfrm flipH="1" rot="10800000">
                <a:off x="8761016"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4" name="Google Shape;16824;p19"/>
              <p:cNvSpPr/>
              <p:nvPr/>
            </p:nvSpPr>
            <p:spPr>
              <a:xfrm flipH="1" rot="10800000">
                <a:off x="897584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5" name="Google Shape;16825;p19"/>
              <p:cNvSpPr/>
              <p:nvPr/>
            </p:nvSpPr>
            <p:spPr>
              <a:xfrm flipH="1" rot="10800000">
                <a:off x="-46739"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6" name="Google Shape;16826;p19"/>
              <p:cNvSpPr/>
              <p:nvPr/>
            </p:nvSpPr>
            <p:spPr>
              <a:xfrm flipH="1" rot="10800000">
                <a:off x="16808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7" name="Google Shape;16827;p19"/>
              <p:cNvSpPr/>
              <p:nvPr/>
            </p:nvSpPr>
            <p:spPr>
              <a:xfrm flipH="1" rot="10800000">
                <a:off x="38290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8" name="Google Shape;16828;p19"/>
              <p:cNvSpPr/>
              <p:nvPr/>
            </p:nvSpPr>
            <p:spPr>
              <a:xfrm flipH="1" rot="10800000">
                <a:off x="59773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9" name="Google Shape;16829;p19"/>
              <p:cNvSpPr/>
              <p:nvPr/>
            </p:nvSpPr>
            <p:spPr>
              <a:xfrm flipH="1" rot="10800000">
                <a:off x="81255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0" name="Google Shape;16830;p19"/>
              <p:cNvSpPr/>
              <p:nvPr/>
            </p:nvSpPr>
            <p:spPr>
              <a:xfrm flipH="1" rot="10800000">
                <a:off x="102737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1" name="Google Shape;16831;p19"/>
              <p:cNvSpPr/>
              <p:nvPr/>
            </p:nvSpPr>
            <p:spPr>
              <a:xfrm flipH="1" rot="10800000">
                <a:off x="124220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2" name="Google Shape;16832;p19"/>
              <p:cNvSpPr/>
              <p:nvPr/>
            </p:nvSpPr>
            <p:spPr>
              <a:xfrm flipH="1" rot="10800000">
                <a:off x="145702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3" name="Google Shape;16833;p19"/>
              <p:cNvSpPr/>
              <p:nvPr/>
            </p:nvSpPr>
            <p:spPr>
              <a:xfrm flipH="1" rot="10800000">
                <a:off x="167184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4" name="Google Shape;16834;p19"/>
              <p:cNvSpPr/>
              <p:nvPr/>
            </p:nvSpPr>
            <p:spPr>
              <a:xfrm flipH="1" rot="10800000">
                <a:off x="188667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5" name="Google Shape;16835;p19"/>
              <p:cNvSpPr/>
              <p:nvPr/>
            </p:nvSpPr>
            <p:spPr>
              <a:xfrm flipH="1" rot="10800000">
                <a:off x="210149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6" name="Google Shape;16836;p19"/>
              <p:cNvSpPr/>
              <p:nvPr/>
            </p:nvSpPr>
            <p:spPr>
              <a:xfrm flipH="1" rot="10800000">
                <a:off x="231631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7" name="Google Shape;16837;p19"/>
              <p:cNvSpPr/>
              <p:nvPr/>
            </p:nvSpPr>
            <p:spPr>
              <a:xfrm flipH="1" rot="10800000">
                <a:off x="253114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8" name="Google Shape;16838;p19"/>
              <p:cNvSpPr/>
              <p:nvPr/>
            </p:nvSpPr>
            <p:spPr>
              <a:xfrm flipH="1" rot="10800000">
                <a:off x="274596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9" name="Google Shape;16839;p19"/>
              <p:cNvSpPr/>
              <p:nvPr/>
            </p:nvSpPr>
            <p:spPr>
              <a:xfrm flipH="1" rot="10800000">
                <a:off x="296078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0" name="Google Shape;16840;p19"/>
              <p:cNvSpPr/>
              <p:nvPr/>
            </p:nvSpPr>
            <p:spPr>
              <a:xfrm flipH="1" rot="10800000">
                <a:off x="317561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1" name="Google Shape;16841;p19"/>
              <p:cNvSpPr/>
              <p:nvPr/>
            </p:nvSpPr>
            <p:spPr>
              <a:xfrm flipH="1" rot="10800000">
                <a:off x="339043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2" name="Google Shape;16842;p19"/>
              <p:cNvSpPr/>
              <p:nvPr/>
            </p:nvSpPr>
            <p:spPr>
              <a:xfrm flipH="1" rot="10800000">
                <a:off x="360525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3" name="Google Shape;16843;p19"/>
              <p:cNvSpPr/>
              <p:nvPr/>
            </p:nvSpPr>
            <p:spPr>
              <a:xfrm flipH="1" rot="10800000">
                <a:off x="382008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4" name="Google Shape;16844;p19"/>
              <p:cNvSpPr/>
              <p:nvPr/>
            </p:nvSpPr>
            <p:spPr>
              <a:xfrm flipH="1" rot="10800000">
                <a:off x="403490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5" name="Google Shape;16845;p19"/>
              <p:cNvSpPr/>
              <p:nvPr/>
            </p:nvSpPr>
            <p:spPr>
              <a:xfrm flipH="1" rot="10800000">
                <a:off x="424972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6" name="Google Shape;16846;p19"/>
              <p:cNvSpPr/>
              <p:nvPr/>
            </p:nvSpPr>
            <p:spPr>
              <a:xfrm flipH="1" rot="10800000">
                <a:off x="446455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7" name="Google Shape;16847;p19"/>
              <p:cNvSpPr/>
              <p:nvPr/>
            </p:nvSpPr>
            <p:spPr>
              <a:xfrm flipH="1" rot="10800000">
                <a:off x="467937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8" name="Google Shape;16848;p19"/>
              <p:cNvSpPr/>
              <p:nvPr/>
            </p:nvSpPr>
            <p:spPr>
              <a:xfrm flipH="1" rot="10800000">
                <a:off x="489419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9" name="Google Shape;16849;p19"/>
              <p:cNvSpPr/>
              <p:nvPr/>
            </p:nvSpPr>
            <p:spPr>
              <a:xfrm flipH="1" rot="10800000">
                <a:off x="510902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0" name="Google Shape;16850;p19"/>
              <p:cNvSpPr/>
              <p:nvPr/>
            </p:nvSpPr>
            <p:spPr>
              <a:xfrm flipH="1" rot="10800000">
                <a:off x="532384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1" name="Google Shape;16851;p19"/>
              <p:cNvSpPr/>
              <p:nvPr/>
            </p:nvSpPr>
            <p:spPr>
              <a:xfrm flipH="1" rot="10800000">
                <a:off x="553866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2" name="Google Shape;16852;p19"/>
              <p:cNvSpPr/>
              <p:nvPr/>
            </p:nvSpPr>
            <p:spPr>
              <a:xfrm flipH="1" rot="10800000">
                <a:off x="575349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3" name="Google Shape;16853;p19"/>
              <p:cNvSpPr/>
              <p:nvPr/>
            </p:nvSpPr>
            <p:spPr>
              <a:xfrm flipH="1" rot="10800000">
                <a:off x="596831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4" name="Google Shape;16854;p19"/>
              <p:cNvSpPr/>
              <p:nvPr/>
            </p:nvSpPr>
            <p:spPr>
              <a:xfrm flipH="1" rot="10800000">
                <a:off x="618313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5" name="Google Shape;16855;p19"/>
              <p:cNvSpPr/>
              <p:nvPr/>
            </p:nvSpPr>
            <p:spPr>
              <a:xfrm flipH="1" rot="10800000">
                <a:off x="639796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6" name="Google Shape;16856;p19"/>
              <p:cNvSpPr/>
              <p:nvPr/>
            </p:nvSpPr>
            <p:spPr>
              <a:xfrm flipH="1" rot="10800000">
                <a:off x="661278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7" name="Google Shape;16857;p19"/>
              <p:cNvSpPr/>
              <p:nvPr/>
            </p:nvSpPr>
            <p:spPr>
              <a:xfrm flipH="1" rot="10800000">
                <a:off x="682760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8" name="Google Shape;16858;p19"/>
              <p:cNvSpPr/>
              <p:nvPr/>
            </p:nvSpPr>
            <p:spPr>
              <a:xfrm flipH="1" rot="10800000">
                <a:off x="704243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9" name="Google Shape;16859;p19"/>
              <p:cNvSpPr/>
              <p:nvPr/>
            </p:nvSpPr>
            <p:spPr>
              <a:xfrm flipH="1" rot="10800000">
                <a:off x="725725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0" name="Google Shape;16860;p19"/>
              <p:cNvSpPr/>
              <p:nvPr/>
            </p:nvSpPr>
            <p:spPr>
              <a:xfrm flipH="1" rot="10800000">
                <a:off x="747207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1" name="Google Shape;16861;p19"/>
              <p:cNvSpPr/>
              <p:nvPr/>
            </p:nvSpPr>
            <p:spPr>
              <a:xfrm flipH="1" rot="10800000">
                <a:off x="768690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2" name="Google Shape;16862;p19"/>
              <p:cNvSpPr/>
              <p:nvPr/>
            </p:nvSpPr>
            <p:spPr>
              <a:xfrm flipH="1" rot="10800000">
                <a:off x="790172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3" name="Google Shape;16863;p19"/>
              <p:cNvSpPr/>
              <p:nvPr/>
            </p:nvSpPr>
            <p:spPr>
              <a:xfrm flipH="1" rot="10800000">
                <a:off x="8116546"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4" name="Google Shape;16864;p19"/>
              <p:cNvSpPr/>
              <p:nvPr/>
            </p:nvSpPr>
            <p:spPr>
              <a:xfrm flipH="1" rot="10800000">
                <a:off x="833137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5" name="Google Shape;16865;p19"/>
              <p:cNvSpPr/>
              <p:nvPr/>
            </p:nvSpPr>
            <p:spPr>
              <a:xfrm flipH="1" rot="10800000">
                <a:off x="854619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6" name="Google Shape;16866;p19"/>
              <p:cNvSpPr/>
              <p:nvPr/>
            </p:nvSpPr>
            <p:spPr>
              <a:xfrm flipH="1" rot="10800000">
                <a:off x="8761016"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7" name="Google Shape;16867;p19"/>
              <p:cNvSpPr/>
              <p:nvPr/>
            </p:nvSpPr>
            <p:spPr>
              <a:xfrm flipH="1" rot="10800000">
                <a:off x="897584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8" name="Google Shape;16868;p19"/>
              <p:cNvSpPr/>
              <p:nvPr/>
            </p:nvSpPr>
            <p:spPr>
              <a:xfrm flipH="1" rot="10800000">
                <a:off x="-46739"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9" name="Google Shape;16869;p19"/>
              <p:cNvSpPr/>
              <p:nvPr/>
            </p:nvSpPr>
            <p:spPr>
              <a:xfrm flipH="1" rot="10800000">
                <a:off x="16808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0" name="Google Shape;16870;p19"/>
              <p:cNvSpPr/>
              <p:nvPr/>
            </p:nvSpPr>
            <p:spPr>
              <a:xfrm flipH="1" rot="10800000">
                <a:off x="38290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1" name="Google Shape;16871;p19"/>
              <p:cNvSpPr/>
              <p:nvPr/>
            </p:nvSpPr>
            <p:spPr>
              <a:xfrm flipH="1" rot="10800000">
                <a:off x="59773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2" name="Google Shape;16872;p19"/>
              <p:cNvSpPr/>
              <p:nvPr/>
            </p:nvSpPr>
            <p:spPr>
              <a:xfrm flipH="1" rot="10800000">
                <a:off x="81255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3" name="Google Shape;16873;p19"/>
              <p:cNvSpPr/>
              <p:nvPr/>
            </p:nvSpPr>
            <p:spPr>
              <a:xfrm flipH="1" rot="10800000">
                <a:off x="102737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4" name="Google Shape;16874;p19"/>
              <p:cNvSpPr/>
              <p:nvPr/>
            </p:nvSpPr>
            <p:spPr>
              <a:xfrm flipH="1" rot="10800000">
                <a:off x="124220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5" name="Google Shape;16875;p19"/>
              <p:cNvSpPr/>
              <p:nvPr/>
            </p:nvSpPr>
            <p:spPr>
              <a:xfrm flipH="1" rot="10800000">
                <a:off x="145702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6" name="Google Shape;16876;p19"/>
              <p:cNvSpPr/>
              <p:nvPr/>
            </p:nvSpPr>
            <p:spPr>
              <a:xfrm flipH="1" rot="10800000">
                <a:off x="167184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7" name="Google Shape;16877;p19"/>
              <p:cNvSpPr/>
              <p:nvPr/>
            </p:nvSpPr>
            <p:spPr>
              <a:xfrm flipH="1" rot="10800000">
                <a:off x="188667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8" name="Google Shape;16878;p19"/>
              <p:cNvSpPr/>
              <p:nvPr/>
            </p:nvSpPr>
            <p:spPr>
              <a:xfrm flipH="1" rot="10800000">
                <a:off x="210149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9" name="Google Shape;16879;p19"/>
              <p:cNvSpPr/>
              <p:nvPr/>
            </p:nvSpPr>
            <p:spPr>
              <a:xfrm flipH="1" rot="10800000">
                <a:off x="231631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0" name="Google Shape;16880;p19"/>
              <p:cNvSpPr/>
              <p:nvPr/>
            </p:nvSpPr>
            <p:spPr>
              <a:xfrm flipH="1" rot="10800000">
                <a:off x="253114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1" name="Google Shape;16881;p19"/>
              <p:cNvSpPr/>
              <p:nvPr/>
            </p:nvSpPr>
            <p:spPr>
              <a:xfrm flipH="1" rot="10800000">
                <a:off x="274596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2" name="Google Shape;16882;p19"/>
              <p:cNvSpPr/>
              <p:nvPr/>
            </p:nvSpPr>
            <p:spPr>
              <a:xfrm flipH="1" rot="10800000">
                <a:off x="296078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3" name="Google Shape;16883;p19"/>
              <p:cNvSpPr/>
              <p:nvPr/>
            </p:nvSpPr>
            <p:spPr>
              <a:xfrm flipH="1" rot="10800000">
                <a:off x="317561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4" name="Google Shape;16884;p19"/>
              <p:cNvSpPr/>
              <p:nvPr/>
            </p:nvSpPr>
            <p:spPr>
              <a:xfrm flipH="1" rot="10800000">
                <a:off x="339043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5" name="Google Shape;16885;p19"/>
              <p:cNvSpPr/>
              <p:nvPr/>
            </p:nvSpPr>
            <p:spPr>
              <a:xfrm flipH="1" rot="10800000">
                <a:off x="360525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6" name="Google Shape;16886;p19"/>
              <p:cNvSpPr/>
              <p:nvPr/>
            </p:nvSpPr>
            <p:spPr>
              <a:xfrm flipH="1" rot="10800000">
                <a:off x="382008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7" name="Google Shape;16887;p19"/>
              <p:cNvSpPr/>
              <p:nvPr/>
            </p:nvSpPr>
            <p:spPr>
              <a:xfrm flipH="1" rot="10800000">
                <a:off x="403490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8" name="Google Shape;16888;p19"/>
              <p:cNvSpPr/>
              <p:nvPr/>
            </p:nvSpPr>
            <p:spPr>
              <a:xfrm flipH="1" rot="10800000">
                <a:off x="424972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9" name="Google Shape;16889;p19"/>
              <p:cNvSpPr/>
              <p:nvPr/>
            </p:nvSpPr>
            <p:spPr>
              <a:xfrm flipH="1" rot="10800000">
                <a:off x="446455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0" name="Google Shape;16890;p19"/>
              <p:cNvSpPr/>
              <p:nvPr/>
            </p:nvSpPr>
            <p:spPr>
              <a:xfrm flipH="1" rot="10800000">
                <a:off x="467937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1" name="Google Shape;16891;p19"/>
              <p:cNvSpPr/>
              <p:nvPr/>
            </p:nvSpPr>
            <p:spPr>
              <a:xfrm flipH="1" rot="10800000">
                <a:off x="489419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2" name="Google Shape;16892;p19"/>
              <p:cNvSpPr/>
              <p:nvPr/>
            </p:nvSpPr>
            <p:spPr>
              <a:xfrm flipH="1" rot="10800000">
                <a:off x="510902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3" name="Google Shape;16893;p19"/>
              <p:cNvSpPr/>
              <p:nvPr/>
            </p:nvSpPr>
            <p:spPr>
              <a:xfrm flipH="1" rot="10800000">
                <a:off x="532384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4" name="Google Shape;16894;p19"/>
              <p:cNvSpPr/>
              <p:nvPr/>
            </p:nvSpPr>
            <p:spPr>
              <a:xfrm flipH="1" rot="10800000">
                <a:off x="553866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5" name="Google Shape;16895;p19"/>
              <p:cNvSpPr/>
              <p:nvPr/>
            </p:nvSpPr>
            <p:spPr>
              <a:xfrm flipH="1" rot="10800000">
                <a:off x="575349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6" name="Google Shape;16896;p19"/>
              <p:cNvSpPr/>
              <p:nvPr/>
            </p:nvSpPr>
            <p:spPr>
              <a:xfrm flipH="1" rot="10800000">
                <a:off x="596831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7" name="Google Shape;16897;p19"/>
              <p:cNvSpPr/>
              <p:nvPr/>
            </p:nvSpPr>
            <p:spPr>
              <a:xfrm flipH="1" rot="10800000">
                <a:off x="618313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8" name="Google Shape;16898;p19"/>
              <p:cNvSpPr/>
              <p:nvPr/>
            </p:nvSpPr>
            <p:spPr>
              <a:xfrm flipH="1" rot="10800000">
                <a:off x="639796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9" name="Google Shape;16899;p19"/>
              <p:cNvSpPr/>
              <p:nvPr/>
            </p:nvSpPr>
            <p:spPr>
              <a:xfrm flipH="1" rot="10800000">
                <a:off x="661278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0" name="Google Shape;16900;p19"/>
              <p:cNvSpPr/>
              <p:nvPr/>
            </p:nvSpPr>
            <p:spPr>
              <a:xfrm flipH="1" rot="10800000">
                <a:off x="682760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1" name="Google Shape;16901;p19"/>
              <p:cNvSpPr/>
              <p:nvPr/>
            </p:nvSpPr>
            <p:spPr>
              <a:xfrm flipH="1" rot="10800000">
                <a:off x="704243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2" name="Google Shape;16902;p19"/>
              <p:cNvSpPr/>
              <p:nvPr/>
            </p:nvSpPr>
            <p:spPr>
              <a:xfrm flipH="1" rot="10800000">
                <a:off x="725725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3" name="Google Shape;16903;p19"/>
              <p:cNvSpPr/>
              <p:nvPr/>
            </p:nvSpPr>
            <p:spPr>
              <a:xfrm flipH="1" rot="10800000">
                <a:off x="747207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4" name="Google Shape;16904;p19"/>
              <p:cNvSpPr/>
              <p:nvPr/>
            </p:nvSpPr>
            <p:spPr>
              <a:xfrm flipH="1" rot="10800000">
                <a:off x="768690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5" name="Google Shape;16905;p19"/>
              <p:cNvSpPr/>
              <p:nvPr/>
            </p:nvSpPr>
            <p:spPr>
              <a:xfrm flipH="1" rot="10800000">
                <a:off x="790172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6" name="Google Shape;16906;p19"/>
              <p:cNvSpPr/>
              <p:nvPr/>
            </p:nvSpPr>
            <p:spPr>
              <a:xfrm flipH="1" rot="10800000">
                <a:off x="8116546"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7" name="Google Shape;16907;p19"/>
              <p:cNvSpPr/>
              <p:nvPr/>
            </p:nvSpPr>
            <p:spPr>
              <a:xfrm flipH="1" rot="10800000">
                <a:off x="833137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8" name="Google Shape;16908;p19"/>
              <p:cNvSpPr/>
              <p:nvPr/>
            </p:nvSpPr>
            <p:spPr>
              <a:xfrm flipH="1" rot="10800000">
                <a:off x="854619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9" name="Google Shape;16909;p19"/>
              <p:cNvSpPr/>
              <p:nvPr/>
            </p:nvSpPr>
            <p:spPr>
              <a:xfrm flipH="1" rot="10800000">
                <a:off x="8761016"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0" name="Google Shape;16910;p19"/>
              <p:cNvSpPr/>
              <p:nvPr/>
            </p:nvSpPr>
            <p:spPr>
              <a:xfrm flipH="1" rot="10800000">
                <a:off x="897584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1" name="Google Shape;16911;p19"/>
              <p:cNvSpPr/>
              <p:nvPr/>
            </p:nvSpPr>
            <p:spPr>
              <a:xfrm flipH="1" rot="10800000">
                <a:off x="-46739"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2" name="Google Shape;16912;p19"/>
              <p:cNvSpPr/>
              <p:nvPr/>
            </p:nvSpPr>
            <p:spPr>
              <a:xfrm flipH="1" rot="10800000">
                <a:off x="16808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3" name="Google Shape;16913;p19"/>
              <p:cNvSpPr/>
              <p:nvPr/>
            </p:nvSpPr>
            <p:spPr>
              <a:xfrm flipH="1" rot="10800000">
                <a:off x="38290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4" name="Google Shape;16914;p19"/>
              <p:cNvSpPr/>
              <p:nvPr/>
            </p:nvSpPr>
            <p:spPr>
              <a:xfrm flipH="1" rot="10800000">
                <a:off x="59773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5" name="Google Shape;16915;p19"/>
              <p:cNvSpPr/>
              <p:nvPr/>
            </p:nvSpPr>
            <p:spPr>
              <a:xfrm flipH="1" rot="10800000">
                <a:off x="81255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6" name="Google Shape;16916;p19"/>
              <p:cNvSpPr/>
              <p:nvPr/>
            </p:nvSpPr>
            <p:spPr>
              <a:xfrm flipH="1" rot="10800000">
                <a:off x="102737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7" name="Google Shape;16917;p19"/>
              <p:cNvSpPr/>
              <p:nvPr/>
            </p:nvSpPr>
            <p:spPr>
              <a:xfrm flipH="1" rot="10800000">
                <a:off x="124220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8" name="Google Shape;16918;p19"/>
              <p:cNvSpPr/>
              <p:nvPr/>
            </p:nvSpPr>
            <p:spPr>
              <a:xfrm flipH="1" rot="10800000">
                <a:off x="145702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9" name="Google Shape;16919;p19"/>
              <p:cNvSpPr/>
              <p:nvPr/>
            </p:nvSpPr>
            <p:spPr>
              <a:xfrm flipH="1" rot="10800000">
                <a:off x="167184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0" name="Google Shape;16920;p19"/>
              <p:cNvSpPr/>
              <p:nvPr/>
            </p:nvSpPr>
            <p:spPr>
              <a:xfrm flipH="1" rot="10800000">
                <a:off x="188667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1" name="Google Shape;16921;p19"/>
              <p:cNvSpPr/>
              <p:nvPr/>
            </p:nvSpPr>
            <p:spPr>
              <a:xfrm flipH="1" rot="10800000">
                <a:off x="210149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2" name="Google Shape;16922;p19"/>
              <p:cNvSpPr/>
              <p:nvPr/>
            </p:nvSpPr>
            <p:spPr>
              <a:xfrm flipH="1" rot="10800000">
                <a:off x="231631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3" name="Google Shape;16923;p19"/>
              <p:cNvSpPr/>
              <p:nvPr/>
            </p:nvSpPr>
            <p:spPr>
              <a:xfrm flipH="1" rot="10800000">
                <a:off x="253114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4" name="Google Shape;16924;p19"/>
              <p:cNvSpPr/>
              <p:nvPr/>
            </p:nvSpPr>
            <p:spPr>
              <a:xfrm flipH="1" rot="10800000">
                <a:off x="274596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5" name="Google Shape;16925;p19"/>
              <p:cNvSpPr/>
              <p:nvPr/>
            </p:nvSpPr>
            <p:spPr>
              <a:xfrm flipH="1" rot="10800000">
                <a:off x="296078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6" name="Google Shape;16926;p19"/>
              <p:cNvSpPr/>
              <p:nvPr/>
            </p:nvSpPr>
            <p:spPr>
              <a:xfrm flipH="1" rot="10800000">
                <a:off x="317561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7" name="Google Shape;16927;p19"/>
              <p:cNvSpPr/>
              <p:nvPr/>
            </p:nvSpPr>
            <p:spPr>
              <a:xfrm flipH="1" rot="10800000">
                <a:off x="339043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8" name="Google Shape;16928;p19"/>
              <p:cNvSpPr/>
              <p:nvPr/>
            </p:nvSpPr>
            <p:spPr>
              <a:xfrm flipH="1" rot="10800000">
                <a:off x="360525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9" name="Google Shape;16929;p19"/>
              <p:cNvSpPr/>
              <p:nvPr/>
            </p:nvSpPr>
            <p:spPr>
              <a:xfrm flipH="1" rot="10800000">
                <a:off x="382008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0" name="Google Shape;16930;p19"/>
              <p:cNvSpPr/>
              <p:nvPr/>
            </p:nvSpPr>
            <p:spPr>
              <a:xfrm flipH="1" rot="10800000">
                <a:off x="403490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1" name="Google Shape;16931;p19"/>
              <p:cNvSpPr/>
              <p:nvPr/>
            </p:nvSpPr>
            <p:spPr>
              <a:xfrm flipH="1" rot="10800000">
                <a:off x="424972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2" name="Google Shape;16932;p19"/>
              <p:cNvSpPr/>
              <p:nvPr/>
            </p:nvSpPr>
            <p:spPr>
              <a:xfrm flipH="1" rot="10800000">
                <a:off x="446455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3" name="Google Shape;16933;p19"/>
              <p:cNvSpPr/>
              <p:nvPr/>
            </p:nvSpPr>
            <p:spPr>
              <a:xfrm flipH="1" rot="10800000">
                <a:off x="467937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4" name="Google Shape;16934;p19"/>
              <p:cNvSpPr/>
              <p:nvPr/>
            </p:nvSpPr>
            <p:spPr>
              <a:xfrm flipH="1" rot="10800000">
                <a:off x="489419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5" name="Google Shape;16935;p19"/>
              <p:cNvSpPr/>
              <p:nvPr/>
            </p:nvSpPr>
            <p:spPr>
              <a:xfrm flipH="1" rot="10800000">
                <a:off x="510902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6" name="Google Shape;16936;p19"/>
              <p:cNvSpPr/>
              <p:nvPr/>
            </p:nvSpPr>
            <p:spPr>
              <a:xfrm flipH="1" rot="10800000">
                <a:off x="532384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7" name="Google Shape;16937;p19"/>
              <p:cNvSpPr/>
              <p:nvPr/>
            </p:nvSpPr>
            <p:spPr>
              <a:xfrm flipH="1" rot="10800000">
                <a:off x="553866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8" name="Google Shape;16938;p19"/>
              <p:cNvSpPr/>
              <p:nvPr/>
            </p:nvSpPr>
            <p:spPr>
              <a:xfrm flipH="1" rot="10800000">
                <a:off x="575349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9" name="Google Shape;16939;p19"/>
              <p:cNvSpPr/>
              <p:nvPr/>
            </p:nvSpPr>
            <p:spPr>
              <a:xfrm flipH="1" rot="10800000">
                <a:off x="596831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0" name="Google Shape;16940;p19"/>
              <p:cNvSpPr/>
              <p:nvPr/>
            </p:nvSpPr>
            <p:spPr>
              <a:xfrm flipH="1" rot="10800000">
                <a:off x="618313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1" name="Google Shape;16941;p19"/>
              <p:cNvSpPr/>
              <p:nvPr/>
            </p:nvSpPr>
            <p:spPr>
              <a:xfrm flipH="1" rot="10800000">
                <a:off x="639796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2" name="Google Shape;16942;p19"/>
              <p:cNvSpPr/>
              <p:nvPr/>
            </p:nvSpPr>
            <p:spPr>
              <a:xfrm flipH="1" rot="10800000">
                <a:off x="661278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3" name="Google Shape;16943;p19"/>
              <p:cNvSpPr/>
              <p:nvPr/>
            </p:nvSpPr>
            <p:spPr>
              <a:xfrm flipH="1" rot="10800000">
                <a:off x="682760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4" name="Google Shape;16944;p19"/>
              <p:cNvSpPr/>
              <p:nvPr/>
            </p:nvSpPr>
            <p:spPr>
              <a:xfrm flipH="1" rot="10800000">
                <a:off x="704243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5" name="Google Shape;16945;p19"/>
              <p:cNvSpPr/>
              <p:nvPr/>
            </p:nvSpPr>
            <p:spPr>
              <a:xfrm flipH="1" rot="10800000">
                <a:off x="725725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6" name="Google Shape;16946;p19"/>
              <p:cNvSpPr/>
              <p:nvPr/>
            </p:nvSpPr>
            <p:spPr>
              <a:xfrm flipH="1" rot="10800000">
                <a:off x="747207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7" name="Google Shape;16947;p19"/>
              <p:cNvSpPr/>
              <p:nvPr/>
            </p:nvSpPr>
            <p:spPr>
              <a:xfrm flipH="1" rot="10800000">
                <a:off x="768690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8" name="Google Shape;16948;p19"/>
              <p:cNvSpPr/>
              <p:nvPr/>
            </p:nvSpPr>
            <p:spPr>
              <a:xfrm flipH="1" rot="10800000">
                <a:off x="790172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9" name="Google Shape;16949;p19"/>
              <p:cNvSpPr/>
              <p:nvPr/>
            </p:nvSpPr>
            <p:spPr>
              <a:xfrm flipH="1" rot="10800000">
                <a:off x="8116546"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0" name="Google Shape;16950;p19"/>
              <p:cNvSpPr/>
              <p:nvPr/>
            </p:nvSpPr>
            <p:spPr>
              <a:xfrm flipH="1" rot="10800000">
                <a:off x="833137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1" name="Google Shape;16951;p19"/>
              <p:cNvSpPr/>
              <p:nvPr/>
            </p:nvSpPr>
            <p:spPr>
              <a:xfrm flipH="1" rot="10800000">
                <a:off x="854619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2" name="Google Shape;16952;p19"/>
              <p:cNvSpPr/>
              <p:nvPr/>
            </p:nvSpPr>
            <p:spPr>
              <a:xfrm flipH="1" rot="10800000">
                <a:off x="8761016"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3" name="Google Shape;16953;p19"/>
              <p:cNvSpPr/>
              <p:nvPr/>
            </p:nvSpPr>
            <p:spPr>
              <a:xfrm flipH="1" rot="10800000">
                <a:off x="897584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4" name="Google Shape;16954;p19"/>
              <p:cNvSpPr/>
              <p:nvPr/>
            </p:nvSpPr>
            <p:spPr>
              <a:xfrm flipH="1" rot="10800000">
                <a:off x="-46739"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5" name="Google Shape;16955;p19"/>
              <p:cNvSpPr/>
              <p:nvPr/>
            </p:nvSpPr>
            <p:spPr>
              <a:xfrm flipH="1" rot="10800000">
                <a:off x="16808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6" name="Google Shape;16956;p19"/>
              <p:cNvSpPr/>
              <p:nvPr/>
            </p:nvSpPr>
            <p:spPr>
              <a:xfrm flipH="1" rot="10800000">
                <a:off x="38290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7" name="Google Shape;16957;p19"/>
              <p:cNvSpPr/>
              <p:nvPr/>
            </p:nvSpPr>
            <p:spPr>
              <a:xfrm flipH="1" rot="10800000">
                <a:off x="59773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8" name="Google Shape;16958;p19"/>
              <p:cNvSpPr/>
              <p:nvPr/>
            </p:nvSpPr>
            <p:spPr>
              <a:xfrm flipH="1" rot="10800000">
                <a:off x="81255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9" name="Google Shape;16959;p19"/>
              <p:cNvSpPr/>
              <p:nvPr/>
            </p:nvSpPr>
            <p:spPr>
              <a:xfrm flipH="1" rot="10800000">
                <a:off x="102737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0" name="Google Shape;16960;p19"/>
              <p:cNvSpPr/>
              <p:nvPr/>
            </p:nvSpPr>
            <p:spPr>
              <a:xfrm flipH="1" rot="10800000">
                <a:off x="124220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1" name="Google Shape;16961;p19"/>
              <p:cNvSpPr/>
              <p:nvPr/>
            </p:nvSpPr>
            <p:spPr>
              <a:xfrm flipH="1" rot="10800000">
                <a:off x="145702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2" name="Google Shape;16962;p19"/>
              <p:cNvSpPr/>
              <p:nvPr/>
            </p:nvSpPr>
            <p:spPr>
              <a:xfrm flipH="1" rot="10800000">
                <a:off x="167184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3" name="Google Shape;16963;p19"/>
              <p:cNvSpPr/>
              <p:nvPr/>
            </p:nvSpPr>
            <p:spPr>
              <a:xfrm flipH="1" rot="10800000">
                <a:off x="188667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4" name="Google Shape;16964;p19"/>
              <p:cNvSpPr/>
              <p:nvPr/>
            </p:nvSpPr>
            <p:spPr>
              <a:xfrm flipH="1" rot="10800000">
                <a:off x="210149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5" name="Google Shape;16965;p19"/>
              <p:cNvSpPr/>
              <p:nvPr/>
            </p:nvSpPr>
            <p:spPr>
              <a:xfrm flipH="1" rot="10800000">
                <a:off x="231631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6" name="Google Shape;16966;p19"/>
              <p:cNvSpPr/>
              <p:nvPr/>
            </p:nvSpPr>
            <p:spPr>
              <a:xfrm flipH="1" rot="10800000">
                <a:off x="253114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7" name="Google Shape;16967;p19"/>
              <p:cNvSpPr/>
              <p:nvPr/>
            </p:nvSpPr>
            <p:spPr>
              <a:xfrm flipH="1" rot="10800000">
                <a:off x="274596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8" name="Google Shape;16968;p19"/>
              <p:cNvSpPr/>
              <p:nvPr/>
            </p:nvSpPr>
            <p:spPr>
              <a:xfrm flipH="1" rot="10800000">
                <a:off x="296078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9" name="Google Shape;16969;p19"/>
              <p:cNvSpPr/>
              <p:nvPr/>
            </p:nvSpPr>
            <p:spPr>
              <a:xfrm flipH="1" rot="10800000">
                <a:off x="317561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0" name="Google Shape;16970;p19"/>
              <p:cNvSpPr/>
              <p:nvPr/>
            </p:nvSpPr>
            <p:spPr>
              <a:xfrm flipH="1" rot="10800000">
                <a:off x="339043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1" name="Google Shape;16971;p19"/>
              <p:cNvSpPr/>
              <p:nvPr/>
            </p:nvSpPr>
            <p:spPr>
              <a:xfrm flipH="1" rot="10800000">
                <a:off x="360525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2" name="Google Shape;16972;p19"/>
              <p:cNvSpPr/>
              <p:nvPr/>
            </p:nvSpPr>
            <p:spPr>
              <a:xfrm flipH="1" rot="10800000">
                <a:off x="382008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3" name="Google Shape;16973;p19"/>
              <p:cNvSpPr/>
              <p:nvPr/>
            </p:nvSpPr>
            <p:spPr>
              <a:xfrm flipH="1" rot="10800000">
                <a:off x="403490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4" name="Google Shape;16974;p19"/>
              <p:cNvSpPr/>
              <p:nvPr/>
            </p:nvSpPr>
            <p:spPr>
              <a:xfrm flipH="1" rot="10800000">
                <a:off x="424972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5" name="Google Shape;16975;p19"/>
              <p:cNvSpPr/>
              <p:nvPr/>
            </p:nvSpPr>
            <p:spPr>
              <a:xfrm flipH="1" rot="10800000">
                <a:off x="446455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6" name="Google Shape;16976;p19"/>
              <p:cNvSpPr/>
              <p:nvPr/>
            </p:nvSpPr>
            <p:spPr>
              <a:xfrm flipH="1" rot="10800000">
                <a:off x="467937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7" name="Google Shape;16977;p19"/>
              <p:cNvSpPr/>
              <p:nvPr/>
            </p:nvSpPr>
            <p:spPr>
              <a:xfrm flipH="1" rot="10800000">
                <a:off x="489419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8" name="Google Shape;16978;p19"/>
              <p:cNvSpPr/>
              <p:nvPr/>
            </p:nvSpPr>
            <p:spPr>
              <a:xfrm flipH="1" rot="10800000">
                <a:off x="510902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9" name="Google Shape;16979;p19"/>
              <p:cNvSpPr/>
              <p:nvPr/>
            </p:nvSpPr>
            <p:spPr>
              <a:xfrm flipH="1" rot="10800000">
                <a:off x="532384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0" name="Google Shape;16980;p19"/>
              <p:cNvSpPr/>
              <p:nvPr/>
            </p:nvSpPr>
            <p:spPr>
              <a:xfrm flipH="1" rot="10800000">
                <a:off x="553866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1" name="Google Shape;16981;p19"/>
              <p:cNvSpPr/>
              <p:nvPr/>
            </p:nvSpPr>
            <p:spPr>
              <a:xfrm flipH="1" rot="10800000">
                <a:off x="575349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2" name="Google Shape;16982;p19"/>
              <p:cNvSpPr/>
              <p:nvPr/>
            </p:nvSpPr>
            <p:spPr>
              <a:xfrm flipH="1" rot="10800000">
                <a:off x="596831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3" name="Google Shape;16983;p19"/>
              <p:cNvSpPr/>
              <p:nvPr/>
            </p:nvSpPr>
            <p:spPr>
              <a:xfrm flipH="1" rot="10800000">
                <a:off x="618313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4" name="Google Shape;16984;p19"/>
              <p:cNvSpPr/>
              <p:nvPr/>
            </p:nvSpPr>
            <p:spPr>
              <a:xfrm flipH="1" rot="10800000">
                <a:off x="639796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5" name="Google Shape;16985;p19"/>
              <p:cNvSpPr/>
              <p:nvPr/>
            </p:nvSpPr>
            <p:spPr>
              <a:xfrm flipH="1" rot="10800000">
                <a:off x="661278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6" name="Google Shape;16986;p19"/>
              <p:cNvSpPr/>
              <p:nvPr/>
            </p:nvSpPr>
            <p:spPr>
              <a:xfrm flipH="1" rot="10800000">
                <a:off x="682760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7" name="Google Shape;16987;p19"/>
              <p:cNvSpPr/>
              <p:nvPr/>
            </p:nvSpPr>
            <p:spPr>
              <a:xfrm flipH="1" rot="10800000">
                <a:off x="704243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8" name="Google Shape;16988;p19"/>
              <p:cNvSpPr/>
              <p:nvPr/>
            </p:nvSpPr>
            <p:spPr>
              <a:xfrm flipH="1" rot="10800000">
                <a:off x="725725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9" name="Google Shape;16989;p19"/>
              <p:cNvSpPr/>
              <p:nvPr/>
            </p:nvSpPr>
            <p:spPr>
              <a:xfrm flipH="1" rot="10800000">
                <a:off x="747207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0" name="Google Shape;16990;p19"/>
              <p:cNvSpPr/>
              <p:nvPr/>
            </p:nvSpPr>
            <p:spPr>
              <a:xfrm flipH="1" rot="10800000">
                <a:off x="768690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1" name="Google Shape;16991;p19"/>
              <p:cNvSpPr/>
              <p:nvPr/>
            </p:nvSpPr>
            <p:spPr>
              <a:xfrm flipH="1" rot="10800000">
                <a:off x="790172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2" name="Google Shape;16992;p19"/>
              <p:cNvSpPr/>
              <p:nvPr/>
            </p:nvSpPr>
            <p:spPr>
              <a:xfrm flipH="1" rot="10800000">
                <a:off x="8116546"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3" name="Google Shape;16993;p19"/>
              <p:cNvSpPr/>
              <p:nvPr/>
            </p:nvSpPr>
            <p:spPr>
              <a:xfrm flipH="1" rot="10800000">
                <a:off x="833137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4" name="Google Shape;16994;p19"/>
              <p:cNvSpPr/>
              <p:nvPr/>
            </p:nvSpPr>
            <p:spPr>
              <a:xfrm flipH="1" rot="10800000">
                <a:off x="854619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5" name="Google Shape;16995;p19"/>
              <p:cNvSpPr/>
              <p:nvPr/>
            </p:nvSpPr>
            <p:spPr>
              <a:xfrm flipH="1" rot="10800000">
                <a:off x="8761016"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6" name="Google Shape;16996;p19"/>
              <p:cNvSpPr/>
              <p:nvPr/>
            </p:nvSpPr>
            <p:spPr>
              <a:xfrm flipH="1" rot="10800000">
                <a:off x="897584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7" name="Google Shape;16997;p19"/>
              <p:cNvSpPr/>
              <p:nvPr/>
            </p:nvSpPr>
            <p:spPr>
              <a:xfrm flipH="1" rot="10800000">
                <a:off x="-46739"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8" name="Google Shape;16998;p19"/>
              <p:cNvSpPr/>
              <p:nvPr/>
            </p:nvSpPr>
            <p:spPr>
              <a:xfrm flipH="1" rot="10800000">
                <a:off x="16808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9" name="Google Shape;16999;p19"/>
              <p:cNvSpPr/>
              <p:nvPr/>
            </p:nvSpPr>
            <p:spPr>
              <a:xfrm flipH="1" rot="10800000">
                <a:off x="38290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0" name="Google Shape;17000;p19"/>
              <p:cNvSpPr/>
              <p:nvPr/>
            </p:nvSpPr>
            <p:spPr>
              <a:xfrm flipH="1" rot="10800000">
                <a:off x="59773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1" name="Google Shape;17001;p19"/>
              <p:cNvSpPr/>
              <p:nvPr/>
            </p:nvSpPr>
            <p:spPr>
              <a:xfrm flipH="1" rot="10800000">
                <a:off x="81255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2" name="Google Shape;17002;p19"/>
              <p:cNvSpPr/>
              <p:nvPr/>
            </p:nvSpPr>
            <p:spPr>
              <a:xfrm flipH="1" rot="10800000">
                <a:off x="102737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3" name="Google Shape;17003;p19"/>
              <p:cNvSpPr/>
              <p:nvPr/>
            </p:nvSpPr>
            <p:spPr>
              <a:xfrm flipH="1" rot="10800000">
                <a:off x="124220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4" name="Google Shape;17004;p19"/>
              <p:cNvSpPr/>
              <p:nvPr/>
            </p:nvSpPr>
            <p:spPr>
              <a:xfrm flipH="1" rot="10800000">
                <a:off x="145702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5" name="Google Shape;17005;p19"/>
              <p:cNvSpPr/>
              <p:nvPr/>
            </p:nvSpPr>
            <p:spPr>
              <a:xfrm flipH="1" rot="10800000">
                <a:off x="167184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6" name="Google Shape;17006;p19"/>
              <p:cNvSpPr/>
              <p:nvPr/>
            </p:nvSpPr>
            <p:spPr>
              <a:xfrm flipH="1" rot="10800000">
                <a:off x="188667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7" name="Google Shape;17007;p19"/>
              <p:cNvSpPr/>
              <p:nvPr/>
            </p:nvSpPr>
            <p:spPr>
              <a:xfrm flipH="1" rot="10800000">
                <a:off x="210149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8" name="Google Shape;17008;p19"/>
              <p:cNvSpPr/>
              <p:nvPr/>
            </p:nvSpPr>
            <p:spPr>
              <a:xfrm flipH="1" rot="10800000">
                <a:off x="231631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9" name="Google Shape;17009;p19"/>
              <p:cNvSpPr/>
              <p:nvPr/>
            </p:nvSpPr>
            <p:spPr>
              <a:xfrm flipH="1" rot="10800000">
                <a:off x="253114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0" name="Google Shape;17010;p19"/>
              <p:cNvSpPr/>
              <p:nvPr/>
            </p:nvSpPr>
            <p:spPr>
              <a:xfrm flipH="1" rot="10800000">
                <a:off x="274596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1" name="Google Shape;17011;p19"/>
              <p:cNvSpPr/>
              <p:nvPr/>
            </p:nvSpPr>
            <p:spPr>
              <a:xfrm flipH="1" rot="10800000">
                <a:off x="296078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2" name="Google Shape;17012;p19"/>
              <p:cNvSpPr/>
              <p:nvPr/>
            </p:nvSpPr>
            <p:spPr>
              <a:xfrm flipH="1" rot="10800000">
                <a:off x="317561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3" name="Google Shape;17013;p19"/>
              <p:cNvSpPr/>
              <p:nvPr/>
            </p:nvSpPr>
            <p:spPr>
              <a:xfrm flipH="1" rot="10800000">
                <a:off x="339043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4" name="Google Shape;17014;p19"/>
              <p:cNvSpPr/>
              <p:nvPr/>
            </p:nvSpPr>
            <p:spPr>
              <a:xfrm flipH="1" rot="10800000">
                <a:off x="360525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5" name="Google Shape;17015;p19"/>
              <p:cNvSpPr/>
              <p:nvPr/>
            </p:nvSpPr>
            <p:spPr>
              <a:xfrm flipH="1" rot="10800000">
                <a:off x="382008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6" name="Google Shape;17016;p19"/>
              <p:cNvSpPr/>
              <p:nvPr/>
            </p:nvSpPr>
            <p:spPr>
              <a:xfrm flipH="1" rot="10800000">
                <a:off x="403490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7" name="Google Shape;17017;p19"/>
              <p:cNvSpPr/>
              <p:nvPr/>
            </p:nvSpPr>
            <p:spPr>
              <a:xfrm flipH="1" rot="10800000">
                <a:off x="424972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8" name="Google Shape;17018;p19"/>
              <p:cNvSpPr/>
              <p:nvPr/>
            </p:nvSpPr>
            <p:spPr>
              <a:xfrm flipH="1" rot="10800000">
                <a:off x="446455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9" name="Google Shape;17019;p19"/>
              <p:cNvSpPr/>
              <p:nvPr/>
            </p:nvSpPr>
            <p:spPr>
              <a:xfrm flipH="1" rot="10800000">
                <a:off x="467937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0" name="Google Shape;17020;p19"/>
              <p:cNvSpPr/>
              <p:nvPr/>
            </p:nvSpPr>
            <p:spPr>
              <a:xfrm flipH="1" rot="10800000">
                <a:off x="489419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1" name="Google Shape;17021;p19"/>
              <p:cNvSpPr/>
              <p:nvPr/>
            </p:nvSpPr>
            <p:spPr>
              <a:xfrm flipH="1" rot="10800000">
                <a:off x="510902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2" name="Google Shape;17022;p19"/>
              <p:cNvSpPr/>
              <p:nvPr/>
            </p:nvSpPr>
            <p:spPr>
              <a:xfrm flipH="1" rot="10800000">
                <a:off x="532384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3" name="Google Shape;17023;p19"/>
              <p:cNvSpPr/>
              <p:nvPr/>
            </p:nvSpPr>
            <p:spPr>
              <a:xfrm flipH="1" rot="10800000">
                <a:off x="553866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4" name="Google Shape;17024;p19"/>
              <p:cNvSpPr/>
              <p:nvPr/>
            </p:nvSpPr>
            <p:spPr>
              <a:xfrm flipH="1" rot="10800000">
                <a:off x="575349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5" name="Google Shape;17025;p19"/>
              <p:cNvSpPr/>
              <p:nvPr/>
            </p:nvSpPr>
            <p:spPr>
              <a:xfrm flipH="1" rot="10800000">
                <a:off x="596831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6" name="Google Shape;17026;p19"/>
              <p:cNvSpPr/>
              <p:nvPr/>
            </p:nvSpPr>
            <p:spPr>
              <a:xfrm flipH="1" rot="10800000">
                <a:off x="618313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7" name="Google Shape;17027;p19"/>
              <p:cNvSpPr/>
              <p:nvPr/>
            </p:nvSpPr>
            <p:spPr>
              <a:xfrm flipH="1" rot="10800000">
                <a:off x="639796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8" name="Google Shape;17028;p19"/>
              <p:cNvSpPr/>
              <p:nvPr/>
            </p:nvSpPr>
            <p:spPr>
              <a:xfrm flipH="1" rot="10800000">
                <a:off x="661278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9" name="Google Shape;17029;p19"/>
              <p:cNvSpPr/>
              <p:nvPr/>
            </p:nvSpPr>
            <p:spPr>
              <a:xfrm flipH="1" rot="10800000">
                <a:off x="682760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0" name="Google Shape;17030;p19"/>
              <p:cNvSpPr/>
              <p:nvPr/>
            </p:nvSpPr>
            <p:spPr>
              <a:xfrm flipH="1" rot="10800000">
                <a:off x="704243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1" name="Google Shape;17031;p19"/>
              <p:cNvSpPr/>
              <p:nvPr/>
            </p:nvSpPr>
            <p:spPr>
              <a:xfrm flipH="1" rot="10800000">
                <a:off x="725725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2" name="Google Shape;17032;p19"/>
              <p:cNvSpPr/>
              <p:nvPr/>
            </p:nvSpPr>
            <p:spPr>
              <a:xfrm flipH="1" rot="10800000">
                <a:off x="747207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3" name="Google Shape;17033;p19"/>
              <p:cNvSpPr/>
              <p:nvPr/>
            </p:nvSpPr>
            <p:spPr>
              <a:xfrm flipH="1" rot="10800000">
                <a:off x="768690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4" name="Google Shape;17034;p19"/>
              <p:cNvSpPr/>
              <p:nvPr/>
            </p:nvSpPr>
            <p:spPr>
              <a:xfrm flipH="1" rot="10800000">
                <a:off x="790172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5" name="Google Shape;17035;p19"/>
              <p:cNvSpPr/>
              <p:nvPr/>
            </p:nvSpPr>
            <p:spPr>
              <a:xfrm flipH="1" rot="10800000">
                <a:off x="8116546"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6" name="Google Shape;17036;p19"/>
              <p:cNvSpPr/>
              <p:nvPr/>
            </p:nvSpPr>
            <p:spPr>
              <a:xfrm flipH="1" rot="10800000">
                <a:off x="833137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7" name="Google Shape;17037;p19"/>
              <p:cNvSpPr/>
              <p:nvPr/>
            </p:nvSpPr>
            <p:spPr>
              <a:xfrm flipH="1" rot="10800000">
                <a:off x="854619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8" name="Google Shape;17038;p19"/>
              <p:cNvSpPr/>
              <p:nvPr/>
            </p:nvSpPr>
            <p:spPr>
              <a:xfrm flipH="1" rot="10800000">
                <a:off x="8761016"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9" name="Google Shape;17039;p19"/>
              <p:cNvSpPr/>
              <p:nvPr/>
            </p:nvSpPr>
            <p:spPr>
              <a:xfrm flipH="1" rot="10800000">
                <a:off x="897584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0" name="Google Shape;17040;p19"/>
              <p:cNvSpPr/>
              <p:nvPr/>
            </p:nvSpPr>
            <p:spPr>
              <a:xfrm flipH="1" rot="10800000">
                <a:off x="-46739"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1" name="Google Shape;17041;p19"/>
              <p:cNvSpPr/>
              <p:nvPr/>
            </p:nvSpPr>
            <p:spPr>
              <a:xfrm flipH="1" rot="10800000">
                <a:off x="16808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2" name="Google Shape;17042;p19"/>
              <p:cNvSpPr/>
              <p:nvPr/>
            </p:nvSpPr>
            <p:spPr>
              <a:xfrm flipH="1" rot="10800000">
                <a:off x="38290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3" name="Google Shape;17043;p19"/>
              <p:cNvSpPr/>
              <p:nvPr/>
            </p:nvSpPr>
            <p:spPr>
              <a:xfrm flipH="1" rot="10800000">
                <a:off x="59773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4" name="Google Shape;17044;p19"/>
              <p:cNvSpPr/>
              <p:nvPr/>
            </p:nvSpPr>
            <p:spPr>
              <a:xfrm flipH="1" rot="10800000">
                <a:off x="81255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5" name="Google Shape;17045;p19"/>
              <p:cNvSpPr/>
              <p:nvPr/>
            </p:nvSpPr>
            <p:spPr>
              <a:xfrm flipH="1" rot="10800000">
                <a:off x="102737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6" name="Google Shape;17046;p19"/>
              <p:cNvSpPr/>
              <p:nvPr/>
            </p:nvSpPr>
            <p:spPr>
              <a:xfrm flipH="1" rot="10800000">
                <a:off x="124220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7" name="Google Shape;17047;p19"/>
              <p:cNvSpPr/>
              <p:nvPr/>
            </p:nvSpPr>
            <p:spPr>
              <a:xfrm flipH="1" rot="10800000">
                <a:off x="145702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8" name="Google Shape;17048;p19"/>
              <p:cNvSpPr/>
              <p:nvPr/>
            </p:nvSpPr>
            <p:spPr>
              <a:xfrm flipH="1" rot="10800000">
                <a:off x="167184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9" name="Google Shape;17049;p19"/>
              <p:cNvSpPr/>
              <p:nvPr/>
            </p:nvSpPr>
            <p:spPr>
              <a:xfrm flipH="1" rot="10800000">
                <a:off x="188667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0" name="Google Shape;17050;p19"/>
              <p:cNvSpPr/>
              <p:nvPr/>
            </p:nvSpPr>
            <p:spPr>
              <a:xfrm flipH="1" rot="10800000">
                <a:off x="210149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1" name="Google Shape;17051;p19"/>
              <p:cNvSpPr/>
              <p:nvPr/>
            </p:nvSpPr>
            <p:spPr>
              <a:xfrm flipH="1" rot="10800000">
                <a:off x="231631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2" name="Google Shape;17052;p19"/>
              <p:cNvSpPr/>
              <p:nvPr/>
            </p:nvSpPr>
            <p:spPr>
              <a:xfrm flipH="1" rot="10800000">
                <a:off x="253114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3" name="Google Shape;17053;p19"/>
              <p:cNvSpPr/>
              <p:nvPr/>
            </p:nvSpPr>
            <p:spPr>
              <a:xfrm flipH="1" rot="10800000">
                <a:off x="274596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4" name="Google Shape;17054;p19"/>
              <p:cNvSpPr/>
              <p:nvPr/>
            </p:nvSpPr>
            <p:spPr>
              <a:xfrm flipH="1" rot="10800000">
                <a:off x="296078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5" name="Google Shape;17055;p19"/>
              <p:cNvSpPr/>
              <p:nvPr/>
            </p:nvSpPr>
            <p:spPr>
              <a:xfrm flipH="1" rot="10800000">
                <a:off x="317561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6" name="Google Shape;17056;p19"/>
              <p:cNvSpPr/>
              <p:nvPr/>
            </p:nvSpPr>
            <p:spPr>
              <a:xfrm flipH="1" rot="10800000">
                <a:off x="339043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7" name="Google Shape;17057;p19"/>
              <p:cNvSpPr/>
              <p:nvPr/>
            </p:nvSpPr>
            <p:spPr>
              <a:xfrm flipH="1" rot="10800000">
                <a:off x="360525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8" name="Google Shape;17058;p19"/>
              <p:cNvSpPr/>
              <p:nvPr/>
            </p:nvSpPr>
            <p:spPr>
              <a:xfrm flipH="1" rot="10800000">
                <a:off x="382008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9" name="Google Shape;17059;p19"/>
              <p:cNvSpPr/>
              <p:nvPr/>
            </p:nvSpPr>
            <p:spPr>
              <a:xfrm flipH="1" rot="10800000">
                <a:off x="403490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0" name="Google Shape;17060;p19"/>
              <p:cNvSpPr/>
              <p:nvPr/>
            </p:nvSpPr>
            <p:spPr>
              <a:xfrm flipH="1" rot="10800000">
                <a:off x="424972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1" name="Google Shape;17061;p19"/>
              <p:cNvSpPr/>
              <p:nvPr/>
            </p:nvSpPr>
            <p:spPr>
              <a:xfrm flipH="1" rot="10800000">
                <a:off x="446455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2" name="Google Shape;17062;p19"/>
              <p:cNvSpPr/>
              <p:nvPr/>
            </p:nvSpPr>
            <p:spPr>
              <a:xfrm flipH="1" rot="10800000">
                <a:off x="467937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3" name="Google Shape;17063;p19"/>
              <p:cNvSpPr/>
              <p:nvPr/>
            </p:nvSpPr>
            <p:spPr>
              <a:xfrm flipH="1" rot="10800000">
                <a:off x="489419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4" name="Google Shape;17064;p19"/>
              <p:cNvSpPr/>
              <p:nvPr/>
            </p:nvSpPr>
            <p:spPr>
              <a:xfrm flipH="1" rot="10800000">
                <a:off x="510902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5" name="Google Shape;17065;p19"/>
              <p:cNvSpPr/>
              <p:nvPr/>
            </p:nvSpPr>
            <p:spPr>
              <a:xfrm flipH="1" rot="10800000">
                <a:off x="532384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6" name="Google Shape;17066;p19"/>
              <p:cNvSpPr/>
              <p:nvPr/>
            </p:nvSpPr>
            <p:spPr>
              <a:xfrm flipH="1" rot="10800000">
                <a:off x="553866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7" name="Google Shape;17067;p19"/>
              <p:cNvSpPr/>
              <p:nvPr/>
            </p:nvSpPr>
            <p:spPr>
              <a:xfrm flipH="1" rot="10800000">
                <a:off x="575349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8" name="Google Shape;17068;p19"/>
              <p:cNvSpPr/>
              <p:nvPr/>
            </p:nvSpPr>
            <p:spPr>
              <a:xfrm flipH="1" rot="10800000">
                <a:off x="596831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9" name="Google Shape;17069;p19"/>
              <p:cNvSpPr/>
              <p:nvPr/>
            </p:nvSpPr>
            <p:spPr>
              <a:xfrm flipH="1" rot="10800000">
                <a:off x="618313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0" name="Google Shape;17070;p19"/>
              <p:cNvSpPr/>
              <p:nvPr/>
            </p:nvSpPr>
            <p:spPr>
              <a:xfrm flipH="1" rot="10800000">
                <a:off x="639796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1" name="Google Shape;17071;p19"/>
              <p:cNvSpPr/>
              <p:nvPr/>
            </p:nvSpPr>
            <p:spPr>
              <a:xfrm flipH="1" rot="10800000">
                <a:off x="661278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2" name="Google Shape;17072;p19"/>
              <p:cNvSpPr/>
              <p:nvPr/>
            </p:nvSpPr>
            <p:spPr>
              <a:xfrm flipH="1" rot="10800000">
                <a:off x="682760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3" name="Google Shape;17073;p19"/>
              <p:cNvSpPr/>
              <p:nvPr/>
            </p:nvSpPr>
            <p:spPr>
              <a:xfrm flipH="1" rot="10800000">
                <a:off x="704243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4" name="Google Shape;17074;p19"/>
              <p:cNvSpPr/>
              <p:nvPr/>
            </p:nvSpPr>
            <p:spPr>
              <a:xfrm flipH="1" rot="10800000">
                <a:off x="725725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5" name="Google Shape;17075;p19"/>
              <p:cNvSpPr/>
              <p:nvPr/>
            </p:nvSpPr>
            <p:spPr>
              <a:xfrm flipH="1" rot="10800000">
                <a:off x="747207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6" name="Google Shape;17076;p19"/>
              <p:cNvSpPr/>
              <p:nvPr/>
            </p:nvSpPr>
            <p:spPr>
              <a:xfrm flipH="1" rot="10800000">
                <a:off x="768690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7" name="Google Shape;17077;p19"/>
              <p:cNvSpPr/>
              <p:nvPr/>
            </p:nvSpPr>
            <p:spPr>
              <a:xfrm flipH="1" rot="10800000">
                <a:off x="790172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8" name="Google Shape;17078;p19"/>
              <p:cNvSpPr/>
              <p:nvPr/>
            </p:nvSpPr>
            <p:spPr>
              <a:xfrm flipH="1" rot="10800000">
                <a:off x="8116546"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9" name="Google Shape;17079;p19"/>
              <p:cNvSpPr/>
              <p:nvPr/>
            </p:nvSpPr>
            <p:spPr>
              <a:xfrm flipH="1" rot="10800000">
                <a:off x="833137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0" name="Google Shape;17080;p19"/>
              <p:cNvSpPr/>
              <p:nvPr/>
            </p:nvSpPr>
            <p:spPr>
              <a:xfrm flipH="1" rot="10800000">
                <a:off x="854619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1" name="Google Shape;17081;p19"/>
              <p:cNvSpPr/>
              <p:nvPr/>
            </p:nvSpPr>
            <p:spPr>
              <a:xfrm flipH="1" rot="10800000">
                <a:off x="8761016"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2" name="Google Shape;17082;p19"/>
              <p:cNvSpPr/>
              <p:nvPr/>
            </p:nvSpPr>
            <p:spPr>
              <a:xfrm flipH="1" rot="10800000">
                <a:off x="897584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3" name="Google Shape;17083;p19"/>
              <p:cNvSpPr/>
              <p:nvPr/>
            </p:nvSpPr>
            <p:spPr>
              <a:xfrm flipH="1" rot="10800000">
                <a:off x="-46739"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4" name="Google Shape;17084;p19"/>
              <p:cNvSpPr/>
              <p:nvPr/>
            </p:nvSpPr>
            <p:spPr>
              <a:xfrm flipH="1" rot="10800000">
                <a:off x="16808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5" name="Google Shape;17085;p19"/>
              <p:cNvSpPr/>
              <p:nvPr/>
            </p:nvSpPr>
            <p:spPr>
              <a:xfrm flipH="1" rot="10800000">
                <a:off x="38290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6" name="Google Shape;17086;p19"/>
              <p:cNvSpPr/>
              <p:nvPr/>
            </p:nvSpPr>
            <p:spPr>
              <a:xfrm flipH="1" rot="10800000">
                <a:off x="59773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7" name="Google Shape;17087;p19"/>
              <p:cNvSpPr/>
              <p:nvPr/>
            </p:nvSpPr>
            <p:spPr>
              <a:xfrm flipH="1" rot="10800000">
                <a:off x="81255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8" name="Google Shape;17088;p19"/>
              <p:cNvSpPr/>
              <p:nvPr/>
            </p:nvSpPr>
            <p:spPr>
              <a:xfrm flipH="1" rot="10800000">
                <a:off x="102737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9" name="Google Shape;17089;p19"/>
              <p:cNvSpPr/>
              <p:nvPr/>
            </p:nvSpPr>
            <p:spPr>
              <a:xfrm flipH="1" rot="10800000">
                <a:off x="124220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0" name="Google Shape;17090;p19"/>
              <p:cNvSpPr/>
              <p:nvPr/>
            </p:nvSpPr>
            <p:spPr>
              <a:xfrm flipH="1" rot="10800000">
                <a:off x="145702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1" name="Google Shape;17091;p19"/>
              <p:cNvSpPr/>
              <p:nvPr/>
            </p:nvSpPr>
            <p:spPr>
              <a:xfrm flipH="1" rot="10800000">
                <a:off x="167184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2" name="Google Shape;17092;p19"/>
              <p:cNvSpPr/>
              <p:nvPr/>
            </p:nvSpPr>
            <p:spPr>
              <a:xfrm flipH="1" rot="10800000">
                <a:off x="188667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3" name="Google Shape;17093;p19"/>
              <p:cNvSpPr/>
              <p:nvPr/>
            </p:nvSpPr>
            <p:spPr>
              <a:xfrm flipH="1" rot="10800000">
                <a:off x="210149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4" name="Google Shape;17094;p19"/>
              <p:cNvSpPr/>
              <p:nvPr/>
            </p:nvSpPr>
            <p:spPr>
              <a:xfrm flipH="1" rot="10800000">
                <a:off x="231631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5" name="Google Shape;17095;p19"/>
              <p:cNvSpPr/>
              <p:nvPr/>
            </p:nvSpPr>
            <p:spPr>
              <a:xfrm flipH="1" rot="10800000">
                <a:off x="253114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6" name="Google Shape;17096;p19"/>
              <p:cNvSpPr/>
              <p:nvPr/>
            </p:nvSpPr>
            <p:spPr>
              <a:xfrm flipH="1" rot="10800000">
                <a:off x="274596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7" name="Google Shape;17097;p19"/>
              <p:cNvSpPr/>
              <p:nvPr/>
            </p:nvSpPr>
            <p:spPr>
              <a:xfrm flipH="1" rot="10800000">
                <a:off x="296078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8" name="Google Shape;17098;p19"/>
              <p:cNvSpPr/>
              <p:nvPr/>
            </p:nvSpPr>
            <p:spPr>
              <a:xfrm flipH="1" rot="10800000">
                <a:off x="317561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9" name="Google Shape;17099;p19"/>
              <p:cNvSpPr/>
              <p:nvPr/>
            </p:nvSpPr>
            <p:spPr>
              <a:xfrm flipH="1" rot="10800000">
                <a:off x="339043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0" name="Google Shape;17100;p19"/>
              <p:cNvSpPr/>
              <p:nvPr/>
            </p:nvSpPr>
            <p:spPr>
              <a:xfrm flipH="1" rot="10800000">
                <a:off x="360525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1" name="Google Shape;17101;p19"/>
              <p:cNvSpPr/>
              <p:nvPr/>
            </p:nvSpPr>
            <p:spPr>
              <a:xfrm flipH="1" rot="10800000">
                <a:off x="382008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2" name="Google Shape;17102;p19"/>
              <p:cNvSpPr/>
              <p:nvPr/>
            </p:nvSpPr>
            <p:spPr>
              <a:xfrm flipH="1" rot="10800000">
                <a:off x="403490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3" name="Google Shape;17103;p19"/>
              <p:cNvSpPr/>
              <p:nvPr/>
            </p:nvSpPr>
            <p:spPr>
              <a:xfrm flipH="1" rot="10800000">
                <a:off x="424972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4" name="Google Shape;17104;p19"/>
              <p:cNvSpPr/>
              <p:nvPr/>
            </p:nvSpPr>
            <p:spPr>
              <a:xfrm flipH="1" rot="10800000">
                <a:off x="446455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5" name="Google Shape;17105;p19"/>
              <p:cNvSpPr/>
              <p:nvPr/>
            </p:nvSpPr>
            <p:spPr>
              <a:xfrm flipH="1" rot="10800000">
                <a:off x="467937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6" name="Google Shape;17106;p19"/>
              <p:cNvSpPr/>
              <p:nvPr/>
            </p:nvSpPr>
            <p:spPr>
              <a:xfrm flipH="1" rot="10800000">
                <a:off x="489419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7" name="Google Shape;17107;p19"/>
              <p:cNvSpPr/>
              <p:nvPr/>
            </p:nvSpPr>
            <p:spPr>
              <a:xfrm flipH="1" rot="10800000">
                <a:off x="510902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8" name="Google Shape;17108;p19"/>
              <p:cNvSpPr/>
              <p:nvPr/>
            </p:nvSpPr>
            <p:spPr>
              <a:xfrm flipH="1" rot="10800000">
                <a:off x="532384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9" name="Google Shape;17109;p19"/>
              <p:cNvSpPr/>
              <p:nvPr/>
            </p:nvSpPr>
            <p:spPr>
              <a:xfrm flipH="1" rot="10800000">
                <a:off x="553866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0" name="Google Shape;17110;p19"/>
              <p:cNvSpPr/>
              <p:nvPr/>
            </p:nvSpPr>
            <p:spPr>
              <a:xfrm flipH="1" rot="10800000">
                <a:off x="575349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1" name="Google Shape;17111;p19"/>
              <p:cNvSpPr/>
              <p:nvPr/>
            </p:nvSpPr>
            <p:spPr>
              <a:xfrm flipH="1" rot="10800000">
                <a:off x="596831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2" name="Google Shape;17112;p19"/>
              <p:cNvSpPr/>
              <p:nvPr/>
            </p:nvSpPr>
            <p:spPr>
              <a:xfrm flipH="1" rot="10800000">
                <a:off x="618313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3" name="Google Shape;17113;p19"/>
              <p:cNvSpPr/>
              <p:nvPr/>
            </p:nvSpPr>
            <p:spPr>
              <a:xfrm flipH="1" rot="10800000">
                <a:off x="639796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4" name="Google Shape;17114;p19"/>
              <p:cNvSpPr/>
              <p:nvPr/>
            </p:nvSpPr>
            <p:spPr>
              <a:xfrm flipH="1" rot="10800000">
                <a:off x="661278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5" name="Google Shape;17115;p19"/>
              <p:cNvSpPr/>
              <p:nvPr/>
            </p:nvSpPr>
            <p:spPr>
              <a:xfrm flipH="1" rot="10800000">
                <a:off x="682760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6" name="Google Shape;17116;p19"/>
              <p:cNvSpPr/>
              <p:nvPr/>
            </p:nvSpPr>
            <p:spPr>
              <a:xfrm flipH="1" rot="10800000">
                <a:off x="704243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7" name="Google Shape;17117;p19"/>
              <p:cNvSpPr/>
              <p:nvPr/>
            </p:nvSpPr>
            <p:spPr>
              <a:xfrm flipH="1" rot="10800000">
                <a:off x="725725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8" name="Google Shape;17118;p19"/>
              <p:cNvSpPr/>
              <p:nvPr/>
            </p:nvSpPr>
            <p:spPr>
              <a:xfrm flipH="1" rot="10800000">
                <a:off x="747207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9" name="Google Shape;17119;p19"/>
              <p:cNvSpPr/>
              <p:nvPr/>
            </p:nvSpPr>
            <p:spPr>
              <a:xfrm flipH="1" rot="10800000">
                <a:off x="768690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0" name="Google Shape;17120;p19"/>
              <p:cNvSpPr/>
              <p:nvPr/>
            </p:nvSpPr>
            <p:spPr>
              <a:xfrm flipH="1" rot="10800000">
                <a:off x="790172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1" name="Google Shape;17121;p19"/>
              <p:cNvSpPr/>
              <p:nvPr/>
            </p:nvSpPr>
            <p:spPr>
              <a:xfrm flipH="1" rot="10800000">
                <a:off x="8116546"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2" name="Google Shape;17122;p19"/>
              <p:cNvSpPr/>
              <p:nvPr/>
            </p:nvSpPr>
            <p:spPr>
              <a:xfrm flipH="1" rot="10800000">
                <a:off x="833137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3" name="Google Shape;17123;p19"/>
              <p:cNvSpPr/>
              <p:nvPr/>
            </p:nvSpPr>
            <p:spPr>
              <a:xfrm flipH="1" rot="10800000">
                <a:off x="854619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4" name="Google Shape;17124;p19"/>
              <p:cNvSpPr/>
              <p:nvPr/>
            </p:nvSpPr>
            <p:spPr>
              <a:xfrm flipH="1" rot="10800000">
                <a:off x="8761016"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5" name="Google Shape;17125;p19"/>
              <p:cNvSpPr/>
              <p:nvPr/>
            </p:nvSpPr>
            <p:spPr>
              <a:xfrm flipH="1" rot="10800000">
                <a:off x="897584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6" name="Google Shape;17126;p19"/>
              <p:cNvSpPr/>
              <p:nvPr/>
            </p:nvSpPr>
            <p:spPr>
              <a:xfrm flipH="1" rot="10800000">
                <a:off x="-46739"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7" name="Google Shape;17127;p19"/>
              <p:cNvSpPr/>
              <p:nvPr/>
            </p:nvSpPr>
            <p:spPr>
              <a:xfrm flipH="1" rot="10800000">
                <a:off x="16808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8" name="Google Shape;17128;p19"/>
              <p:cNvSpPr/>
              <p:nvPr/>
            </p:nvSpPr>
            <p:spPr>
              <a:xfrm flipH="1" rot="10800000">
                <a:off x="38290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9" name="Google Shape;17129;p19"/>
              <p:cNvSpPr/>
              <p:nvPr/>
            </p:nvSpPr>
            <p:spPr>
              <a:xfrm flipH="1" rot="10800000">
                <a:off x="59773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0" name="Google Shape;17130;p19"/>
              <p:cNvSpPr/>
              <p:nvPr/>
            </p:nvSpPr>
            <p:spPr>
              <a:xfrm flipH="1" rot="10800000">
                <a:off x="81255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1" name="Google Shape;17131;p19"/>
              <p:cNvSpPr/>
              <p:nvPr/>
            </p:nvSpPr>
            <p:spPr>
              <a:xfrm flipH="1" rot="10800000">
                <a:off x="102737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2" name="Google Shape;17132;p19"/>
              <p:cNvSpPr/>
              <p:nvPr/>
            </p:nvSpPr>
            <p:spPr>
              <a:xfrm flipH="1" rot="10800000">
                <a:off x="124220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3" name="Google Shape;17133;p19"/>
              <p:cNvSpPr/>
              <p:nvPr/>
            </p:nvSpPr>
            <p:spPr>
              <a:xfrm flipH="1" rot="10800000">
                <a:off x="145702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4" name="Google Shape;17134;p19"/>
              <p:cNvSpPr/>
              <p:nvPr/>
            </p:nvSpPr>
            <p:spPr>
              <a:xfrm flipH="1" rot="10800000">
                <a:off x="167184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5" name="Google Shape;17135;p19"/>
              <p:cNvSpPr/>
              <p:nvPr/>
            </p:nvSpPr>
            <p:spPr>
              <a:xfrm flipH="1" rot="10800000">
                <a:off x="188667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6" name="Google Shape;17136;p19"/>
              <p:cNvSpPr/>
              <p:nvPr/>
            </p:nvSpPr>
            <p:spPr>
              <a:xfrm flipH="1" rot="10800000">
                <a:off x="210149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7" name="Google Shape;17137;p19"/>
              <p:cNvSpPr/>
              <p:nvPr/>
            </p:nvSpPr>
            <p:spPr>
              <a:xfrm flipH="1" rot="10800000">
                <a:off x="231631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8" name="Google Shape;17138;p19"/>
              <p:cNvSpPr/>
              <p:nvPr/>
            </p:nvSpPr>
            <p:spPr>
              <a:xfrm flipH="1" rot="10800000">
                <a:off x="253114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9" name="Google Shape;17139;p19"/>
              <p:cNvSpPr/>
              <p:nvPr/>
            </p:nvSpPr>
            <p:spPr>
              <a:xfrm flipH="1" rot="10800000">
                <a:off x="274596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0" name="Google Shape;17140;p19"/>
              <p:cNvSpPr/>
              <p:nvPr/>
            </p:nvSpPr>
            <p:spPr>
              <a:xfrm flipH="1" rot="10800000">
                <a:off x="296078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1" name="Google Shape;17141;p19"/>
              <p:cNvSpPr/>
              <p:nvPr/>
            </p:nvSpPr>
            <p:spPr>
              <a:xfrm flipH="1" rot="10800000">
                <a:off x="317561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2" name="Google Shape;17142;p19"/>
              <p:cNvSpPr/>
              <p:nvPr/>
            </p:nvSpPr>
            <p:spPr>
              <a:xfrm flipH="1" rot="10800000">
                <a:off x="339043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3" name="Google Shape;17143;p19"/>
              <p:cNvSpPr/>
              <p:nvPr/>
            </p:nvSpPr>
            <p:spPr>
              <a:xfrm flipH="1" rot="10800000">
                <a:off x="360525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4" name="Google Shape;17144;p19"/>
              <p:cNvSpPr/>
              <p:nvPr/>
            </p:nvSpPr>
            <p:spPr>
              <a:xfrm flipH="1" rot="10800000">
                <a:off x="382008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5" name="Google Shape;17145;p19"/>
              <p:cNvSpPr/>
              <p:nvPr/>
            </p:nvSpPr>
            <p:spPr>
              <a:xfrm flipH="1" rot="10800000">
                <a:off x="403490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6" name="Google Shape;17146;p19"/>
              <p:cNvSpPr/>
              <p:nvPr/>
            </p:nvSpPr>
            <p:spPr>
              <a:xfrm flipH="1" rot="10800000">
                <a:off x="424972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7" name="Google Shape;17147;p19"/>
              <p:cNvSpPr/>
              <p:nvPr/>
            </p:nvSpPr>
            <p:spPr>
              <a:xfrm flipH="1" rot="10800000">
                <a:off x="446455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8" name="Google Shape;17148;p19"/>
              <p:cNvSpPr/>
              <p:nvPr/>
            </p:nvSpPr>
            <p:spPr>
              <a:xfrm flipH="1" rot="10800000">
                <a:off x="467937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9" name="Google Shape;17149;p19"/>
              <p:cNvSpPr/>
              <p:nvPr/>
            </p:nvSpPr>
            <p:spPr>
              <a:xfrm flipH="1" rot="10800000">
                <a:off x="489419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0" name="Google Shape;17150;p19"/>
              <p:cNvSpPr/>
              <p:nvPr/>
            </p:nvSpPr>
            <p:spPr>
              <a:xfrm flipH="1" rot="10800000">
                <a:off x="510902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1" name="Google Shape;17151;p19"/>
              <p:cNvSpPr/>
              <p:nvPr/>
            </p:nvSpPr>
            <p:spPr>
              <a:xfrm flipH="1" rot="10800000">
                <a:off x="532384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2" name="Google Shape;17152;p19"/>
              <p:cNvSpPr/>
              <p:nvPr/>
            </p:nvSpPr>
            <p:spPr>
              <a:xfrm flipH="1" rot="10800000">
                <a:off x="553866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3" name="Google Shape;17153;p19"/>
              <p:cNvSpPr/>
              <p:nvPr/>
            </p:nvSpPr>
            <p:spPr>
              <a:xfrm flipH="1" rot="10800000">
                <a:off x="575349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4" name="Google Shape;17154;p19"/>
              <p:cNvSpPr/>
              <p:nvPr/>
            </p:nvSpPr>
            <p:spPr>
              <a:xfrm flipH="1" rot="10800000">
                <a:off x="596831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5" name="Google Shape;17155;p19"/>
              <p:cNvSpPr/>
              <p:nvPr/>
            </p:nvSpPr>
            <p:spPr>
              <a:xfrm flipH="1" rot="10800000">
                <a:off x="618313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6" name="Google Shape;17156;p19"/>
              <p:cNvSpPr/>
              <p:nvPr/>
            </p:nvSpPr>
            <p:spPr>
              <a:xfrm flipH="1" rot="10800000">
                <a:off x="639796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7" name="Google Shape;17157;p19"/>
              <p:cNvSpPr/>
              <p:nvPr/>
            </p:nvSpPr>
            <p:spPr>
              <a:xfrm flipH="1" rot="10800000">
                <a:off x="661278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8" name="Google Shape;17158;p19"/>
              <p:cNvSpPr/>
              <p:nvPr/>
            </p:nvSpPr>
            <p:spPr>
              <a:xfrm flipH="1" rot="10800000">
                <a:off x="682760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9" name="Google Shape;17159;p19"/>
              <p:cNvSpPr/>
              <p:nvPr/>
            </p:nvSpPr>
            <p:spPr>
              <a:xfrm flipH="1" rot="10800000">
                <a:off x="704243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0" name="Google Shape;17160;p19"/>
              <p:cNvSpPr/>
              <p:nvPr/>
            </p:nvSpPr>
            <p:spPr>
              <a:xfrm flipH="1" rot="10800000">
                <a:off x="725725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1" name="Google Shape;17161;p19"/>
              <p:cNvSpPr/>
              <p:nvPr/>
            </p:nvSpPr>
            <p:spPr>
              <a:xfrm flipH="1" rot="10800000">
                <a:off x="747207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2" name="Google Shape;17162;p19"/>
              <p:cNvSpPr/>
              <p:nvPr/>
            </p:nvSpPr>
            <p:spPr>
              <a:xfrm flipH="1" rot="10800000">
                <a:off x="768690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3" name="Google Shape;17163;p19"/>
              <p:cNvSpPr/>
              <p:nvPr/>
            </p:nvSpPr>
            <p:spPr>
              <a:xfrm flipH="1" rot="10800000">
                <a:off x="790172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4" name="Google Shape;17164;p19"/>
              <p:cNvSpPr/>
              <p:nvPr/>
            </p:nvSpPr>
            <p:spPr>
              <a:xfrm flipH="1" rot="10800000">
                <a:off x="8116546"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5" name="Google Shape;17165;p19"/>
              <p:cNvSpPr/>
              <p:nvPr/>
            </p:nvSpPr>
            <p:spPr>
              <a:xfrm flipH="1" rot="10800000">
                <a:off x="833137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6" name="Google Shape;17166;p19"/>
              <p:cNvSpPr/>
              <p:nvPr/>
            </p:nvSpPr>
            <p:spPr>
              <a:xfrm flipH="1" rot="10800000">
                <a:off x="854619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7" name="Google Shape;17167;p19"/>
              <p:cNvSpPr/>
              <p:nvPr/>
            </p:nvSpPr>
            <p:spPr>
              <a:xfrm flipH="1" rot="10800000">
                <a:off x="8761016"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8" name="Google Shape;17168;p19"/>
              <p:cNvSpPr/>
              <p:nvPr/>
            </p:nvSpPr>
            <p:spPr>
              <a:xfrm flipH="1" rot="10800000">
                <a:off x="897584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9" name="Google Shape;17169;p19"/>
              <p:cNvSpPr/>
              <p:nvPr/>
            </p:nvSpPr>
            <p:spPr>
              <a:xfrm flipH="1" rot="10800000">
                <a:off x="-46739"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0" name="Google Shape;17170;p19"/>
              <p:cNvSpPr/>
              <p:nvPr/>
            </p:nvSpPr>
            <p:spPr>
              <a:xfrm flipH="1" rot="10800000">
                <a:off x="16808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1" name="Google Shape;17171;p19"/>
              <p:cNvSpPr/>
              <p:nvPr/>
            </p:nvSpPr>
            <p:spPr>
              <a:xfrm flipH="1" rot="10800000">
                <a:off x="38290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2" name="Google Shape;17172;p19"/>
              <p:cNvSpPr/>
              <p:nvPr/>
            </p:nvSpPr>
            <p:spPr>
              <a:xfrm flipH="1" rot="10800000">
                <a:off x="59773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3" name="Google Shape;17173;p19"/>
              <p:cNvSpPr/>
              <p:nvPr/>
            </p:nvSpPr>
            <p:spPr>
              <a:xfrm flipH="1" rot="10800000">
                <a:off x="81255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4" name="Google Shape;17174;p19"/>
              <p:cNvSpPr/>
              <p:nvPr/>
            </p:nvSpPr>
            <p:spPr>
              <a:xfrm flipH="1" rot="10800000">
                <a:off x="102737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5" name="Google Shape;17175;p19"/>
              <p:cNvSpPr/>
              <p:nvPr/>
            </p:nvSpPr>
            <p:spPr>
              <a:xfrm flipH="1" rot="10800000">
                <a:off x="124220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6" name="Google Shape;17176;p19"/>
              <p:cNvSpPr/>
              <p:nvPr/>
            </p:nvSpPr>
            <p:spPr>
              <a:xfrm flipH="1" rot="10800000">
                <a:off x="145702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7" name="Google Shape;17177;p19"/>
              <p:cNvSpPr/>
              <p:nvPr/>
            </p:nvSpPr>
            <p:spPr>
              <a:xfrm flipH="1" rot="10800000">
                <a:off x="167184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8" name="Google Shape;17178;p19"/>
              <p:cNvSpPr/>
              <p:nvPr/>
            </p:nvSpPr>
            <p:spPr>
              <a:xfrm flipH="1" rot="10800000">
                <a:off x="188667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9" name="Google Shape;17179;p19"/>
              <p:cNvSpPr/>
              <p:nvPr/>
            </p:nvSpPr>
            <p:spPr>
              <a:xfrm flipH="1" rot="10800000">
                <a:off x="210149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0" name="Google Shape;17180;p19"/>
              <p:cNvSpPr/>
              <p:nvPr/>
            </p:nvSpPr>
            <p:spPr>
              <a:xfrm flipH="1" rot="10800000">
                <a:off x="231631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1" name="Google Shape;17181;p19"/>
              <p:cNvSpPr/>
              <p:nvPr/>
            </p:nvSpPr>
            <p:spPr>
              <a:xfrm flipH="1" rot="10800000">
                <a:off x="253114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2" name="Google Shape;17182;p19"/>
              <p:cNvSpPr/>
              <p:nvPr/>
            </p:nvSpPr>
            <p:spPr>
              <a:xfrm flipH="1" rot="10800000">
                <a:off x="274596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3" name="Google Shape;17183;p19"/>
              <p:cNvSpPr/>
              <p:nvPr/>
            </p:nvSpPr>
            <p:spPr>
              <a:xfrm flipH="1" rot="10800000">
                <a:off x="296078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4" name="Google Shape;17184;p19"/>
              <p:cNvSpPr/>
              <p:nvPr/>
            </p:nvSpPr>
            <p:spPr>
              <a:xfrm flipH="1" rot="10800000">
                <a:off x="317561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5" name="Google Shape;17185;p19"/>
              <p:cNvSpPr/>
              <p:nvPr/>
            </p:nvSpPr>
            <p:spPr>
              <a:xfrm flipH="1" rot="10800000">
                <a:off x="339043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6" name="Google Shape;17186;p19"/>
              <p:cNvSpPr/>
              <p:nvPr/>
            </p:nvSpPr>
            <p:spPr>
              <a:xfrm flipH="1" rot="10800000">
                <a:off x="360525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7" name="Google Shape;17187;p19"/>
              <p:cNvSpPr/>
              <p:nvPr/>
            </p:nvSpPr>
            <p:spPr>
              <a:xfrm flipH="1" rot="10800000">
                <a:off x="382008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8" name="Google Shape;17188;p19"/>
              <p:cNvSpPr/>
              <p:nvPr/>
            </p:nvSpPr>
            <p:spPr>
              <a:xfrm flipH="1" rot="10800000">
                <a:off x="403490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9" name="Google Shape;17189;p19"/>
              <p:cNvSpPr/>
              <p:nvPr/>
            </p:nvSpPr>
            <p:spPr>
              <a:xfrm flipH="1" rot="10800000">
                <a:off x="424972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0" name="Google Shape;17190;p19"/>
              <p:cNvSpPr/>
              <p:nvPr/>
            </p:nvSpPr>
            <p:spPr>
              <a:xfrm flipH="1" rot="10800000">
                <a:off x="446455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1" name="Google Shape;17191;p19"/>
              <p:cNvSpPr/>
              <p:nvPr/>
            </p:nvSpPr>
            <p:spPr>
              <a:xfrm flipH="1" rot="10800000">
                <a:off x="467937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2" name="Google Shape;17192;p19"/>
              <p:cNvSpPr/>
              <p:nvPr/>
            </p:nvSpPr>
            <p:spPr>
              <a:xfrm flipH="1" rot="10800000">
                <a:off x="489419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3" name="Google Shape;17193;p19"/>
              <p:cNvSpPr/>
              <p:nvPr/>
            </p:nvSpPr>
            <p:spPr>
              <a:xfrm flipH="1" rot="10800000">
                <a:off x="510902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4" name="Google Shape;17194;p19"/>
              <p:cNvSpPr/>
              <p:nvPr/>
            </p:nvSpPr>
            <p:spPr>
              <a:xfrm flipH="1" rot="10800000">
                <a:off x="532384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5" name="Google Shape;17195;p19"/>
              <p:cNvSpPr/>
              <p:nvPr/>
            </p:nvSpPr>
            <p:spPr>
              <a:xfrm flipH="1" rot="10800000">
                <a:off x="553866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6" name="Google Shape;17196;p19"/>
              <p:cNvSpPr/>
              <p:nvPr/>
            </p:nvSpPr>
            <p:spPr>
              <a:xfrm flipH="1" rot="10800000">
                <a:off x="575349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7" name="Google Shape;17197;p19"/>
              <p:cNvSpPr/>
              <p:nvPr/>
            </p:nvSpPr>
            <p:spPr>
              <a:xfrm flipH="1" rot="10800000">
                <a:off x="596831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8" name="Google Shape;17198;p19"/>
              <p:cNvSpPr/>
              <p:nvPr/>
            </p:nvSpPr>
            <p:spPr>
              <a:xfrm flipH="1" rot="10800000">
                <a:off x="618313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9" name="Google Shape;17199;p19"/>
              <p:cNvSpPr/>
              <p:nvPr/>
            </p:nvSpPr>
            <p:spPr>
              <a:xfrm flipH="1" rot="10800000">
                <a:off x="639796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0" name="Google Shape;17200;p19"/>
              <p:cNvSpPr/>
              <p:nvPr/>
            </p:nvSpPr>
            <p:spPr>
              <a:xfrm flipH="1" rot="10800000">
                <a:off x="661278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1" name="Google Shape;17201;p19"/>
              <p:cNvSpPr/>
              <p:nvPr/>
            </p:nvSpPr>
            <p:spPr>
              <a:xfrm flipH="1" rot="10800000">
                <a:off x="682760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2" name="Google Shape;17202;p19"/>
              <p:cNvSpPr/>
              <p:nvPr/>
            </p:nvSpPr>
            <p:spPr>
              <a:xfrm flipH="1" rot="10800000">
                <a:off x="704243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3" name="Google Shape;17203;p19"/>
              <p:cNvSpPr/>
              <p:nvPr/>
            </p:nvSpPr>
            <p:spPr>
              <a:xfrm flipH="1" rot="10800000">
                <a:off x="725725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4" name="Google Shape;17204;p19"/>
              <p:cNvSpPr/>
              <p:nvPr/>
            </p:nvSpPr>
            <p:spPr>
              <a:xfrm flipH="1" rot="10800000">
                <a:off x="747207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5" name="Google Shape;17205;p19"/>
              <p:cNvSpPr/>
              <p:nvPr/>
            </p:nvSpPr>
            <p:spPr>
              <a:xfrm flipH="1" rot="10800000">
                <a:off x="768690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6" name="Google Shape;17206;p19"/>
              <p:cNvSpPr/>
              <p:nvPr/>
            </p:nvSpPr>
            <p:spPr>
              <a:xfrm flipH="1" rot="10800000">
                <a:off x="790172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7" name="Google Shape;17207;p19"/>
              <p:cNvSpPr/>
              <p:nvPr/>
            </p:nvSpPr>
            <p:spPr>
              <a:xfrm flipH="1" rot="10800000">
                <a:off x="8116546"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8" name="Google Shape;17208;p19"/>
              <p:cNvSpPr/>
              <p:nvPr/>
            </p:nvSpPr>
            <p:spPr>
              <a:xfrm flipH="1" rot="10800000">
                <a:off x="833137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9" name="Google Shape;17209;p19"/>
              <p:cNvSpPr/>
              <p:nvPr/>
            </p:nvSpPr>
            <p:spPr>
              <a:xfrm flipH="1" rot="10800000">
                <a:off x="854619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0" name="Google Shape;17210;p19"/>
              <p:cNvSpPr/>
              <p:nvPr/>
            </p:nvSpPr>
            <p:spPr>
              <a:xfrm flipH="1" rot="10800000">
                <a:off x="8761016"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1" name="Google Shape;17211;p19"/>
              <p:cNvSpPr/>
              <p:nvPr/>
            </p:nvSpPr>
            <p:spPr>
              <a:xfrm flipH="1" rot="10800000">
                <a:off x="897584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2" name="Google Shape;17212;p19"/>
              <p:cNvSpPr/>
              <p:nvPr/>
            </p:nvSpPr>
            <p:spPr>
              <a:xfrm flipH="1" rot="10800000">
                <a:off x="-46739"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3" name="Google Shape;17213;p19"/>
              <p:cNvSpPr/>
              <p:nvPr/>
            </p:nvSpPr>
            <p:spPr>
              <a:xfrm flipH="1" rot="10800000">
                <a:off x="16808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4" name="Google Shape;17214;p19"/>
              <p:cNvSpPr/>
              <p:nvPr/>
            </p:nvSpPr>
            <p:spPr>
              <a:xfrm flipH="1" rot="10800000">
                <a:off x="38290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5" name="Google Shape;17215;p19"/>
              <p:cNvSpPr/>
              <p:nvPr/>
            </p:nvSpPr>
            <p:spPr>
              <a:xfrm flipH="1" rot="10800000">
                <a:off x="59773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6" name="Google Shape;17216;p19"/>
              <p:cNvSpPr/>
              <p:nvPr/>
            </p:nvSpPr>
            <p:spPr>
              <a:xfrm flipH="1" rot="10800000">
                <a:off x="81255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7" name="Google Shape;17217;p19"/>
              <p:cNvSpPr/>
              <p:nvPr/>
            </p:nvSpPr>
            <p:spPr>
              <a:xfrm flipH="1" rot="10800000">
                <a:off x="102737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8" name="Google Shape;17218;p19"/>
              <p:cNvSpPr/>
              <p:nvPr/>
            </p:nvSpPr>
            <p:spPr>
              <a:xfrm flipH="1" rot="10800000">
                <a:off x="124220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9" name="Google Shape;17219;p19"/>
              <p:cNvSpPr/>
              <p:nvPr/>
            </p:nvSpPr>
            <p:spPr>
              <a:xfrm flipH="1" rot="10800000">
                <a:off x="145702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0" name="Google Shape;17220;p19"/>
              <p:cNvSpPr/>
              <p:nvPr/>
            </p:nvSpPr>
            <p:spPr>
              <a:xfrm flipH="1" rot="10800000">
                <a:off x="167184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1" name="Google Shape;17221;p19"/>
              <p:cNvSpPr/>
              <p:nvPr/>
            </p:nvSpPr>
            <p:spPr>
              <a:xfrm flipH="1" rot="10800000">
                <a:off x="188667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2" name="Google Shape;17222;p19"/>
              <p:cNvSpPr/>
              <p:nvPr/>
            </p:nvSpPr>
            <p:spPr>
              <a:xfrm flipH="1" rot="10800000">
                <a:off x="210149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3" name="Google Shape;17223;p19"/>
              <p:cNvSpPr/>
              <p:nvPr/>
            </p:nvSpPr>
            <p:spPr>
              <a:xfrm flipH="1" rot="10800000">
                <a:off x="231631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4" name="Google Shape;17224;p19"/>
              <p:cNvSpPr/>
              <p:nvPr/>
            </p:nvSpPr>
            <p:spPr>
              <a:xfrm flipH="1" rot="10800000">
                <a:off x="253114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5" name="Google Shape;17225;p19"/>
              <p:cNvSpPr/>
              <p:nvPr/>
            </p:nvSpPr>
            <p:spPr>
              <a:xfrm flipH="1" rot="10800000">
                <a:off x="274596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6" name="Google Shape;17226;p19"/>
              <p:cNvSpPr/>
              <p:nvPr/>
            </p:nvSpPr>
            <p:spPr>
              <a:xfrm flipH="1" rot="10800000">
                <a:off x="296078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7" name="Google Shape;17227;p19"/>
              <p:cNvSpPr/>
              <p:nvPr/>
            </p:nvSpPr>
            <p:spPr>
              <a:xfrm flipH="1" rot="10800000">
                <a:off x="317561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8" name="Google Shape;17228;p19"/>
              <p:cNvSpPr/>
              <p:nvPr/>
            </p:nvSpPr>
            <p:spPr>
              <a:xfrm flipH="1" rot="10800000">
                <a:off x="339043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9" name="Google Shape;17229;p19"/>
              <p:cNvSpPr/>
              <p:nvPr/>
            </p:nvSpPr>
            <p:spPr>
              <a:xfrm flipH="1" rot="10800000">
                <a:off x="360525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0" name="Google Shape;17230;p19"/>
              <p:cNvSpPr/>
              <p:nvPr/>
            </p:nvSpPr>
            <p:spPr>
              <a:xfrm flipH="1" rot="10800000">
                <a:off x="382008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1" name="Google Shape;17231;p19"/>
              <p:cNvSpPr/>
              <p:nvPr/>
            </p:nvSpPr>
            <p:spPr>
              <a:xfrm flipH="1" rot="10800000">
                <a:off x="403490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2" name="Google Shape;17232;p19"/>
              <p:cNvSpPr/>
              <p:nvPr/>
            </p:nvSpPr>
            <p:spPr>
              <a:xfrm flipH="1" rot="10800000">
                <a:off x="424972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3" name="Google Shape;17233;p19"/>
              <p:cNvSpPr/>
              <p:nvPr/>
            </p:nvSpPr>
            <p:spPr>
              <a:xfrm flipH="1" rot="10800000">
                <a:off x="446455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4" name="Google Shape;17234;p19"/>
              <p:cNvSpPr/>
              <p:nvPr/>
            </p:nvSpPr>
            <p:spPr>
              <a:xfrm flipH="1" rot="10800000">
                <a:off x="467937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5" name="Google Shape;17235;p19"/>
              <p:cNvSpPr/>
              <p:nvPr/>
            </p:nvSpPr>
            <p:spPr>
              <a:xfrm flipH="1" rot="10800000">
                <a:off x="489419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6" name="Google Shape;17236;p19"/>
              <p:cNvSpPr/>
              <p:nvPr/>
            </p:nvSpPr>
            <p:spPr>
              <a:xfrm flipH="1" rot="10800000">
                <a:off x="510902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7" name="Google Shape;17237;p19"/>
              <p:cNvSpPr/>
              <p:nvPr/>
            </p:nvSpPr>
            <p:spPr>
              <a:xfrm flipH="1" rot="10800000">
                <a:off x="532384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8" name="Google Shape;17238;p19"/>
              <p:cNvSpPr/>
              <p:nvPr/>
            </p:nvSpPr>
            <p:spPr>
              <a:xfrm flipH="1" rot="10800000">
                <a:off x="553866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9" name="Google Shape;17239;p19"/>
              <p:cNvSpPr/>
              <p:nvPr/>
            </p:nvSpPr>
            <p:spPr>
              <a:xfrm flipH="1" rot="10800000">
                <a:off x="575349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0" name="Google Shape;17240;p19"/>
              <p:cNvSpPr/>
              <p:nvPr/>
            </p:nvSpPr>
            <p:spPr>
              <a:xfrm flipH="1" rot="10800000">
                <a:off x="596831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1" name="Google Shape;17241;p19"/>
              <p:cNvSpPr/>
              <p:nvPr/>
            </p:nvSpPr>
            <p:spPr>
              <a:xfrm flipH="1" rot="10800000">
                <a:off x="618313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2" name="Google Shape;17242;p19"/>
              <p:cNvSpPr/>
              <p:nvPr/>
            </p:nvSpPr>
            <p:spPr>
              <a:xfrm flipH="1" rot="10800000">
                <a:off x="639796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3" name="Google Shape;17243;p19"/>
              <p:cNvSpPr/>
              <p:nvPr/>
            </p:nvSpPr>
            <p:spPr>
              <a:xfrm flipH="1" rot="10800000">
                <a:off x="661278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4" name="Google Shape;17244;p19"/>
              <p:cNvSpPr/>
              <p:nvPr/>
            </p:nvSpPr>
            <p:spPr>
              <a:xfrm flipH="1" rot="10800000">
                <a:off x="682760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5" name="Google Shape;17245;p19"/>
              <p:cNvSpPr/>
              <p:nvPr/>
            </p:nvSpPr>
            <p:spPr>
              <a:xfrm flipH="1" rot="10800000">
                <a:off x="704243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6" name="Google Shape;17246;p19"/>
              <p:cNvSpPr/>
              <p:nvPr/>
            </p:nvSpPr>
            <p:spPr>
              <a:xfrm flipH="1" rot="10800000">
                <a:off x="725725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7" name="Google Shape;17247;p19"/>
              <p:cNvSpPr/>
              <p:nvPr/>
            </p:nvSpPr>
            <p:spPr>
              <a:xfrm flipH="1" rot="10800000">
                <a:off x="747207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8" name="Google Shape;17248;p19"/>
              <p:cNvSpPr/>
              <p:nvPr/>
            </p:nvSpPr>
            <p:spPr>
              <a:xfrm flipH="1" rot="10800000">
                <a:off x="768690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9" name="Google Shape;17249;p19"/>
              <p:cNvSpPr/>
              <p:nvPr/>
            </p:nvSpPr>
            <p:spPr>
              <a:xfrm flipH="1" rot="10800000">
                <a:off x="790172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0" name="Google Shape;17250;p19"/>
              <p:cNvSpPr/>
              <p:nvPr/>
            </p:nvSpPr>
            <p:spPr>
              <a:xfrm flipH="1" rot="10800000">
                <a:off x="8116546"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1" name="Google Shape;17251;p19"/>
              <p:cNvSpPr/>
              <p:nvPr/>
            </p:nvSpPr>
            <p:spPr>
              <a:xfrm flipH="1" rot="10800000">
                <a:off x="833137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2" name="Google Shape;17252;p19"/>
              <p:cNvSpPr/>
              <p:nvPr/>
            </p:nvSpPr>
            <p:spPr>
              <a:xfrm flipH="1" rot="10800000">
                <a:off x="854619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3" name="Google Shape;17253;p19"/>
              <p:cNvSpPr/>
              <p:nvPr/>
            </p:nvSpPr>
            <p:spPr>
              <a:xfrm flipH="1" rot="10800000">
                <a:off x="8761016"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4" name="Google Shape;17254;p19"/>
              <p:cNvSpPr/>
              <p:nvPr/>
            </p:nvSpPr>
            <p:spPr>
              <a:xfrm flipH="1" rot="10800000">
                <a:off x="897584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5" name="Google Shape;17255;p19"/>
              <p:cNvSpPr/>
              <p:nvPr/>
            </p:nvSpPr>
            <p:spPr>
              <a:xfrm flipH="1" rot="10800000">
                <a:off x="-46739"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6" name="Google Shape;17256;p19"/>
              <p:cNvSpPr/>
              <p:nvPr/>
            </p:nvSpPr>
            <p:spPr>
              <a:xfrm flipH="1" rot="10800000">
                <a:off x="16808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7" name="Google Shape;17257;p19"/>
              <p:cNvSpPr/>
              <p:nvPr/>
            </p:nvSpPr>
            <p:spPr>
              <a:xfrm flipH="1" rot="10800000">
                <a:off x="38290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8" name="Google Shape;17258;p19"/>
              <p:cNvSpPr/>
              <p:nvPr/>
            </p:nvSpPr>
            <p:spPr>
              <a:xfrm flipH="1" rot="10800000">
                <a:off x="59773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9" name="Google Shape;17259;p19"/>
              <p:cNvSpPr/>
              <p:nvPr/>
            </p:nvSpPr>
            <p:spPr>
              <a:xfrm flipH="1" rot="10800000">
                <a:off x="81255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0" name="Google Shape;17260;p19"/>
              <p:cNvSpPr/>
              <p:nvPr/>
            </p:nvSpPr>
            <p:spPr>
              <a:xfrm flipH="1" rot="10800000">
                <a:off x="102737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1" name="Google Shape;17261;p19"/>
              <p:cNvSpPr/>
              <p:nvPr/>
            </p:nvSpPr>
            <p:spPr>
              <a:xfrm flipH="1" rot="10800000">
                <a:off x="124220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2" name="Google Shape;17262;p19"/>
              <p:cNvSpPr/>
              <p:nvPr/>
            </p:nvSpPr>
            <p:spPr>
              <a:xfrm flipH="1" rot="10800000">
                <a:off x="145702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3" name="Google Shape;17263;p19"/>
              <p:cNvSpPr/>
              <p:nvPr/>
            </p:nvSpPr>
            <p:spPr>
              <a:xfrm flipH="1" rot="10800000">
                <a:off x="167184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4" name="Google Shape;17264;p19"/>
              <p:cNvSpPr/>
              <p:nvPr/>
            </p:nvSpPr>
            <p:spPr>
              <a:xfrm flipH="1" rot="10800000">
                <a:off x="188667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5" name="Google Shape;17265;p19"/>
              <p:cNvSpPr/>
              <p:nvPr/>
            </p:nvSpPr>
            <p:spPr>
              <a:xfrm flipH="1" rot="10800000">
                <a:off x="210149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6" name="Google Shape;17266;p19"/>
              <p:cNvSpPr/>
              <p:nvPr/>
            </p:nvSpPr>
            <p:spPr>
              <a:xfrm flipH="1" rot="10800000">
                <a:off x="231631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7" name="Google Shape;17267;p19"/>
              <p:cNvSpPr/>
              <p:nvPr/>
            </p:nvSpPr>
            <p:spPr>
              <a:xfrm flipH="1" rot="10800000">
                <a:off x="253114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8" name="Google Shape;17268;p19"/>
              <p:cNvSpPr/>
              <p:nvPr/>
            </p:nvSpPr>
            <p:spPr>
              <a:xfrm flipH="1" rot="10800000">
                <a:off x="274596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9" name="Google Shape;17269;p19"/>
              <p:cNvSpPr/>
              <p:nvPr/>
            </p:nvSpPr>
            <p:spPr>
              <a:xfrm flipH="1" rot="10800000">
                <a:off x="296078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0" name="Google Shape;17270;p19"/>
              <p:cNvSpPr/>
              <p:nvPr/>
            </p:nvSpPr>
            <p:spPr>
              <a:xfrm flipH="1" rot="10800000">
                <a:off x="317561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1" name="Google Shape;17271;p19"/>
              <p:cNvSpPr/>
              <p:nvPr/>
            </p:nvSpPr>
            <p:spPr>
              <a:xfrm flipH="1" rot="10800000">
                <a:off x="339043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2" name="Google Shape;17272;p19"/>
              <p:cNvSpPr/>
              <p:nvPr/>
            </p:nvSpPr>
            <p:spPr>
              <a:xfrm flipH="1" rot="10800000">
                <a:off x="360525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3" name="Google Shape;17273;p19"/>
              <p:cNvSpPr/>
              <p:nvPr/>
            </p:nvSpPr>
            <p:spPr>
              <a:xfrm flipH="1" rot="10800000">
                <a:off x="382008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4" name="Google Shape;17274;p19"/>
              <p:cNvSpPr/>
              <p:nvPr/>
            </p:nvSpPr>
            <p:spPr>
              <a:xfrm flipH="1" rot="10800000">
                <a:off x="403490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5" name="Google Shape;17275;p19"/>
              <p:cNvSpPr/>
              <p:nvPr/>
            </p:nvSpPr>
            <p:spPr>
              <a:xfrm flipH="1" rot="10800000">
                <a:off x="424972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6" name="Google Shape;17276;p19"/>
              <p:cNvSpPr/>
              <p:nvPr/>
            </p:nvSpPr>
            <p:spPr>
              <a:xfrm flipH="1" rot="10800000">
                <a:off x="446455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7" name="Google Shape;17277;p19"/>
              <p:cNvSpPr/>
              <p:nvPr/>
            </p:nvSpPr>
            <p:spPr>
              <a:xfrm flipH="1" rot="10800000">
                <a:off x="467937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8" name="Google Shape;17278;p19"/>
              <p:cNvSpPr/>
              <p:nvPr/>
            </p:nvSpPr>
            <p:spPr>
              <a:xfrm flipH="1" rot="10800000">
                <a:off x="489419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9" name="Google Shape;17279;p19"/>
              <p:cNvSpPr/>
              <p:nvPr/>
            </p:nvSpPr>
            <p:spPr>
              <a:xfrm flipH="1" rot="10800000">
                <a:off x="510902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0" name="Google Shape;17280;p19"/>
              <p:cNvSpPr/>
              <p:nvPr/>
            </p:nvSpPr>
            <p:spPr>
              <a:xfrm flipH="1" rot="10800000">
                <a:off x="532384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1" name="Google Shape;17281;p19"/>
              <p:cNvSpPr/>
              <p:nvPr/>
            </p:nvSpPr>
            <p:spPr>
              <a:xfrm flipH="1" rot="10800000">
                <a:off x="553866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2" name="Google Shape;17282;p19"/>
              <p:cNvSpPr/>
              <p:nvPr/>
            </p:nvSpPr>
            <p:spPr>
              <a:xfrm flipH="1" rot="10800000">
                <a:off x="575349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3" name="Google Shape;17283;p19"/>
              <p:cNvSpPr/>
              <p:nvPr/>
            </p:nvSpPr>
            <p:spPr>
              <a:xfrm flipH="1" rot="10800000">
                <a:off x="596831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4" name="Google Shape;17284;p19"/>
              <p:cNvSpPr/>
              <p:nvPr/>
            </p:nvSpPr>
            <p:spPr>
              <a:xfrm flipH="1" rot="10800000">
                <a:off x="618313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5" name="Google Shape;17285;p19"/>
              <p:cNvSpPr/>
              <p:nvPr/>
            </p:nvSpPr>
            <p:spPr>
              <a:xfrm flipH="1" rot="10800000">
                <a:off x="639796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6" name="Google Shape;17286;p19"/>
              <p:cNvSpPr/>
              <p:nvPr/>
            </p:nvSpPr>
            <p:spPr>
              <a:xfrm flipH="1" rot="10800000">
                <a:off x="661278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7" name="Google Shape;17287;p19"/>
              <p:cNvSpPr/>
              <p:nvPr/>
            </p:nvSpPr>
            <p:spPr>
              <a:xfrm flipH="1" rot="10800000">
                <a:off x="682760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8" name="Google Shape;17288;p19"/>
              <p:cNvSpPr/>
              <p:nvPr/>
            </p:nvSpPr>
            <p:spPr>
              <a:xfrm flipH="1" rot="10800000">
                <a:off x="704243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9" name="Google Shape;17289;p19"/>
              <p:cNvSpPr/>
              <p:nvPr/>
            </p:nvSpPr>
            <p:spPr>
              <a:xfrm flipH="1" rot="10800000">
                <a:off x="725725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0" name="Google Shape;17290;p19"/>
              <p:cNvSpPr/>
              <p:nvPr/>
            </p:nvSpPr>
            <p:spPr>
              <a:xfrm flipH="1" rot="10800000">
                <a:off x="747207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1" name="Google Shape;17291;p19"/>
              <p:cNvSpPr/>
              <p:nvPr/>
            </p:nvSpPr>
            <p:spPr>
              <a:xfrm flipH="1" rot="10800000">
                <a:off x="768690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2" name="Google Shape;17292;p19"/>
              <p:cNvSpPr/>
              <p:nvPr/>
            </p:nvSpPr>
            <p:spPr>
              <a:xfrm flipH="1" rot="10800000">
                <a:off x="790172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3" name="Google Shape;17293;p19"/>
              <p:cNvSpPr/>
              <p:nvPr/>
            </p:nvSpPr>
            <p:spPr>
              <a:xfrm flipH="1" rot="10800000">
                <a:off x="8116546"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4" name="Google Shape;17294;p19"/>
              <p:cNvSpPr/>
              <p:nvPr/>
            </p:nvSpPr>
            <p:spPr>
              <a:xfrm flipH="1" rot="10800000">
                <a:off x="833137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5" name="Google Shape;17295;p19"/>
              <p:cNvSpPr/>
              <p:nvPr/>
            </p:nvSpPr>
            <p:spPr>
              <a:xfrm flipH="1" rot="10800000">
                <a:off x="854619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6" name="Google Shape;17296;p19"/>
              <p:cNvSpPr/>
              <p:nvPr/>
            </p:nvSpPr>
            <p:spPr>
              <a:xfrm flipH="1" rot="10800000">
                <a:off x="8761016"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7" name="Google Shape;17297;p19"/>
              <p:cNvSpPr/>
              <p:nvPr/>
            </p:nvSpPr>
            <p:spPr>
              <a:xfrm flipH="1" rot="10800000">
                <a:off x="897584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8" name="Google Shape;17298;p19"/>
              <p:cNvSpPr/>
              <p:nvPr/>
            </p:nvSpPr>
            <p:spPr>
              <a:xfrm flipH="1" rot="10800000">
                <a:off x="-46739"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9" name="Google Shape;17299;p19"/>
              <p:cNvSpPr/>
              <p:nvPr/>
            </p:nvSpPr>
            <p:spPr>
              <a:xfrm flipH="1" rot="10800000">
                <a:off x="16808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0" name="Google Shape;17300;p19"/>
              <p:cNvSpPr/>
              <p:nvPr/>
            </p:nvSpPr>
            <p:spPr>
              <a:xfrm flipH="1" rot="10800000">
                <a:off x="38290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1" name="Google Shape;17301;p19"/>
              <p:cNvSpPr/>
              <p:nvPr/>
            </p:nvSpPr>
            <p:spPr>
              <a:xfrm flipH="1" rot="10800000">
                <a:off x="59773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2" name="Google Shape;17302;p19"/>
              <p:cNvSpPr/>
              <p:nvPr/>
            </p:nvSpPr>
            <p:spPr>
              <a:xfrm flipH="1" rot="10800000">
                <a:off x="81255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3" name="Google Shape;17303;p19"/>
              <p:cNvSpPr/>
              <p:nvPr/>
            </p:nvSpPr>
            <p:spPr>
              <a:xfrm flipH="1" rot="10800000">
                <a:off x="102737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4" name="Google Shape;17304;p19"/>
              <p:cNvSpPr/>
              <p:nvPr/>
            </p:nvSpPr>
            <p:spPr>
              <a:xfrm flipH="1" rot="10800000">
                <a:off x="124220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5" name="Google Shape;17305;p19"/>
              <p:cNvSpPr/>
              <p:nvPr/>
            </p:nvSpPr>
            <p:spPr>
              <a:xfrm flipH="1" rot="10800000">
                <a:off x="145702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6" name="Google Shape;17306;p19"/>
              <p:cNvSpPr/>
              <p:nvPr/>
            </p:nvSpPr>
            <p:spPr>
              <a:xfrm flipH="1" rot="10800000">
                <a:off x="167184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7" name="Google Shape;17307;p19"/>
              <p:cNvSpPr/>
              <p:nvPr/>
            </p:nvSpPr>
            <p:spPr>
              <a:xfrm flipH="1" rot="10800000">
                <a:off x="188667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8" name="Google Shape;17308;p19"/>
              <p:cNvSpPr/>
              <p:nvPr/>
            </p:nvSpPr>
            <p:spPr>
              <a:xfrm flipH="1" rot="10800000">
                <a:off x="210149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9" name="Google Shape;17309;p19"/>
              <p:cNvSpPr/>
              <p:nvPr/>
            </p:nvSpPr>
            <p:spPr>
              <a:xfrm flipH="1" rot="10800000">
                <a:off x="231631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0" name="Google Shape;17310;p19"/>
              <p:cNvSpPr/>
              <p:nvPr/>
            </p:nvSpPr>
            <p:spPr>
              <a:xfrm flipH="1" rot="10800000">
                <a:off x="253114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1" name="Google Shape;17311;p19"/>
              <p:cNvSpPr/>
              <p:nvPr/>
            </p:nvSpPr>
            <p:spPr>
              <a:xfrm flipH="1" rot="10800000">
                <a:off x="274596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2" name="Google Shape;17312;p19"/>
              <p:cNvSpPr/>
              <p:nvPr/>
            </p:nvSpPr>
            <p:spPr>
              <a:xfrm flipH="1" rot="10800000">
                <a:off x="296078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3" name="Google Shape;17313;p19"/>
              <p:cNvSpPr/>
              <p:nvPr/>
            </p:nvSpPr>
            <p:spPr>
              <a:xfrm flipH="1" rot="10800000">
                <a:off x="317561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4" name="Google Shape;17314;p19"/>
              <p:cNvSpPr/>
              <p:nvPr/>
            </p:nvSpPr>
            <p:spPr>
              <a:xfrm flipH="1" rot="10800000">
                <a:off x="339043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5" name="Google Shape;17315;p19"/>
              <p:cNvSpPr/>
              <p:nvPr/>
            </p:nvSpPr>
            <p:spPr>
              <a:xfrm flipH="1" rot="10800000">
                <a:off x="360525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6" name="Google Shape;17316;p19"/>
              <p:cNvSpPr/>
              <p:nvPr/>
            </p:nvSpPr>
            <p:spPr>
              <a:xfrm flipH="1" rot="10800000">
                <a:off x="382008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7" name="Google Shape;17317;p19"/>
              <p:cNvSpPr/>
              <p:nvPr/>
            </p:nvSpPr>
            <p:spPr>
              <a:xfrm flipH="1" rot="10800000">
                <a:off x="403490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8" name="Google Shape;17318;p19"/>
              <p:cNvSpPr/>
              <p:nvPr/>
            </p:nvSpPr>
            <p:spPr>
              <a:xfrm flipH="1" rot="10800000">
                <a:off x="424972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9" name="Google Shape;17319;p19"/>
              <p:cNvSpPr/>
              <p:nvPr/>
            </p:nvSpPr>
            <p:spPr>
              <a:xfrm flipH="1" rot="10800000">
                <a:off x="446455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0" name="Google Shape;17320;p19"/>
              <p:cNvSpPr/>
              <p:nvPr/>
            </p:nvSpPr>
            <p:spPr>
              <a:xfrm flipH="1" rot="10800000">
                <a:off x="467937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1" name="Google Shape;17321;p19"/>
              <p:cNvSpPr/>
              <p:nvPr/>
            </p:nvSpPr>
            <p:spPr>
              <a:xfrm flipH="1" rot="10800000">
                <a:off x="489419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2" name="Google Shape;17322;p19"/>
              <p:cNvSpPr/>
              <p:nvPr/>
            </p:nvSpPr>
            <p:spPr>
              <a:xfrm flipH="1" rot="10800000">
                <a:off x="510902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3" name="Google Shape;17323;p19"/>
              <p:cNvSpPr/>
              <p:nvPr/>
            </p:nvSpPr>
            <p:spPr>
              <a:xfrm flipH="1" rot="10800000">
                <a:off x="532384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4" name="Google Shape;17324;p19"/>
              <p:cNvSpPr/>
              <p:nvPr/>
            </p:nvSpPr>
            <p:spPr>
              <a:xfrm flipH="1" rot="10800000">
                <a:off x="553866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5" name="Google Shape;17325;p19"/>
              <p:cNvSpPr/>
              <p:nvPr/>
            </p:nvSpPr>
            <p:spPr>
              <a:xfrm flipH="1" rot="10800000">
                <a:off x="575349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6" name="Google Shape;17326;p19"/>
              <p:cNvSpPr/>
              <p:nvPr/>
            </p:nvSpPr>
            <p:spPr>
              <a:xfrm flipH="1" rot="10800000">
                <a:off x="596831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7" name="Google Shape;17327;p19"/>
              <p:cNvSpPr/>
              <p:nvPr/>
            </p:nvSpPr>
            <p:spPr>
              <a:xfrm flipH="1" rot="10800000">
                <a:off x="618313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8" name="Google Shape;17328;p19"/>
              <p:cNvSpPr/>
              <p:nvPr/>
            </p:nvSpPr>
            <p:spPr>
              <a:xfrm flipH="1" rot="10800000">
                <a:off x="639796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9" name="Google Shape;17329;p19"/>
              <p:cNvSpPr/>
              <p:nvPr/>
            </p:nvSpPr>
            <p:spPr>
              <a:xfrm flipH="1" rot="10800000">
                <a:off x="661278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0" name="Google Shape;17330;p19"/>
              <p:cNvSpPr/>
              <p:nvPr/>
            </p:nvSpPr>
            <p:spPr>
              <a:xfrm flipH="1" rot="10800000">
                <a:off x="682760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1" name="Google Shape;17331;p19"/>
              <p:cNvSpPr/>
              <p:nvPr/>
            </p:nvSpPr>
            <p:spPr>
              <a:xfrm flipH="1" rot="10800000">
                <a:off x="704243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2" name="Google Shape;17332;p19"/>
              <p:cNvSpPr/>
              <p:nvPr/>
            </p:nvSpPr>
            <p:spPr>
              <a:xfrm flipH="1" rot="10800000">
                <a:off x="725725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3" name="Google Shape;17333;p19"/>
              <p:cNvSpPr/>
              <p:nvPr/>
            </p:nvSpPr>
            <p:spPr>
              <a:xfrm flipH="1" rot="10800000">
                <a:off x="747207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4" name="Google Shape;17334;p19"/>
              <p:cNvSpPr/>
              <p:nvPr/>
            </p:nvSpPr>
            <p:spPr>
              <a:xfrm flipH="1" rot="10800000">
                <a:off x="768690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5" name="Google Shape;17335;p19"/>
              <p:cNvSpPr/>
              <p:nvPr/>
            </p:nvSpPr>
            <p:spPr>
              <a:xfrm flipH="1" rot="10800000">
                <a:off x="790172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6" name="Google Shape;17336;p19"/>
              <p:cNvSpPr/>
              <p:nvPr/>
            </p:nvSpPr>
            <p:spPr>
              <a:xfrm flipH="1" rot="10800000">
                <a:off x="8116546"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7" name="Google Shape;17337;p19"/>
              <p:cNvSpPr/>
              <p:nvPr/>
            </p:nvSpPr>
            <p:spPr>
              <a:xfrm flipH="1" rot="10800000">
                <a:off x="833137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8" name="Google Shape;17338;p19"/>
              <p:cNvSpPr/>
              <p:nvPr/>
            </p:nvSpPr>
            <p:spPr>
              <a:xfrm flipH="1" rot="10800000">
                <a:off x="854619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9" name="Google Shape;17339;p19"/>
              <p:cNvSpPr/>
              <p:nvPr/>
            </p:nvSpPr>
            <p:spPr>
              <a:xfrm flipH="1" rot="10800000">
                <a:off x="8761016"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0" name="Google Shape;17340;p19"/>
              <p:cNvSpPr/>
              <p:nvPr/>
            </p:nvSpPr>
            <p:spPr>
              <a:xfrm flipH="1" rot="10800000">
                <a:off x="897584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1" name="Google Shape;17341;p19"/>
              <p:cNvSpPr/>
              <p:nvPr/>
            </p:nvSpPr>
            <p:spPr>
              <a:xfrm flipH="1" rot="10800000">
                <a:off x="-46739"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2" name="Google Shape;17342;p19"/>
              <p:cNvSpPr/>
              <p:nvPr/>
            </p:nvSpPr>
            <p:spPr>
              <a:xfrm flipH="1" rot="10800000">
                <a:off x="16808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3" name="Google Shape;17343;p19"/>
              <p:cNvSpPr/>
              <p:nvPr/>
            </p:nvSpPr>
            <p:spPr>
              <a:xfrm flipH="1" rot="10800000">
                <a:off x="38290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4" name="Google Shape;17344;p19"/>
              <p:cNvSpPr/>
              <p:nvPr/>
            </p:nvSpPr>
            <p:spPr>
              <a:xfrm flipH="1" rot="10800000">
                <a:off x="59773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5" name="Google Shape;17345;p19"/>
              <p:cNvSpPr/>
              <p:nvPr/>
            </p:nvSpPr>
            <p:spPr>
              <a:xfrm flipH="1" rot="10800000">
                <a:off x="81255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6" name="Google Shape;17346;p19"/>
              <p:cNvSpPr/>
              <p:nvPr/>
            </p:nvSpPr>
            <p:spPr>
              <a:xfrm flipH="1" rot="10800000">
                <a:off x="102737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7" name="Google Shape;17347;p19"/>
              <p:cNvSpPr/>
              <p:nvPr/>
            </p:nvSpPr>
            <p:spPr>
              <a:xfrm flipH="1" rot="10800000">
                <a:off x="124220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8" name="Google Shape;17348;p19"/>
              <p:cNvSpPr/>
              <p:nvPr/>
            </p:nvSpPr>
            <p:spPr>
              <a:xfrm flipH="1" rot="10800000">
                <a:off x="145702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9" name="Google Shape;17349;p19"/>
              <p:cNvSpPr/>
              <p:nvPr/>
            </p:nvSpPr>
            <p:spPr>
              <a:xfrm flipH="1" rot="10800000">
                <a:off x="167184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0" name="Google Shape;17350;p19"/>
              <p:cNvSpPr/>
              <p:nvPr/>
            </p:nvSpPr>
            <p:spPr>
              <a:xfrm flipH="1" rot="10800000">
                <a:off x="188667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1" name="Google Shape;17351;p19"/>
              <p:cNvSpPr/>
              <p:nvPr/>
            </p:nvSpPr>
            <p:spPr>
              <a:xfrm flipH="1" rot="10800000">
                <a:off x="210149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2" name="Google Shape;17352;p19"/>
              <p:cNvSpPr/>
              <p:nvPr/>
            </p:nvSpPr>
            <p:spPr>
              <a:xfrm flipH="1" rot="10800000">
                <a:off x="231631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3" name="Google Shape;17353;p19"/>
              <p:cNvSpPr/>
              <p:nvPr/>
            </p:nvSpPr>
            <p:spPr>
              <a:xfrm flipH="1" rot="10800000">
                <a:off x="253114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4" name="Google Shape;17354;p19"/>
              <p:cNvSpPr/>
              <p:nvPr/>
            </p:nvSpPr>
            <p:spPr>
              <a:xfrm flipH="1" rot="10800000">
                <a:off x="274596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5" name="Google Shape;17355;p19"/>
              <p:cNvSpPr/>
              <p:nvPr/>
            </p:nvSpPr>
            <p:spPr>
              <a:xfrm flipH="1" rot="10800000">
                <a:off x="296078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6" name="Google Shape;17356;p19"/>
              <p:cNvSpPr/>
              <p:nvPr/>
            </p:nvSpPr>
            <p:spPr>
              <a:xfrm flipH="1" rot="10800000">
                <a:off x="317561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7" name="Google Shape;17357;p19"/>
              <p:cNvSpPr/>
              <p:nvPr/>
            </p:nvSpPr>
            <p:spPr>
              <a:xfrm flipH="1" rot="10800000">
                <a:off x="339043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8" name="Google Shape;17358;p19"/>
              <p:cNvSpPr/>
              <p:nvPr/>
            </p:nvSpPr>
            <p:spPr>
              <a:xfrm flipH="1" rot="10800000">
                <a:off x="360525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9" name="Google Shape;17359;p19"/>
              <p:cNvSpPr/>
              <p:nvPr/>
            </p:nvSpPr>
            <p:spPr>
              <a:xfrm flipH="1" rot="10800000">
                <a:off x="382008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0" name="Google Shape;17360;p19"/>
              <p:cNvSpPr/>
              <p:nvPr/>
            </p:nvSpPr>
            <p:spPr>
              <a:xfrm flipH="1" rot="10800000">
                <a:off x="403490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1" name="Google Shape;17361;p19"/>
              <p:cNvSpPr/>
              <p:nvPr/>
            </p:nvSpPr>
            <p:spPr>
              <a:xfrm flipH="1" rot="10800000">
                <a:off x="424972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2" name="Google Shape;17362;p19"/>
              <p:cNvSpPr/>
              <p:nvPr/>
            </p:nvSpPr>
            <p:spPr>
              <a:xfrm flipH="1" rot="10800000">
                <a:off x="446455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3" name="Google Shape;17363;p19"/>
              <p:cNvSpPr/>
              <p:nvPr/>
            </p:nvSpPr>
            <p:spPr>
              <a:xfrm flipH="1" rot="10800000">
                <a:off x="467937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4" name="Google Shape;17364;p19"/>
              <p:cNvSpPr/>
              <p:nvPr/>
            </p:nvSpPr>
            <p:spPr>
              <a:xfrm flipH="1" rot="10800000">
                <a:off x="489419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5" name="Google Shape;17365;p19"/>
              <p:cNvSpPr/>
              <p:nvPr/>
            </p:nvSpPr>
            <p:spPr>
              <a:xfrm flipH="1" rot="10800000">
                <a:off x="510902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6" name="Google Shape;17366;p19"/>
              <p:cNvSpPr/>
              <p:nvPr/>
            </p:nvSpPr>
            <p:spPr>
              <a:xfrm flipH="1" rot="10800000">
                <a:off x="532384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7" name="Google Shape;17367;p19"/>
              <p:cNvSpPr/>
              <p:nvPr/>
            </p:nvSpPr>
            <p:spPr>
              <a:xfrm flipH="1" rot="10800000">
                <a:off x="553866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8" name="Google Shape;17368;p19"/>
              <p:cNvSpPr/>
              <p:nvPr/>
            </p:nvSpPr>
            <p:spPr>
              <a:xfrm flipH="1" rot="10800000">
                <a:off x="575349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9" name="Google Shape;17369;p19"/>
              <p:cNvSpPr/>
              <p:nvPr/>
            </p:nvSpPr>
            <p:spPr>
              <a:xfrm flipH="1" rot="10800000">
                <a:off x="596831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0" name="Google Shape;17370;p19"/>
              <p:cNvSpPr/>
              <p:nvPr/>
            </p:nvSpPr>
            <p:spPr>
              <a:xfrm flipH="1" rot="10800000">
                <a:off x="618313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1" name="Google Shape;17371;p19"/>
              <p:cNvSpPr/>
              <p:nvPr/>
            </p:nvSpPr>
            <p:spPr>
              <a:xfrm flipH="1" rot="10800000">
                <a:off x="639796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2" name="Google Shape;17372;p19"/>
              <p:cNvSpPr/>
              <p:nvPr/>
            </p:nvSpPr>
            <p:spPr>
              <a:xfrm flipH="1" rot="10800000">
                <a:off x="661278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3" name="Google Shape;17373;p19"/>
              <p:cNvSpPr/>
              <p:nvPr/>
            </p:nvSpPr>
            <p:spPr>
              <a:xfrm flipH="1" rot="10800000">
                <a:off x="682760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4" name="Google Shape;17374;p19"/>
              <p:cNvSpPr/>
              <p:nvPr/>
            </p:nvSpPr>
            <p:spPr>
              <a:xfrm flipH="1" rot="10800000">
                <a:off x="704243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5" name="Google Shape;17375;p19"/>
              <p:cNvSpPr/>
              <p:nvPr/>
            </p:nvSpPr>
            <p:spPr>
              <a:xfrm flipH="1" rot="10800000">
                <a:off x="725725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6" name="Google Shape;17376;p19"/>
              <p:cNvSpPr/>
              <p:nvPr/>
            </p:nvSpPr>
            <p:spPr>
              <a:xfrm flipH="1" rot="10800000">
                <a:off x="747207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7" name="Google Shape;17377;p19"/>
              <p:cNvSpPr/>
              <p:nvPr/>
            </p:nvSpPr>
            <p:spPr>
              <a:xfrm flipH="1" rot="10800000">
                <a:off x="768690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8" name="Google Shape;17378;p19"/>
              <p:cNvSpPr/>
              <p:nvPr/>
            </p:nvSpPr>
            <p:spPr>
              <a:xfrm flipH="1" rot="10800000">
                <a:off x="790172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9" name="Google Shape;17379;p19"/>
              <p:cNvSpPr/>
              <p:nvPr/>
            </p:nvSpPr>
            <p:spPr>
              <a:xfrm flipH="1" rot="10800000">
                <a:off x="8116546"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0" name="Google Shape;17380;p19"/>
              <p:cNvSpPr/>
              <p:nvPr/>
            </p:nvSpPr>
            <p:spPr>
              <a:xfrm flipH="1" rot="10800000">
                <a:off x="833137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1" name="Google Shape;17381;p19"/>
              <p:cNvSpPr/>
              <p:nvPr/>
            </p:nvSpPr>
            <p:spPr>
              <a:xfrm flipH="1" rot="10800000">
                <a:off x="854619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2" name="Google Shape;17382;p19"/>
              <p:cNvSpPr/>
              <p:nvPr/>
            </p:nvSpPr>
            <p:spPr>
              <a:xfrm flipH="1" rot="10800000">
                <a:off x="8761016"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3" name="Google Shape;17383;p19"/>
              <p:cNvSpPr/>
              <p:nvPr/>
            </p:nvSpPr>
            <p:spPr>
              <a:xfrm flipH="1" rot="10800000">
                <a:off x="897584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4" name="Google Shape;17384;p19"/>
              <p:cNvSpPr/>
              <p:nvPr/>
            </p:nvSpPr>
            <p:spPr>
              <a:xfrm flipH="1" rot="10800000">
                <a:off x="-46739"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5" name="Google Shape;17385;p19"/>
              <p:cNvSpPr/>
              <p:nvPr/>
            </p:nvSpPr>
            <p:spPr>
              <a:xfrm flipH="1" rot="10800000">
                <a:off x="16808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6" name="Google Shape;17386;p19"/>
              <p:cNvSpPr/>
              <p:nvPr/>
            </p:nvSpPr>
            <p:spPr>
              <a:xfrm flipH="1" rot="10800000">
                <a:off x="38290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7" name="Google Shape;17387;p19"/>
              <p:cNvSpPr/>
              <p:nvPr/>
            </p:nvSpPr>
            <p:spPr>
              <a:xfrm flipH="1" rot="10800000">
                <a:off x="59773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8" name="Google Shape;17388;p19"/>
              <p:cNvSpPr/>
              <p:nvPr/>
            </p:nvSpPr>
            <p:spPr>
              <a:xfrm flipH="1" rot="10800000">
                <a:off x="81255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9" name="Google Shape;17389;p19"/>
              <p:cNvSpPr/>
              <p:nvPr/>
            </p:nvSpPr>
            <p:spPr>
              <a:xfrm flipH="1" rot="10800000">
                <a:off x="102737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0" name="Google Shape;17390;p19"/>
              <p:cNvSpPr/>
              <p:nvPr/>
            </p:nvSpPr>
            <p:spPr>
              <a:xfrm flipH="1" rot="10800000">
                <a:off x="124220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1" name="Google Shape;17391;p19"/>
              <p:cNvSpPr/>
              <p:nvPr/>
            </p:nvSpPr>
            <p:spPr>
              <a:xfrm flipH="1" rot="10800000">
                <a:off x="145702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2" name="Google Shape;17392;p19"/>
              <p:cNvSpPr/>
              <p:nvPr/>
            </p:nvSpPr>
            <p:spPr>
              <a:xfrm flipH="1" rot="10800000">
                <a:off x="167184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3" name="Google Shape;17393;p19"/>
              <p:cNvSpPr/>
              <p:nvPr/>
            </p:nvSpPr>
            <p:spPr>
              <a:xfrm flipH="1" rot="10800000">
                <a:off x="188667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4" name="Google Shape;17394;p19"/>
              <p:cNvSpPr/>
              <p:nvPr/>
            </p:nvSpPr>
            <p:spPr>
              <a:xfrm flipH="1" rot="10800000">
                <a:off x="210149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5" name="Google Shape;17395;p19"/>
              <p:cNvSpPr/>
              <p:nvPr/>
            </p:nvSpPr>
            <p:spPr>
              <a:xfrm flipH="1" rot="10800000">
                <a:off x="231631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6" name="Google Shape;17396;p19"/>
              <p:cNvSpPr/>
              <p:nvPr/>
            </p:nvSpPr>
            <p:spPr>
              <a:xfrm flipH="1" rot="10800000">
                <a:off x="253114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7" name="Google Shape;17397;p19"/>
              <p:cNvSpPr/>
              <p:nvPr/>
            </p:nvSpPr>
            <p:spPr>
              <a:xfrm flipH="1" rot="10800000">
                <a:off x="274596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8" name="Google Shape;17398;p19"/>
              <p:cNvSpPr/>
              <p:nvPr/>
            </p:nvSpPr>
            <p:spPr>
              <a:xfrm flipH="1" rot="10800000">
                <a:off x="296078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9" name="Google Shape;17399;p19"/>
              <p:cNvSpPr/>
              <p:nvPr/>
            </p:nvSpPr>
            <p:spPr>
              <a:xfrm flipH="1" rot="10800000">
                <a:off x="317561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0" name="Google Shape;17400;p19"/>
              <p:cNvSpPr/>
              <p:nvPr/>
            </p:nvSpPr>
            <p:spPr>
              <a:xfrm flipH="1" rot="10800000">
                <a:off x="339043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1" name="Google Shape;17401;p19"/>
              <p:cNvSpPr/>
              <p:nvPr/>
            </p:nvSpPr>
            <p:spPr>
              <a:xfrm flipH="1" rot="10800000">
                <a:off x="360525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2" name="Google Shape;17402;p19"/>
              <p:cNvSpPr/>
              <p:nvPr/>
            </p:nvSpPr>
            <p:spPr>
              <a:xfrm flipH="1" rot="10800000">
                <a:off x="382008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3" name="Google Shape;17403;p19"/>
              <p:cNvSpPr/>
              <p:nvPr/>
            </p:nvSpPr>
            <p:spPr>
              <a:xfrm flipH="1" rot="10800000">
                <a:off x="403490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4" name="Google Shape;17404;p19"/>
              <p:cNvSpPr/>
              <p:nvPr/>
            </p:nvSpPr>
            <p:spPr>
              <a:xfrm flipH="1" rot="10800000">
                <a:off x="424972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5" name="Google Shape;17405;p19"/>
              <p:cNvSpPr/>
              <p:nvPr/>
            </p:nvSpPr>
            <p:spPr>
              <a:xfrm flipH="1" rot="10800000">
                <a:off x="446455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6" name="Google Shape;17406;p19"/>
              <p:cNvSpPr/>
              <p:nvPr/>
            </p:nvSpPr>
            <p:spPr>
              <a:xfrm flipH="1" rot="10800000">
                <a:off x="467937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7" name="Google Shape;17407;p19"/>
              <p:cNvSpPr/>
              <p:nvPr/>
            </p:nvSpPr>
            <p:spPr>
              <a:xfrm flipH="1" rot="10800000">
                <a:off x="489419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8" name="Google Shape;17408;p19"/>
              <p:cNvSpPr/>
              <p:nvPr/>
            </p:nvSpPr>
            <p:spPr>
              <a:xfrm flipH="1" rot="10800000">
                <a:off x="510902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9" name="Google Shape;17409;p19"/>
              <p:cNvSpPr/>
              <p:nvPr/>
            </p:nvSpPr>
            <p:spPr>
              <a:xfrm flipH="1" rot="10800000">
                <a:off x="532384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0" name="Google Shape;17410;p19"/>
              <p:cNvSpPr/>
              <p:nvPr/>
            </p:nvSpPr>
            <p:spPr>
              <a:xfrm flipH="1" rot="10800000">
                <a:off x="553866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1" name="Google Shape;17411;p19"/>
              <p:cNvSpPr/>
              <p:nvPr/>
            </p:nvSpPr>
            <p:spPr>
              <a:xfrm flipH="1" rot="10800000">
                <a:off x="575349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2" name="Google Shape;17412;p19"/>
              <p:cNvSpPr/>
              <p:nvPr/>
            </p:nvSpPr>
            <p:spPr>
              <a:xfrm flipH="1" rot="10800000">
                <a:off x="596831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3" name="Google Shape;17413;p19"/>
              <p:cNvSpPr/>
              <p:nvPr/>
            </p:nvSpPr>
            <p:spPr>
              <a:xfrm flipH="1" rot="10800000">
                <a:off x="618313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4" name="Google Shape;17414;p19"/>
              <p:cNvSpPr/>
              <p:nvPr/>
            </p:nvSpPr>
            <p:spPr>
              <a:xfrm flipH="1" rot="10800000">
                <a:off x="639796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5" name="Google Shape;17415;p19"/>
              <p:cNvSpPr/>
              <p:nvPr/>
            </p:nvSpPr>
            <p:spPr>
              <a:xfrm flipH="1" rot="10800000">
                <a:off x="661278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6" name="Google Shape;17416;p19"/>
              <p:cNvSpPr/>
              <p:nvPr/>
            </p:nvSpPr>
            <p:spPr>
              <a:xfrm flipH="1" rot="10800000">
                <a:off x="682760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7" name="Google Shape;17417;p19"/>
              <p:cNvSpPr/>
              <p:nvPr/>
            </p:nvSpPr>
            <p:spPr>
              <a:xfrm flipH="1" rot="10800000">
                <a:off x="704243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8" name="Google Shape;17418;p19"/>
              <p:cNvSpPr/>
              <p:nvPr/>
            </p:nvSpPr>
            <p:spPr>
              <a:xfrm flipH="1" rot="10800000">
                <a:off x="725725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9" name="Google Shape;17419;p19"/>
              <p:cNvSpPr/>
              <p:nvPr/>
            </p:nvSpPr>
            <p:spPr>
              <a:xfrm flipH="1" rot="10800000">
                <a:off x="747207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0" name="Google Shape;17420;p19"/>
              <p:cNvSpPr/>
              <p:nvPr/>
            </p:nvSpPr>
            <p:spPr>
              <a:xfrm flipH="1" rot="10800000">
                <a:off x="768690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1" name="Google Shape;17421;p19"/>
              <p:cNvSpPr/>
              <p:nvPr/>
            </p:nvSpPr>
            <p:spPr>
              <a:xfrm flipH="1" rot="10800000">
                <a:off x="790172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2" name="Google Shape;17422;p19"/>
              <p:cNvSpPr/>
              <p:nvPr/>
            </p:nvSpPr>
            <p:spPr>
              <a:xfrm flipH="1" rot="10800000">
                <a:off x="8116546"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3" name="Google Shape;17423;p19"/>
              <p:cNvSpPr/>
              <p:nvPr/>
            </p:nvSpPr>
            <p:spPr>
              <a:xfrm flipH="1" rot="10800000">
                <a:off x="833137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4" name="Google Shape;17424;p19"/>
              <p:cNvSpPr/>
              <p:nvPr/>
            </p:nvSpPr>
            <p:spPr>
              <a:xfrm flipH="1" rot="10800000">
                <a:off x="854619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5" name="Google Shape;17425;p19"/>
              <p:cNvSpPr/>
              <p:nvPr/>
            </p:nvSpPr>
            <p:spPr>
              <a:xfrm flipH="1" rot="10800000">
                <a:off x="8761016"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6" name="Google Shape;17426;p19"/>
              <p:cNvSpPr/>
              <p:nvPr/>
            </p:nvSpPr>
            <p:spPr>
              <a:xfrm flipH="1" rot="10800000">
                <a:off x="897584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27" name="Google Shape;17427;p19"/>
            <p:cNvSpPr/>
            <p:nvPr/>
          </p:nvSpPr>
          <p:spPr>
            <a:xfrm>
              <a:off x="50" y="-6025"/>
              <a:ext cx="9144000" cy="207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8" name="Google Shape;17428;p19"/>
            <p:cNvSpPr/>
            <p:nvPr/>
          </p:nvSpPr>
          <p:spPr>
            <a:xfrm>
              <a:off x="50" y="4941625"/>
              <a:ext cx="9144000" cy="207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9" name="Google Shape;17429;p19"/>
            <p:cNvSpPr/>
            <p:nvPr/>
          </p:nvSpPr>
          <p:spPr>
            <a:xfrm>
              <a:off x="8934575" y="-6025"/>
              <a:ext cx="209400" cy="5155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0" name="Google Shape;17430;p19"/>
            <p:cNvSpPr/>
            <p:nvPr/>
          </p:nvSpPr>
          <p:spPr>
            <a:xfrm>
              <a:off x="150" y="-6025"/>
              <a:ext cx="209400" cy="5155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31" name="Google Shape;17431;p19"/>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432" name="Google Shape;17432;p19"/>
          <p:cNvSpPr txBox="1"/>
          <p:nvPr>
            <p:ph idx="1" type="subTitle"/>
          </p:nvPr>
        </p:nvSpPr>
        <p:spPr>
          <a:xfrm>
            <a:off x="1771100" y="1958350"/>
            <a:ext cx="4107300" cy="365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Braah One"/>
                <a:ea typeface="Braah One"/>
                <a:cs typeface="Braah One"/>
                <a:sym typeface="Braah On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7433" name="Google Shape;17433;p19"/>
          <p:cNvSpPr txBox="1"/>
          <p:nvPr>
            <p:ph idx="2" type="subTitle"/>
          </p:nvPr>
        </p:nvSpPr>
        <p:spPr>
          <a:xfrm>
            <a:off x="1771100" y="3100575"/>
            <a:ext cx="4107300" cy="365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Braah One"/>
                <a:ea typeface="Braah One"/>
                <a:cs typeface="Braah One"/>
                <a:sym typeface="Braah On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7434" name="Google Shape;17434;p19"/>
          <p:cNvSpPr txBox="1"/>
          <p:nvPr>
            <p:ph idx="3" type="subTitle"/>
          </p:nvPr>
        </p:nvSpPr>
        <p:spPr>
          <a:xfrm>
            <a:off x="1771100" y="4242800"/>
            <a:ext cx="4107300" cy="365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Braah One"/>
                <a:ea typeface="Braah One"/>
                <a:cs typeface="Braah One"/>
                <a:sym typeface="Braah On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7435" name="Google Shape;17435;p19"/>
          <p:cNvSpPr txBox="1"/>
          <p:nvPr>
            <p:ph idx="4" type="subTitle"/>
          </p:nvPr>
        </p:nvSpPr>
        <p:spPr>
          <a:xfrm>
            <a:off x="1771100" y="1333450"/>
            <a:ext cx="4107300" cy="548700"/>
          </a:xfrm>
          <a:prstGeom prst="rect">
            <a:avLst/>
          </a:prstGeom>
          <a:ln cap="flat" cmpd="sng" w="28575">
            <a:solidFill>
              <a:schemeClr val="dk2"/>
            </a:solidFill>
            <a:prstDash val="solid"/>
            <a:round/>
            <a:headEnd len="sm" w="sm" type="none"/>
            <a:tailEnd len="sm" w="sm" type="none"/>
          </a:ln>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436" name="Google Shape;17436;p19"/>
          <p:cNvSpPr txBox="1"/>
          <p:nvPr>
            <p:ph idx="5" type="subTitle"/>
          </p:nvPr>
        </p:nvSpPr>
        <p:spPr>
          <a:xfrm>
            <a:off x="1771100" y="2475680"/>
            <a:ext cx="4107300" cy="548700"/>
          </a:xfrm>
          <a:prstGeom prst="rect">
            <a:avLst/>
          </a:prstGeom>
          <a:ln cap="flat" cmpd="sng" w="28575">
            <a:solidFill>
              <a:schemeClr val="dk2"/>
            </a:solidFill>
            <a:prstDash val="solid"/>
            <a:round/>
            <a:headEnd len="sm" w="sm" type="none"/>
            <a:tailEnd len="sm" w="sm" type="none"/>
          </a:ln>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437" name="Google Shape;17437;p19"/>
          <p:cNvSpPr txBox="1"/>
          <p:nvPr>
            <p:ph idx="6" type="subTitle"/>
          </p:nvPr>
        </p:nvSpPr>
        <p:spPr>
          <a:xfrm>
            <a:off x="1771100" y="3617910"/>
            <a:ext cx="4107300" cy="548700"/>
          </a:xfrm>
          <a:prstGeom prst="rect">
            <a:avLst/>
          </a:prstGeom>
          <a:ln cap="flat" cmpd="sng" w="28575">
            <a:solidFill>
              <a:schemeClr val="dk2"/>
            </a:solidFill>
            <a:prstDash val="solid"/>
            <a:round/>
            <a:headEnd len="sm" w="sm" type="none"/>
            <a:tailEnd len="sm" w="sm" type="none"/>
          </a:ln>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7438" name="Shape 17438"/>
        <p:cNvGrpSpPr/>
        <p:nvPr/>
      </p:nvGrpSpPr>
      <p:grpSpPr>
        <a:xfrm>
          <a:off x="0" y="0"/>
          <a:ext cx="0" cy="0"/>
          <a:chOff x="0" y="0"/>
          <a:chExt cx="0" cy="0"/>
        </a:xfrm>
      </p:grpSpPr>
      <p:grpSp>
        <p:nvGrpSpPr>
          <p:cNvPr id="17439" name="Google Shape;17439;p20"/>
          <p:cNvGrpSpPr/>
          <p:nvPr/>
        </p:nvGrpSpPr>
        <p:grpSpPr>
          <a:xfrm>
            <a:off x="50" y="-6025"/>
            <a:ext cx="9144181" cy="5155550"/>
            <a:chOff x="50" y="-6025"/>
            <a:chExt cx="9144181" cy="5155550"/>
          </a:xfrm>
        </p:grpSpPr>
        <p:grpSp>
          <p:nvGrpSpPr>
            <p:cNvPr id="17440" name="Google Shape;17440;p20"/>
            <p:cNvGrpSpPr/>
            <p:nvPr/>
          </p:nvGrpSpPr>
          <p:grpSpPr>
            <a:xfrm>
              <a:off x="150" y="126"/>
              <a:ext cx="9144081" cy="5143543"/>
              <a:chOff x="-46739" y="-18"/>
              <a:chExt cx="9237379" cy="5143543"/>
            </a:xfrm>
          </p:grpSpPr>
          <p:sp>
            <p:nvSpPr>
              <p:cNvPr id="17441" name="Google Shape;17441;p20"/>
              <p:cNvSpPr/>
              <p:nvPr/>
            </p:nvSpPr>
            <p:spPr>
              <a:xfrm flipH="1" rot="10800000">
                <a:off x="-46739"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2" name="Google Shape;17442;p20"/>
              <p:cNvSpPr/>
              <p:nvPr/>
            </p:nvSpPr>
            <p:spPr>
              <a:xfrm flipH="1" rot="10800000">
                <a:off x="16808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3" name="Google Shape;17443;p20"/>
              <p:cNvSpPr/>
              <p:nvPr/>
            </p:nvSpPr>
            <p:spPr>
              <a:xfrm flipH="1" rot="10800000">
                <a:off x="38290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4" name="Google Shape;17444;p20"/>
              <p:cNvSpPr/>
              <p:nvPr/>
            </p:nvSpPr>
            <p:spPr>
              <a:xfrm flipH="1" rot="10800000">
                <a:off x="59773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5" name="Google Shape;17445;p20"/>
              <p:cNvSpPr/>
              <p:nvPr/>
            </p:nvSpPr>
            <p:spPr>
              <a:xfrm flipH="1" rot="10800000">
                <a:off x="81255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6" name="Google Shape;17446;p20"/>
              <p:cNvSpPr/>
              <p:nvPr/>
            </p:nvSpPr>
            <p:spPr>
              <a:xfrm flipH="1" rot="10800000">
                <a:off x="102737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7" name="Google Shape;17447;p20"/>
              <p:cNvSpPr/>
              <p:nvPr/>
            </p:nvSpPr>
            <p:spPr>
              <a:xfrm flipH="1" rot="10800000">
                <a:off x="124220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8" name="Google Shape;17448;p20"/>
              <p:cNvSpPr/>
              <p:nvPr/>
            </p:nvSpPr>
            <p:spPr>
              <a:xfrm flipH="1" rot="10800000">
                <a:off x="145702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9" name="Google Shape;17449;p20"/>
              <p:cNvSpPr/>
              <p:nvPr/>
            </p:nvSpPr>
            <p:spPr>
              <a:xfrm flipH="1" rot="10800000">
                <a:off x="167184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0" name="Google Shape;17450;p20"/>
              <p:cNvSpPr/>
              <p:nvPr/>
            </p:nvSpPr>
            <p:spPr>
              <a:xfrm flipH="1" rot="10800000">
                <a:off x="188667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1" name="Google Shape;17451;p20"/>
              <p:cNvSpPr/>
              <p:nvPr/>
            </p:nvSpPr>
            <p:spPr>
              <a:xfrm flipH="1" rot="10800000">
                <a:off x="210149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2" name="Google Shape;17452;p20"/>
              <p:cNvSpPr/>
              <p:nvPr/>
            </p:nvSpPr>
            <p:spPr>
              <a:xfrm flipH="1" rot="10800000">
                <a:off x="231631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3" name="Google Shape;17453;p20"/>
              <p:cNvSpPr/>
              <p:nvPr/>
            </p:nvSpPr>
            <p:spPr>
              <a:xfrm flipH="1" rot="10800000">
                <a:off x="253114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4" name="Google Shape;17454;p20"/>
              <p:cNvSpPr/>
              <p:nvPr/>
            </p:nvSpPr>
            <p:spPr>
              <a:xfrm flipH="1" rot="10800000">
                <a:off x="274596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5" name="Google Shape;17455;p20"/>
              <p:cNvSpPr/>
              <p:nvPr/>
            </p:nvSpPr>
            <p:spPr>
              <a:xfrm flipH="1" rot="10800000">
                <a:off x="296078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6" name="Google Shape;17456;p20"/>
              <p:cNvSpPr/>
              <p:nvPr/>
            </p:nvSpPr>
            <p:spPr>
              <a:xfrm flipH="1" rot="10800000">
                <a:off x="317561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7" name="Google Shape;17457;p20"/>
              <p:cNvSpPr/>
              <p:nvPr/>
            </p:nvSpPr>
            <p:spPr>
              <a:xfrm flipH="1" rot="10800000">
                <a:off x="339043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8" name="Google Shape;17458;p20"/>
              <p:cNvSpPr/>
              <p:nvPr/>
            </p:nvSpPr>
            <p:spPr>
              <a:xfrm flipH="1" rot="10800000">
                <a:off x="360525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9" name="Google Shape;17459;p20"/>
              <p:cNvSpPr/>
              <p:nvPr/>
            </p:nvSpPr>
            <p:spPr>
              <a:xfrm flipH="1" rot="10800000">
                <a:off x="382008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0" name="Google Shape;17460;p20"/>
              <p:cNvSpPr/>
              <p:nvPr/>
            </p:nvSpPr>
            <p:spPr>
              <a:xfrm flipH="1" rot="10800000">
                <a:off x="403490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1" name="Google Shape;17461;p20"/>
              <p:cNvSpPr/>
              <p:nvPr/>
            </p:nvSpPr>
            <p:spPr>
              <a:xfrm flipH="1" rot="10800000">
                <a:off x="424972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2" name="Google Shape;17462;p20"/>
              <p:cNvSpPr/>
              <p:nvPr/>
            </p:nvSpPr>
            <p:spPr>
              <a:xfrm flipH="1" rot="10800000">
                <a:off x="446455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3" name="Google Shape;17463;p20"/>
              <p:cNvSpPr/>
              <p:nvPr/>
            </p:nvSpPr>
            <p:spPr>
              <a:xfrm flipH="1" rot="10800000">
                <a:off x="467937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4" name="Google Shape;17464;p20"/>
              <p:cNvSpPr/>
              <p:nvPr/>
            </p:nvSpPr>
            <p:spPr>
              <a:xfrm flipH="1" rot="10800000">
                <a:off x="489419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5" name="Google Shape;17465;p20"/>
              <p:cNvSpPr/>
              <p:nvPr/>
            </p:nvSpPr>
            <p:spPr>
              <a:xfrm flipH="1" rot="10800000">
                <a:off x="510902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6" name="Google Shape;17466;p20"/>
              <p:cNvSpPr/>
              <p:nvPr/>
            </p:nvSpPr>
            <p:spPr>
              <a:xfrm flipH="1" rot="10800000">
                <a:off x="532384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7" name="Google Shape;17467;p20"/>
              <p:cNvSpPr/>
              <p:nvPr/>
            </p:nvSpPr>
            <p:spPr>
              <a:xfrm flipH="1" rot="10800000">
                <a:off x="553866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8" name="Google Shape;17468;p20"/>
              <p:cNvSpPr/>
              <p:nvPr/>
            </p:nvSpPr>
            <p:spPr>
              <a:xfrm flipH="1" rot="10800000">
                <a:off x="575349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9" name="Google Shape;17469;p20"/>
              <p:cNvSpPr/>
              <p:nvPr/>
            </p:nvSpPr>
            <p:spPr>
              <a:xfrm flipH="1" rot="10800000">
                <a:off x="596831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0" name="Google Shape;17470;p20"/>
              <p:cNvSpPr/>
              <p:nvPr/>
            </p:nvSpPr>
            <p:spPr>
              <a:xfrm flipH="1" rot="10800000">
                <a:off x="618313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1" name="Google Shape;17471;p20"/>
              <p:cNvSpPr/>
              <p:nvPr/>
            </p:nvSpPr>
            <p:spPr>
              <a:xfrm flipH="1" rot="10800000">
                <a:off x="639796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2" name="Google Shape;17472;p20"/>
              <p:cNvSpPr/>
              <p:nvPr/>
            </p:nvSpPr>
            <p:spPr>
              <a:xfrm flipH="1" rot="10800000">
                <a:off x="661278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3" name="Google Shape;17473;p20"/>
              <p:cNvSpPr/>
              <p:nvPr/>
            </p:nvSpPr>
            <p:spPr>
              <a:xfrm flipH="1" rot="10800000">
                <a:off x="682760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4" name="Google Shape;17474;p20"/>
              <p:cNvSpPr/>
              <p:nvPr/>
            </p:nvSpPr>
            <p:spPr>
              <a:xfrm flipH="1" rot="10800000">
                <a:off x="704243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5" name="Google Shape;17475;p20"/>
              <p:cNvSpPr/>
              <p:nvPr/>
            </p:nvSpPr>
            <p:spPr>
              <a:xfrm flipH="1" rot="10800000">
                <a:off x="725725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6" name="Google Shape;17476;p20"/>
              <p:cNvSpPr/>
              <p:nvPr/>
            </p:nvSpPr>
            <p:spPr>
              <a:xfrm flipH="1" rot="10800000">
                <a:off x="747207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7" name="Google Shape;17477;p20"/>
              <p:cNvSpPr/>
              <p:nvPr/>
            </p:nvSpPr>
            <p:spPr>
              <a:xfrm flipH="1" rot="10800000">
                <a:off x="768690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8" name="Google Shape;17478;p20"/>
              <p:cNvSpPr/>
              <p:nvPr/>
            </p:nvSpPr>
            <p:spPr>
              <a:xfrm flipH="1" rot="10800000">
                <a:off x="790172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9" name="Google Shape;17479;p20"/>
              <p:cNvSpPr/>
              <p:nvPr/>
            </p:nvSpPr>
            <p:spPr>
              <a:xfrm flipH="1" rot="10800000">
                <a:off x="8116546"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0" name="Google Shape;17480;p20"/>
              <p:cNvSpPr/>
              <p:nvPr/>
            </p:nvSpPr>
            <p:spPr>
              <a:xfrm flipH="1" rot="10800000">
                <a:off x="833137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1" name="Google Shape;17481;p20"/>
              <p:cNvSpPr/>
              <p:nvPr/>
            </p:nvSpPr>
            <p:spPr>
              <a:xfrm flipH="1" rot="10800000">
                <a:off x="854619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2" name="Google Shape;17482;p20"/>
              <p:cNvSpPr/>
              <p:nvPr/>
            </p:nvSpPr>
            <p:spPr>
              <a:xfrm flipH="1" rot="10800000">
                <a:off x="8761016"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3" name="Google Shape;17483;p20"/>
              <p:cNvSpPr/>
              <p:nvPr/>
            </p:nvSpPr>
            <p:spPr>
              <a:xfrm flipH="1" rot="10800000">
                <a:off x="897584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4" name="Google Shape;17484;p20"/>
              <p:cNvSpPr/>
              <p:nvPr/>
            </p:nvSpPr>
            <p:spPr>
              <a:xfrm flipH="1" rot="10800000">
                <a:off x="-46739"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5" name="Google Shape;17485;p20"/>
              <p:cNvSpPr/>
              <p:nvPr/>
            </p:nvSpPr>
            <p:spPr>
              <a:xfrm flipH="1" rot="10800000">
                <a:off x="16808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6" name="Google Shape;17486;p20"/>
              <p:cNvSpPr/>
              <p:nvPr/>
            </p:nvSpPr>
            <p:spPr>
              <a:xfrm flipH="1" rot="10800000">
                <a:off x="38290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7" name="Google Shape;17487;p20"/>
              <p:cNvSpPr/>
              <p:nvPr/>
            </p:nvSpPr>
            <p:spPr>
              <a:xfrm flipH="1" rot="10800000">
                <a:off x="59773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8" name="Google Shape;17488;p20"/>
              <p:cNvSpPr/>
              <p:nvPr/>
            </p:nvSpPr>
            <p:spPr>
              <a:xfrm flipH="1" rot="10800000">
                <a:off x="81255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9" name="Google Shape;17489;p20"/>
              <p:cNvSpPr/>
              <p:nvPr/>
            </p:nvSpPr>
            <p:spPr>
              <a:xfrm flipH="1" rot="10800000">
                <a:off x="102737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0" name="Google Shape;17490;p20"/>
              <p:cNvSpPr/>
              <p:nvPr/>
            </p:nvSpPr>
            <p:spPr>
              <a:xfrm flipH="1" rot="10800000">
                <a:off x="124220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1" name="Google Shape;17491;p20"/>
              <p:cNvSpPr/>
              <p:nvPr/>
            </p:nvSpPr>
            <p:spPr>
              <a:xfrm flipH="1" rot="10800000">
                <a:off x="145702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2" name="Google Shape;17492;p20"/>
              <p:cNvSpPr/>
              <p:nvPr/>
            </p:nvSpPr>
            <p:spPr>
              <a:xfrm flipH="1" rot="10800000">
                <a:off x="167184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3" name="Google Shape;17493;p20"/>
              <p:cNvSpPr/>
              <p:nvPr/>
            </p:nvSpPr>
            <p:spPr>
              <a:xfrm flipH="1" rot="10800000">
                <a:off x="188667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4" name="Google Shape;17494;p20"/>
              <p:cNvSpPr/>
              <p:nvPr/>
            </p:nvSpPr>
            <p:spPr>
              <a:xfrm flipH="1" rot="10800000">
                <a:off x="210149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5" name="Google Shape;17495;p20"/>
              <p:cNvSpPr/>
              <p:nvPr/>
            </p:nvSpPr>
            <p:spPr>
              <a:xfrm flipH="1" rot="10800000">
                <a:off x="231631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6" name="Google Shape;17496;p20"/>
              <p:cNvSpPr/>
              <p:nvPr/>
            </p:nvSpPr>
            <p:spPr>
              <a:xfrm flipH="1" rot="10800000">
                <a:off x="253114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7" name="Google Shape;17497;p20"/>
              <p:cNvSpPr/>
              <p:nvPr/>
            </p:nvSpPr>
            <p:spPr>
              <a:xfrm flipH="1" rot="10800000">
                <a:off x="274596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8" name="Google Shape;17498;p20"/>
              <p:cNvSpPr/>
              <p:nvPr/>
            </p:nvSpPr>
            <p:spPr>
              <a:xfrm flipH="1" rot="10800000">
                <a:off x="296078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9" name="Google Shape;17499;p20"/>
              <p:cNvSpPr/>
              <p:nvPr/>
            </p:nvSpPr>
            <p:spPr>
              <a:xfrm flipH="1" rot="10800000">
                <a:off x="317561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0" name="Google Shape;17500;p20"/>
              <p:cNvSpPr/>
              <p:nvPr/>
            </p:nvSpPr>
            <p:spPr>
              <a:xfrm flipH="1" rot="10800000">
                <a:off x="339043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1" name="Google Shape;17501;p20"/>
              <p:cNvSpPr/>
              <p:nvPr/>
            </p:nvSpPr>
            <p:spPr>
              <a:xfrm flipH="1" rot="10800000">
                <a:off x="360525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2" name="Google Shape;17502;p20"/>
              <p:cNvSpPr/>
              <p:nvPr/>
            </p:nvSpPr>
            <p:spPr>
              <a:xfrm flipH="1" rot="10800000">
                <a:off x="382008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3" name="Google Shape;17503;p20"/>
              <p:cNvSpPr/>
              <p:nvPr/>
            </p:nvSpPr>
            <p:spPr>
              <a:xfrm flipH="1" rot="10800000">
                <a:off x="403490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4" name="Google Shape;17504;p20"/>
              <p:cNvSpPr/>
              <p:nvPr/>
            </p:nvSpPr>
            <p:spPr>
              <a:xfrm flipH="1" rot="10800000">
                <a:off x="424972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5" name="Google Shape;17505;p20"/>
              <p:cNvSpPr/>
              <p:nvPr/>
            </p:nvSpPr>
            <p:spPr>
              <a:xfrm flipH="1" rot="10800000">
                <a:off x="446455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6" name="Google Shape;17506;p20"/>
              <p:cNvSpPr/>
              <p:nvPr/>
            </p:nvSpPr>
            <p:spPr>
              <a:xfrm flipH="1" rot="10800000">
                <a:off x="467937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7" name="Google Shape;17507;p20"/>
              <p:cNvSpPr/>
              <p:nvPr/>
            </p:nvSpPr>
            <p:spPr>
              <a:xfrm flipH="1" rot="10800000">
                <a:off x="489419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8" name="Google Shape;17508;p20"/>
              <p:cNvSpPr/>
              <p:nvPr/>
            </p:nvSpPr>
            <p:spPr>
              <a:xfrm flipH="1" rot="10800000">
                <a:off x="510902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9" name="Google Shape;17509;p20"/>
              <p:cNvSpPr/>
              <p:nvPr/>
            </p:nvSpPr>
            <p:spPr>
              <a:xfrm flipH="1" rot="10800000">
                <a:off x="532384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0" name="Google Shape;17510;p20"/>
              <p:cNvSpPr/>
              <p:nvPr/>
            </p:nvSpPr>
            <p:spPr>
              <a:xfrm flipH="1" rot="10800000">
                <a:off x="553866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1" name="Google Shape;17511;p20"/>
              <p:cNvSpPr/>
              <p:nvPr/>
            </p:nvSpPr>
            <p:spPr>
              <a:xfrm flipH="1" rot="10800000">
                <a:off x="575349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2" name="Google Shape;17512;p20"/>
              <p:cNvSpPr/>
              <p:nvPr/>
            </p:nvSpPr>
            <p:spPr>
              <a:xfrm flipH="1" rot="10800000">
                <a:off x="596831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3" name="Google Shape;17513;p20"/>
              <p:cNvSpPr/>
              <p:nvPr/>
            </p:nvSpPr>
            <p:spPr>
              <a:xfrm flipH="1" rot="10800000">
                <a:off x="618313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4" name="Google Shape;17514;p20"/>
              <p:cNvSpPr/>
              <p:nvPr/>
            </p:nvSpPr>
            <p:spPr>
              <a:xfrm flipH="1" rot="10800000">
                <a:off x="639796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5" name="Google Shape;17515;p20"/>
              <p:cNvSpPr/>
              <p:nvPr/>
            </p:nvSpPr>
            <p:spPr>
              <a:xfrm flipH="1" rot="10800000">
                <a:off x="661278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6" name="Google Shape;17516;p20"/>
              <p:cNvSpPr/>
              <p:nvPr/>
            </p:nvSpPr>
            <p:spPr>
              <a:xfrm flipH="1" rot="10800000">
                <a:off x="682760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7" name="Google Shape;17517;p20"/>
              <p:cNvSpPr/>
              <p:nvPr/>
            </p:nvSpPr>
            <p:spPr>
              <a:xfrm flipH="1" rot="10800000">
                <a:off x="704243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8" name="Google Shape;17518;p20"/>
              <p:cNvSpPr/>
              <p:nvPr/>
            </p:nvSpPr>
            <p:spPr>
              <a:xfrm flipH="1" rot="10800000">
                <a:off x="725725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9" name="Google Shape;17519;p20"/>
              <p:cNvSpPr/>
              <p:nvPr/>
            </p:nvSpPr>
            <p:spPr>
              <a:xfrm flipH="1" rot="10800000">
                <a:off x="747207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0" name="Google Shape;17520;p20"/>
              <p:cNvSpPr/>
              <p:nvPr/>
            </p:nvSpPr>
            <p:spPr>
              <a:xfrm flipH="1" rot="10800000">
                <a:off x="768690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1" name="Google Shape;17521;p20"/>
              <p:cNvSpPr/>
              <p:nvPr/>
            </p:nvSpPr>
            <p:spPr>
              <a:xfrm flipH="1" rot="10800000">
                <a:off x="790172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2" name="Google Shape;17522;p20"/>
              <p:cNvSpPr/>
              <p:nvPr/>
            </p:nvSpPr>
            <p:spPr>
              <a:xfrm flipH="1" rot="10800000">
                <a:off x="8116546"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3" name="Google Shape;17523;p20"/>
              <p:cNvSpPr/>
              <p:nvPr/>
            </p:nvSpPr>
            <p:spPr>
              <a:xfrm flipH="1" rot="10800000">
                <a:off x="833137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4" name="Google Shape;17524;p20"/>
              <p:cNvSpPr/>
              <p:nvPr/>
            </p:nvSpPr>
            <p:spPr>
              <a:xfrm flipH="1" rot="10800000">
                <a:off x="854619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5" name="Google Shape;17525;p20"/>
              <p:cNvSpPr/>
              <p:nvPr/>
            </p:nvSpPr>
            <p:spPr>
              <a:xfrm flipH="1" rot="10800000">
                <a:off x="8761016"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6" name="Google Shape;17526;p20"/>
              <p:cNvSpPr/>
              <p:nvPr/>
            </p:nvSpPr>
            <p:spPr>
              <a:xfrm flipH="1" rot="10800000">
                <a:off x="897584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7" name="Google Shape;17527;p20"/>
              <p:cNvSpPr/>
              <p:nvPr/>
            </p:nvSpPr>
            <p:spPr>
              <a:xfrm flipH="1" rot="10800000">
                <a:off x="-46739"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8" name="Google Shape;17528;p20"/>
              <p:cNvSpPr/>
              <p:nvPr/>
            </p:nvSpPr>
            <p:spPr>
              <a:xfrm flipH="1" rot="10800000">
                <a:off x="16808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9" name="Google Shape;17529;p20"/>
              <p:cNvSpPr/>
              <p:nvPr/>
            </p:nvSpPr>
            <p:spPr>
              <a:xfrm flipH="1" rot="10800000">
                <a:off x="38290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0" name="Google Shape;17530;p20"/>
              <p:cNvSpPr/>
              <p:nvPr/>
            </p:nvSpPr>
            <p:spPr>
              <a:xfrm flipH="1" rot="10800000">
                <a:off x="59773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1" name="Google Shape;17531;p20"/>
              <p:cNvSpPr/>
              <p:nvPr/>
            </p:nvSpPr>
            <p:spPr>
              <a:xfrm flipH="1" rot="10800000">
                <a:off x="81255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2" name="Google Shape;17532;p20"/>
              <p:cNvSpPr/>
              <p:nvPr/>
            </p:nvSpPr>
            <p:spPr>
              <a:xfrm flipH="1" rot="10800000">
                <a:off x="102737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3" name="Google Shape;17533;p20"/>
              <p:cNvSpPr/>
              <p:nvPr/>
            </p:nvSpPr>
            <p:spPr>
              <a:xfrm flipH="1" rot="10800000">
                <a:off x="124220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4" name="Google Shape;17534;p20"/>
              <p:cNvSpPr/>
              <p:nvPr/>
            </p:nvSpPr>
            <p:spPr>
              <a:xfrm flipH="1" rot="10800000">
                <a:off x="145702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5" name="Google Shape;17535;p20"/>
              <p:cNvSpPr/>
              <p:nvPr/>
            </p:nvSpPr>
            <p:spPr>
              <a:xfrm flipH="1" rot="10800000">
                <a:off x="167184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6" name="Google Shape;17536;p20"/>
              <p:cNvSpPr/>
              <p:nvPr/>
            </p:nvSpPr>
            <p:spPr>
              <a:xfrm flipH="1" rot="10800000">
                <a:off x="188667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7" name="Google Shape;17537;p20"/>
              <p:cNvSpPr/>
              <p:nvPr/>
            </p:nvSpPr>
            <p:spPr>
              <a:xfrm flipH="1" rot="10800000">
                <a:off x="210149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8" name="Google Shape;17538;p20"/>
              <p:cNvSpPr/>
              <p:nvPr/>
            </p:nvSpPr>
            <p:spPr>
              <a:xfrm flipH="1" rot="10800000">
                <a:off x="231631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9" name="Google Shape;17539;p20"/>
              <p:cNvSpPr/>
              <p:nvPr/>
            </p:nvSpPr>
            <p:spPr>
              <a:xfrm flipH="1" rot="10800000">
                <a:off x="253114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0" name="Google Shape;17540;p20"/>
              <p:cNvSpPr/>
              <p:nvPr/>
            </p:nvSpPr>
            <p:spPr>
              <a:xfrm flipH="1" rot="10800000">
                <a:off x="274596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1" name="Google Shape;17541;p20"/>
              <p:cNvSpPr/>
              <p:nvPr/>
            </p:nvSpPr>
            <p:spPr>
              <a:xfrm flipH="1" rot="10800000">
                <a:off x="296078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2" name="Google Shape;17542;p20"/>
              <p:cNvSpPr/>
              <p:nvPr/>
            </p:nvSpPr>
            <p:spPr>
              <a:xfrm flipH="1" rot="10800000">
                <a:off x="317561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3" name="Google Shape;17543;p20"/>
              <p:cNvSpPr/>
              <p:nvPr/>
            </p:nvSpPr>
            <p:spPr>
              <a:xfrm flipH="1" rot="10800000">
                <a:off x="339043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4" name="Google Shape;17544;p20"/>
              <p:cNvSpPr/>
              <p:nvPr/>
            </p:nvSpPr>
            <p:spPr>
              <a:xfrm flipH="1" rot="10800000">
                <a:off x="360525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5" name="Google Shape;17545;p20"/>
              <p:cNvSpPr/>
              <p:nvPr/>
            </p:nvSpPr>
            <p:spPr>
              <a:xfrm flipH="1" rot="10800000">
                <a:off x="382008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6" name="Google Shape;17546;p20"/>
              <p:cNvSpPr/>
              <p:nvPr/>
            </p:nvSpPr>
            <p:spPr>
              <a:xfrm flipH="1" rot="10800000">
                <a:off x="403490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7" name="Google Shape;17547;p20"/>
              <p:cNvSpPr/>
              <p:nvPr/>
            </p:nvSpPr>
            <p:spPr>
              <a:xfrm flipH="1" rot="10800000">
                <a:off x="424972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8" name="Google Shape;17548;p20"/>
              <p:cNvSpPr/>
              <p:nvPr/>
            </p:nvSpPr>
            <p:spPr>
              <a:xfrm flipH="1" rot="10800000">
                <a:off x="446455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9" name="Google Shape;17549;p20"/>
              <p:cNvSpPr/>
              <p:nvPr/>
            </p:nvSpPr>
            <p:spPr>
              <a:xfrm flipH="1" rot="10800000">
                <a:off x="467937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0" name="Google Shape;17550;p20"/>
              <p:cNvSpPr/>
              <p:nvPr/>
            </p:nvSpPr>
            <p:spPr>
              <a:xfrm flipH="1" rot="10800000">
                <a:off x="489419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1" name="Google Shape;17551;p20"/>
              <p:cNvSpPr/>
              <p:nvPr/>
            </p:nvSpPr>
            <p:spPr>
              <a:xfrm flipH="1" rot="10800000">
                <a:off x="510902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2" name="Google Shape;17552;p20"/>
              <p:cNvSpPr/>
              <p:nvPr/>
            </p:nvSpPr>
            <p:spPr>
              <a:xfrm flipH="1" rot="10800000">
                <a:off x="532384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3" name="Google Shape;17553;p20"/>
              <p:cNvSpPr/>
              <p:nvPr/>
            </p:nvSpPr>
            <p:spPr>
              <a:xfrm flipH="1" rot="10800000">
                <a:off x="553866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4" name="Google Shape;17554;p20"/>
              <p:cNvSpPr/>
              <p:nvPr/>
            </p:nvSpPr>
            <p:spPr>
              <a:xfrm flipH="1" rot="10800000">
                <a:off x="575349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5" name="Google Shape;17555;p20"/>
              <p:cNvSpPr/>
              <p:nvPr/>
            </p:nvSpPr>
            <p:spPr>
              <a:xfrm flipH="1" rot="10800000">
                <a:off x="596831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6" name="Google Shape;17556;p20"/>
              <p:cNvSpPr/>
              <p:nvPr/>
            </p:nvSpPr>
            <p:spPr>
              <a:xfrm flipH="1" rot="10800000">
                <a:off x="618313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7" name="Google Shape;17557;p20"/>
              <p:cNvSpPr/>
              <p:nvPr/>
            </p:nvSpPr>
            <p:spPr>
              <a:xfrm flipH="1" rot="10800000">
                <a:off x="639796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8" name="Google Shape;17558;p20"/>
              <p:cNvSpPr/>
              <p:nvPr/>
            </p:nvSpPr>
            <p:spPr>
              <a:xfrm flipH="1" rot="10800000">
                <a:off x="661278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9" name="Google Shape;17559;p20"/>
              <p:cNvSpPr/>
              <p:nvPr/>
            </p:nvSpPr>
            <p:spPr>
              <a:xfrm flipH="1" rot="10800000">
                <a:off x="682760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0" name="Google Shape;17560;p20"/>
              <p:cNvSpPr/>
              <p:nvPr/>
            </p:nvSpPr>
            <p:spPr>
              <a:xfrm flipH="1" rot="10800000">
                <a:off x="704243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1" name="Google Shape;17561;p20"/>
              <p:cNvSpPr/>
              <p:nvPr/>
            </p:nvSpPr>
            <p:spPr>
              <a:xfrm flipH="1" rot="10800000">
                <a:off x="725725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2" name="Google Shape;17562;p20"/>
              <p:cNvSpPr/>
              <p:nvPr/>
            </p:nvSpPr>
            <p:spPr>
              <a:xfrm flipH="1" rot="10800000">
                <a:off x="747207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3" name="Google Shape;17563;p20"/>
              <p:cNvSpPr/>
              <p:nvPr/>
            </p:nvSpPr>
            <p:spPr>
              <a:xfrm flipH="1" rot="10800000">
                <a:off x="768690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4" name="Google Shape;17564;p20"/>
              <p:cNvSpPr/>
              <p:nvPr/>
            </p:nvSpPr>
            <p:spPr>
              <a:xfrm flipH="1" rot="10800000">
                <a:off x="790172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5" name="Google Shape;17565;p20"/>
              <p:cNvSpPr/>
              <p:nvPr/>
            </p:nvSpPr>
            <p:spPr>
              <a:xfrm flipH="1" rot="10800000">
                <a:off x="8116546"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6" name="Google Shape;17566;p20"/>
              <p:cNvSpPr/>
              <p:nvPr/>
            </p:nvSpPr>
            <p:spPr>
              <a:xfrm flipH="1" rot="10800000">
                <a:off x="833137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7" name="Google Shape;17567;p20"/>
              <p:cNvSpPr/>
              <p:nvPr/>
            </p:nvSpPr>
            <p:spPr>
              <a:xfrm flipH="1" rot="10800000">
                <a:off x="854619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8" name="Google Shape;17568;p20"/>
              <p:cNvSpPr/>
              <p:nvPr/>
            </p:nvSpPr>
            <p:spPr>
              <a:xfrm flipH="1" rot="10800000">
                <a:off x="8761016"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9" name="Google Shape;17569;p20"/>
              <p:cNvSpPr/>
              <p:nvPr/>
            </p:nvSpPr>
            <p:spPr>
              <a:xfrm flipH="1" rot="10800000">
                <a:off x="897584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0" name="Google Shape;17570;p20"/>
              <p:cNvSpPr/>
              <p:nvPr/>
            </p:nvSpPr>
            <p:spPr>
              <a:xfrm flipH="1" rot="10800000">
                <a:off x="-46739"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1" name="Google Shape;17571;p20"/>
              <p:cNvSpPr/>
              <p:nvPr/>
            </p:nvSpPr>
            <p:spPr>
              <a:xfrm flipH="1" rot="10800000">
                <a:off x="16808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2" name="Google Shape;17572;p20"/>
              <p:cNvSpPr/>
              <p:nvPr/>
            </p:nvSpPr>
            <p:spPr>
              <a:xfrm flipH="1" rot="10800000">
                <a:off x="38290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3" name="Google Shape;17573;p20"/>
              <p:cNvSpPr/>
              <p:nvPr/>
            </p:nvSpPr>
            <p:spPr>
              <a:xfrm flipH="1" rot="10800000">
                <a:off x="59773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4" name="Google Shape;17574;p20"/>
              <p:cNvSpPr/>
              <p:nvPr/>
            </p:nvSpPr>
            <p:spPr>
              <a:xfrm flipH="1" rot="10800000">
                <a:off x="81255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5" name="Google Shape;17575;p20"/>
              <p:cNvSpPr/>
              <p:nvPr/>
            </p:nvSpPr>
            <p:spPr>
              <a:xfrm flipH="1" rot="10800000">
                <a:off x="102737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6" name="Google Shape;17576;p20"/>
              <p:cNvSpPr/>
              <p:nvPr/>
            </p:nvSpPr>
            <p:spPr>
              <a:xfrm flipH="1" rot="10800000">
                <a:off x="124220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7" name="Google Shape;17577;p20"/>
              <p:cNvSpPr/>
              <p:nvPr/>
            </p:nvSpPr>
            <p:spPr>
              <a:xfrm flipH="1" rot="10800000">
                <a:off x="145702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8" name="Google Shape;17578;p20"/>
              <p:cNvSpPr/>
              <p:nvPr/>
            </p:nvSpPr>
            <p:spPr>
              <a:xfrm flipH="1" rot="10800000">
                <a:off x="167184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9" name="Google Shape;17579;p20"/>
              <p:cNvSpPr/>
              <p:nvPr/>
            </p:nvSpPr>
            <p:spPr>
              <a:xfrm flipH="1" rot="10800000">
                <a:off x="188667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0" name="Google Shape;17580;p20"/>
              <p:cNvSpPr/>
              <p:nvPr/>
            </p:nvSpPr>
            <p:spPr>
              <a:xfrm flipH="1" rot="10800000">
                <a:off x="210149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1" name="Google Shape;17581;p20"/>
              <p:cNvSpPr/>
              <p:nvPr/>
            </p:nvSpPr>
            <p:spPr>
              <a:xfrm flipH="1" rot="10800000">
                <a:off x="231631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2" name="Google Shape;17582;p20"/>
              <p:cNvSpPr/>
              <p:nvPr/>
            </p:nvSpPr>
            <p:spPr>
              <a:xfrm flipH="1" rot="10800000">
                <a:off x="253114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3" name="Google Shape;17583;p20"/>
              <p:cNvSpPr/>
              <p:nvPr/>
            </p:nvSpPr>
            <p:spPr>
              <a:xfrm flipH="1" rot="10800000">
                <a:off x="274596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4" name="Google Shape;17584;p20"/>
              <p:cNvSpPr/>
              <p:nvPr/>
            </p:nvSpPr>
            <p:spPr>
              <a:xfrm flipH="1" rot="10800000">
                <a:off x="296078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5" name="Google Shape;17585;p20"/>
              <p:cNvSpPr/>
              <p:nvPr/>
            </p:nvSpPr>
            <p:spPr>
              <a:xfrm flipH="1" rot="10800000">
                <a:off x="317561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6" name="Google Shape;17586;p20"/>
              <p:cNvSpPr/>
              <p:nvPr/>
            </p:nvSpPr>
            <p:spPr>
              <a:xfrm flipH="1" rot="10800000">
                <a:off x="339043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7" name="Google Shape;17587;p20"/>
              <p:cNvSpPr/>
              <p:nvPr/>
            </p:nvSpPr>
            <p:spPr>
              <a:xfrm flipH="1" rot="10800000">
                <a:off x="360525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8" name="Google Shape;17588;p20"/>
              <p:cNvSpPr/>
              <p:nvPr/>
            </p:nvSpPr>
            <p:spPr>
              <a:xfrm flipH="1" rot="10800000">
                <a:off x="382008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9" name="Google Shape;17589;p20"/>
              <p:cNvSpPr/>
              <p:nvPr/>
            </p:nvSpPr>
            <p:spPr>
              <a:xfrm flipH="1" rot="10800000">
                <a:off x="403490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0" name="Google Shape;17590;p20"/>
              <p:cNvSpPr/>
              <p:nvPr/>
            </p:nvSpPr>
            <p:spPr>
              <a:xfrm flipH="1" rot="10800000">
                <a:off x="424972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1" name="Google Shape;17591;p20"/>
              <p:cNvSpPr/>
              <p:nvPr/>
            </p:nvSpPr>
            <p:spPr>
              <a:xfrm flipH="1" rot="10800000">
                <a:off x="446455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2" name="Google Shape;17592;p20"/>
              <p:cNvSpPr/>
              <p:nvPr/>
            </p:nvSpPr>
            <p:spPr>
              <a:xfrm flipH="1" rot="10800000">
                <a:off x="467937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3" name="Google Shape;17593;p20"/>
              <p:cNvSpPr/>
              <p:nvPr/>
            </p:nvSpPr>
            <p:spPr>
              <a:xfrm flipH="1" rot="10800000">
                <a:off x="489419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4" name="Google Shape;17594;p20"/>
              <p:cNvSpPr/>
              <p:nvPr/>
            </p:nvSpPr>
            <p:spPr>
              <a:xfrm flipH="1" rot="10800000">
                <a:off x="510902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5" name="Google Shape;17595;p20"/>
              <p:cNvSpPr/>
              <p:nvPr/>
            </p:nvSpPr>
            <p:spPr>
              <a:xfrm flipH="1" rot="10800000">
                <a:off x="532384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6" name="Google Shape;17596;p20"/>
              <p:cNvSpPr/>
              <p:nvPr/>
            </p:nvSpPr>
            <p:spPr>
              <a:xfrm flipH="1" rot="10800000">
                <a:off x="553866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7" name="Google Shape;17597;p20"/>
              <p:cNvSpPr/>
              <p:nvPr/>
            </p:nvSpPr>
            <p:spPr>
              <a:xfrm flipH="1" rot="10800000">
                <a:off x="575349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8" name="Google Shape;17598;p20"/>
              <p:cNvSpPr/>
              <p:nvPr/>
            </p:nvSpPr>
            <p:spPr>
              <a:xfrm flipH="1" rot="10800000">
                <a:off x="596831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9" name="Google Shape;17599;p20"/>
              <p:cNvSpPr/>
              <p:nvPr/>
            </p:nvSpPr>
            <p:spPr>
              <a:xfrm flipH="1" rot="10800000">
                <a:off x="618313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0" name="Google Shape;17600;p20"/>
              <p:cNvSpPr/>
              <p:nvPr/>
            </p:nvSpPr>
            <p:spPr>
              <a:xfrm flipH="1" rot="10800000">
                <a:off x="639796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1" name="Google Shape;17601;p20"/>
              <p:cNvSpPr/>
              <p:nvPr/>
            </p:nvSpPr>
            <p:spPr>
              <a:xfrm flipH="1" rot="10800000">
                <a:off x="661278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2" name="Google Shape;17602;p20"/>
              <p:cNvSpPr/>
              <p:nvPr/>
            </p:nvSpPr>
            <p:spPr>
              <a:xfrm flipH="1" rot="10800000">
                <a:off x="682760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3" name="Google Shape;17603;p20"/>
              <p:cNvSpPr/>
              <p:nvPr/>
            </p:nvSpPr>
            <p:spPr>
              <a:xfrm flipH="1" rot="10800000">
                <a:off x="704243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4" name="Google Shape;17604;p20"/>
              <p:cNvSpPr/>
              <p:nvPr/>
            </p:nvSpPr>
            <p:spPr>
              <a:xfrm flipH="1" rot="10800000">
                <a:off x="725725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5" name="Google Shape;17605;p20"/>
              <p:cNvSpPr/>
              <p:nvPr/>
            </p:nvSpPr>
            <p:spPr>
              <a:xfrm flipH="1" rot="10800000">
                <a:off x="747207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6" name="Google Shape;17606;p20"/>
              <p:cNvSpPr/>
              <p:nvPr/>
            </p:nvSpPr>
            <p:spPr>
              <a:xfrm flipH="1" rot="10800000">
                <a:off x="768690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7" name="Google Shape;17607;p20"/>
              <p:cNvSpPr/>
              <p:nvPr/>
            </p:nvSpPr>
            <p:spPr>
              <a:xfrm flipH="1" rot="10800000">
                <a:off x="790172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8" name="Google Shape;17608;p20"/>
              <p:cNvSpPr/>
              <p:nvPr/>
            </p:nvSpPr>
            <p:spPr>
              <a:xfrm flipH="1" rot="10800000">
                <a:off x="8116546"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9" name="Google Shape;17609;p20"/>
              <p:cNvSpPr/>
              <p:nvPr/>
            </p:nvSpPr>
            <p:spPr>
              <a:xfrm flipH="1" rot="10800000">
                <a:off x="833137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0" name="Google Shape;17610;p20"/>
              <p:cNvSpPr/>
              <p:nvPr/>
            </p:nvSpPr>
            <p:spPr>
              <a:xfrm flipH="1" rot="10800000">
                <a:off x="854619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1" name="Google Shape;17611;p20"/>
              <p:cNvSpPr/>
              <p:nvPr/>
            </p:nvSpPr>
            <p:spPr>
              <a:xfrm flipH="1" rot="10800000">
                <a:off x="8761016"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2" name="Google Shape;17612;p20"/>
              <p:cNvSpPr/>
              <p:nvPr/>
            </p:nvSpPr>
            <p:spPr>
              <a:xfrm flipH="1" rot="10800000">
                <a:off x="897584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3" name="Google Shape;17613;p20"/>
              <p:cNvSpPr/>
              <p:nvPr/>
            </p:nvSpPr>
            <p:spPr>
              <a:xfrm flipH="1" rot="10800000">
                <a:off x="-46739"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4" name="Google Shape;17614;p20"/>
              <p:cNvSpPr/>
              <p:nvPr/>
            </p:nvSpPr>
            <p:spPr>
              <a:xfrm flipH="1" rot="10800000">
                <a:off x="16808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5" name="Google Shape;17615;p20"/>
              <p:cNvSpPr/>
              <p:nvPr/>
            </p:nvSpPr>
            <p:spPr>
              <a:xfrm flipH="1" rot="10800000">
                <a:off x="38290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6" name="Google Shape;17616;p20"/>
              <p:cNvSpPr/>
              <p:nvPr/>
            </p:nvSpPr>
            <p:spPr>
              <a:xfrm flipH="1" rot="10800000">
                <a:off x="59773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7" name="Google Shape;17617;p20"/>
              <p:cNvSpPr/>
              <p:nvPr/>
            </p:nvSpPr>
            <p:spPr>
              <a:xfrm flipH="1" rot="10800000">
                <a:off x="81255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8" name="Google Shape;17618;p20"/>
              <p:cNvSpPr/>
              <p:nvPr/>
            </p:nvSpPr>
            <p:spPr>
              <a:xfrm flipH="1" rot="10800000">
                <a:off x="102737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9" name="Google Shape;17619;p20"/>
              <p:cNvSpPr/>
              <p:nvPr/>
            </p:nvSpPr>
            <p:spPr>
              <a:xfrm flipH="1" rot="10800000">
                <a:off x="124220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0" name="Google Shape;17620;p20"/>
              <p:cNvSpPr/>
              <p:nvPr/>
            </p:nvSpPr>
            <p:spPr>
              <a:xfrm flipH="1" rot="10800000">
                <a:off x="145702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1" name="Google Shape;17621;p20"/>
              <p:cNvSpPr/>
              <p:nvPr/>
            </p:nvSpPr>
            <p:spPr>
              <a:xfrm flipH="1" rot="10800000">
                <a:off x="167184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2" name="Google Shape;17622;p20"/>
              <p:cNvSpPr/>
              <p:nvPr/>
            </p:nvSpPr>
            <p:spPr>
              <a:xfrm flipH="1" rot="10800000">
                <a:off x="188667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3" name="Google Shape;17623;p20"/>
              <p:cNvSpPr/>
              <p:nvPr/>
            </p:nvSpPr>
            <p:spPr>
              <a:xfrm flipH="1" rot="10800000">
                <a:off x="210149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4" name="Google Shape;17624;p20"/>
              <p:cNvSpPr/>
              <p:nvPr/>
            </p:nvSpPr>
            <p:spPr>
              <a:xfrm flipH="1" rot="10800000">
                <a:off x="231631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5" name="Google Shape;17625;p20"/>
              <p:cNvSpPr/>
              <p:nvPr/>
            </p:nvSpPr>
            <p:spPr>
              <a:xfrm flipH="1" rot="10800000">
                <a:off x="253114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6" name="Google Shape;17626;p20"/>
              <p:cNvSpPr/>
              <p:nvPr/>
            </p:nvSpPr>
            <p:spPr>
              <a:xfrm flipH="1" rot="10800000">
                <a:off x="274596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7" name="Google Shape;17627;p20"/>
              <p:cNvSpPr/>
              <p:nvPr/>
            </p:nvSpPr>
            <p:spPr>
              <a:xfrm flipH="1" rot="10800000">
                <a:off x="296078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8" name="Google Shape;17628;p20"/>
              <p:cNvSpPr/>
              <p:nvPr/>
            </p:nvSpPr>
            <p:spPr>
              <a:xfrm flipH="1" rot="10800000">
                <a:off x="317561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9" name="Google Shape;17629;p20"/>
              <p:cNvSpPr/>
              <p:nvPr/>
            </p:nvSpPr>
            <p:spPr>
              <a:xfrm flipH="1" rot="10800000">
                <a:off x="339043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0" name="Google Shape;17630;p20"/>
              <p:cNvSpPr/>
              <p:nvPr/>
            </p:nvSpPr>
            <p:spPr>
              <a:xfrm flipH="1" rot="10800000">
                <a:off x="360525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1" name="Google Shape;17631;p20"/>
              <p:cNvSpPr/>
              <p:nvPr/>
            </p:nvSpPr>
            <p:spPr>
              <a:xfrm flipH="1" rot="10800000">
                <a:off x="382008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2" name="Google Shape;17632;p20"/>
              <p:cNvSpPr/>
              <p:nvPr/>
            </p:nvSpPr>
            <p:spPr>
              <a:xfrm flipH="1" rot="10800000">
                <a:off x="403490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3" name="Google Shape;17633;p20"/>
              <p:cNvSpPr/>
              <p:nvPr/>
            </p:nvSpPr>
            <p:spPr>
              <a:xfrm flipH="1" rot="10800000">
                <a:off x="424972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4" name="Google Shape;17634;p20"/>
              <p:cNvSpPr/>
              <p:nvPr/>
            </p:nvSpPr>
            <p:spPr>
              <a:xfrm flipH="1" rot="10800000">
                <a:off x="446455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5" name="Google Shape;17635;p20"/>
              <p:cNvSpPr/>
              <p:nvPr/>
            </p:nvSpPr>
            <p:spPr>
              <a:xfrm flipH="1" rot="10800000">
                <a:off x="467937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6" name="Google Shape;17636;p20"/>
              <p:cNvSpPr/>
              <p:nvPr/>
            </p:nvSpPr>
            <p:spPr>
              <a:xfrm flipH="1" rot="10800000">
                <a:off x="489419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7" name="Google Shape;17637;p20"/>
              <p:cNvSpPr/>
              <p:nvPr/>
            </p:nvSpPr>
            <p:spPr>
              <a:xfrm flipH="1" rot="10800000">
                <a:off x="510902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8" name="Google Shape;17638;p20"/>
              <p:cNvSpPr/>
              <p:nvPr/>
            </p:nvSpPr>
            <p:spPr>
              <a:xfrm flipH="1" rot="10800000">
                <a:off x="532384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9" name="Google Shape;17639;p20"/>
              <p:cNvSpPr/>
              <p:nvPr/>
            </p:nvSpPr>
            <p:spPr>
              <a:xfrm flipH="1" rot="10800000">
                <a:off x="553866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0" name="Google Shape;17640;p20"/>
              <p:cNvSpPr/>
              <p:nvPr/>
            </p:nvSpPr>
            <p:spPr>
              <a:xfrm flipH="1" rot="10800000">
                <a:off x="575349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1" name="Google Shape;17641;p20"/>
              <p:cNvSpPr/>
              <p:nvPr/>
            </p:nvSpPr>
            <p:spPr>
              <a:xfrm flipH="1" rot="10800000">
                <a:off x="596831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2" name="Google Shape;17642;p20"/>
              <p:cNvSpPr/>
              <p:nvPr/>
            </p:nvSpPr>
            <p:spPr>
              <a:xfrm flipH="1" rot="10800000">
                <a:off x="618313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3" name="Google Shape;17643;p20"/>
              <p:cNvSpPr/>
              <p:nvPr/>
            </p:nvSpPr>
            <p:spPr>
              <a:xfrm flipH="1" rot="10800000">
                <a:off x="639796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4" name="Google Shape;17644;p20"/>
              <p:cNvSpPr/>
              <p:nvPr/>
            </p:nvSpPr>
            <p:spPr>
              <a:xfrm flipH="1" rot="10800000">
                <a:off x="661278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5" name="Google Shape;17645;p20"/>
              <p:cNvSpPr/>
              <p:nvPr/>
            </p:nvSpPr>
            <p:spPr>
              <a:xfrm flipH="1" rot="10800000">
                <a:off x="682760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6" name="Google Shape;17646;p20"/>
              <p:cNvSpPr/>
              <p:nvPr/>
            </p:nvSpPr>
            <p:spPr>
              <a:xfrm flipH="1" rot="10800000">
                <a:off x="704243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7" name="Google Shape;17647;p20"/>
              <p:cNvSpPr/>
              <p:nvPr/>
            </p:nvSpPr>
            <p:spPr>
              <a:xfrm flipH="1" rot="10800000">
                <a:off x="725725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8" name="Google Shape;17648;p20"/>
              <p:cNvSpPr/>
              <p:nvPr/>
            </p:nvSpPr>
            <p:spPr>
              <a:xfrm flipH="1" rot="10800000">
                <a:off x="747207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9" name="Google Shape;17649;p20"/>
              <p:cNvSpPr/>
              <p:nvPr/>
            </p:nvSpPr>
            <p:spPr>
              <a:xfrm flipH="1" rot="10800000">
                <a:off x="768690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0" name="Google Shape;17650;p20"/>
              <p:cNvSpPr/>
              <p:nvPr/>
            </p:nvSpPr>
            <p:spPr>
              <a:xfrm flipH="1" rot="10800000">
                <a:off x="790172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1" name="Google Shape;17651;p20"/>
              <p:cNvSpPr/>
              <p:nvPr/>
            </p:nvSpPr>
            <p:spPr>
              <a:xfrm flipH="1" rot="10800000">
                <a:off x="8116546"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2" name="Google Shape;17652;p20"/>
              <p:cNvSpPr/>
              <p:nvPr/>
            </p:nvSpPr>
            <p:spPr>
              <a:xfrm flipH="1" rot="10800000">
                <a:off x="833137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3" name="Google Shape;17653;p20"/>
              <p:cNvSpPr/>
              <p:nvPr/>
            </p:nvSpPr>
            <p:spPr>
              <a:xfrm flipH="1" rot="10800000">
                <a:off x="854619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4" name="Google Shape;17654;p20"/>
              <p:cNvSpPr/>
              <p:nvPr/>
            </p:nvSpPr>
            <p:spPr>
              <a:xfrm flipH="1" rot="10800000">
                <a:off x="8761016"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5" name="Google Shape;17655;p20"/>
              <p:cNvSpPr/>
              <p:nvPr/>
            </p:nvSpPr>
            <p:spPr>
              <a:xfrm flipH="1" rot="10800000">
                <a:off x="897584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6" name="Google Shape;17656;p20"/>
              <p:cNvSpPr/>
              <p:nvPr/>
            </p:nvSpPr>
            <p:spPr>
              <a:xfrm flipH="1" rot="10800000">
                <a:off x="-46739"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7" name="Google Shape;17657;p20"/>
              <p:cNvSpPr/>
              <p:nvPr/>
            </p:nvSpPr>
            <p:spPr>
              <a:xfrm flipH="1" rot="10800000">
                <a:off x="16808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8" name="Google Shape;17658;p20"/>
              <p:cNvSpPr/>
              <p:nvPr/>
            </p:nvSpPr>
            <p:spPr>
              <a:xfrm flipH="1" rot="10800000">
                <a:off x="38290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9" name="Google Shape;17659;p20"/>
              <p:cNvSpPr/>
              <p:nvPr/>
            </p:nvSpPr>
            <p:spPr>
              <a:xfrm flipH="1" rot="10800000">
                <a:off x="59773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0" name="Google Shape;17660;p20"/>
              <p:cNvSpPr/>
              <p:nvPr/>
            </p:nvSpPr>
            <p:spPr>
              <a:xfrm flipH="1" rot="10800000">
                <a:off x="81255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1" name="Google Shape;17661;p20"/>
              <p:cNvSpPr/>
              <p:nvPr/>
            </p:nvSpPr>
            <p:spPr>
              <a:xfrm flipH="1" rot="10800000">
                <a:off x="102737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2" name="Google Shape;17662;p20"/>
              <p:cNvSpPr/>
              <p:nvPr/>
            </p:nvSpPr>
            <p:spPr>
              <a:xfrm flipH="1" rot="10800000">
                <a:off x="124220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3" name="Google Shape;17663;p20"/>
              <p:cNvSpPr/>
              <p:nvPr/>
            </p:nvSpPr>
            <p:spPr>
              <a:xfrm flipH="1" rot="10800000">
                <a:off x="145702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4" name="Google Shape;17664;p20"/>
              <p:cNvSpPr/>
              <p:nvPr/>
            </p:nvSpPr>
            <p:spPr>
              <a:xfrm flipH="1" rot="10800000">
                <a:off x="167184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5" name="Google Shape;17665;p20"/>
              <p:cNvSpPr/>
              <p:nvPr/>
            </p:nvSpPr>
            <p:spPr>
              <a:xfrm flipH="1" rot="10800000">
                <a:off x="188667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6" name="Google Shape;17666;p20"/>
              <p:cNvSpPr/>
              <p:nvPr/>
            </p:nvSpPr>
            <p:spPr>
              <a:xfrm flipH="1" rot="10800000">
                <a:off x="210149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7" name="Google Shape;17667;p20"/>
              <p:cNvSpPr/>
              <p:nvPr/>
            </p:nvSpPr>
            <p:spPr>
              <a:xfrm flipH="1" rot="10800000">
                <a:off x="231631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8" name="Google Shape;17668;p20"/>
              <p:cNvSpPr/>
              <p:nvPr/>
            </p:nvSpPr>
            <p:spPr>
              <a:xfrm flipH="1" rot="10800000">
                <a:off x="253114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9" name="Google Shape;17669;p20"/>
              <p:cNvSpPr/>
              <p:nvPr/>
            </p:nvSpPr>
            <p:spPr>
              <a:xfrm flipH="1" rot="10800000">
                <a:off x="274596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0" name="Google Shape;17670;p20"/>
              <p:cNvSpPr/>
              <p:nvPr/>
            </p:nvSpPr>
            <p:spPr>
              <a:xfrm flipH="1" rot="10800000">
                <a:off x="296078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1" name="Google Shape;17671;p20"/>
              <p:cNvSpPr/>
              <p:nvPr/>
            </p:nvSpPr>
            <p:spPr>
              <a:xfrm flipH="1" rot="10800000">
                <a:off x="317561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2" name="Google Shape;17672;p20"/>
              <p:cNvSpPr/>
              <p:nvPr/>
            </p:nvSpPr>
            <p:spPr>
              <a:xfrm flipH="1" rot="10800000">
                <a:off x="339043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3" name="Google Shape;17673;p20"/>
              <p:cNvSpPr/>
              <p:nvPr/>
            </p:nvSpPr>
            <p:spPr>
              <a:xfrm flipH="1" rot="10800000">
                <a:off x="360525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4" name="Google Shape;17674;p20"/>
              <p:cNvSpPr/>
              <p:nvPr/>
            </p:nvSpPr>
            <p:spPr>
              <a:xfrm flipH="1" rot="10800000">
                <a:off x="382008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5" name="Google Shape;17675;p20"/>
              <p:cNvSpPr/>
              <p:nvPr/>
            </p:nvSpPr>
            <p:spPr>
              <a:xfrm flipH="1" rot="10800000">
                <a:off x="403490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6" name="Google Shape;17676;p20"/>
              <p:cNvSpPr/>
              <p:nvPr/>
            </p:nvSpPr>
            <p:spPr>
              <a:xfrm flipH="1" rot="10800000">
                <a:off x="424972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7" name="Google Shape;17677;p20"/>
              <p:cNvSpPr/>
              <p:nvPr/>
            </p:nvSpPr>
            <p:spPr>
              <a:xfrm flipH="1" rot="10800000">
                <a:off x="446455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8" name="Google Shape;17678;p20"/>
              <p:cNvSpPr/>
              <p:nvPr/>
            </p:nvSpPr>
            <p:spPr>
              <a:xfrm flipH="1" rot="10800000">
                <a:off x="467937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9" name="Google Shape;17679;p20"/>
              <p:cNvSpPr/>
              <p:nvPr/>
            </p:nvSpPr>
            <p:spPr>
              <a:xfrm flipH="1" rot="10800000">
                <a:off x="489419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0" name="Google Shape;17680;p20"/>
              <p:cNvSpPr/>
              <p:nvPr/>
            </p:nvSpPr>
            <p:spPr>
              <a:xfrm flipH="1" rot="10800000">
                <a:off x="510902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1" name="Google Shape;17681;p20"/>
              <p:cNvSpPr/>
              <p:nvPr/>
            </p:nvSpPr>
            <p:spPr>
              <a:xfrm flipH="1" rot="10800000">
                <a:off x="532384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2" name="Google Shape;17682;p20"/>
              <p:cNvSpPr/>
              <p:nvPr/>
            </p:nvSpPr>
            <p:spPr>
              <a:xfrm flipH="1" rot="10800000">
                <a:off x="553866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3" name="Google Shape;17683;p20"/>
              <p:cNvSpPr/>
              <p:nvPr/>
            </p:nvSpPr>
            <p:spPr>
              <a:xfrm flipH="1" rot="10800000">
                <a:off x="575349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4" name="Google Shape;17684;p20"/>
              <p:cNvSpPr/>
              <p:nvPr/>
            </p:nvSpPr>
            <p:spPr>
              <a:xfrm flipH="1" rot="10800000">
                <a:off x="596831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5" name="Google Shape;17685;p20"/>
              <p:cNvSpPr/>
              <p:nvPr/>
            </p:nvSpPr>
            <p:spPr>
              <a:xfrm flipH="1" rot="10800000">
                <a:off x="618313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6" name="Google Shape;17686;p20"/>
              <p:cNvSpPr/>
              <p:nvPr/>
            </p:nvSpPr>
            <p:spPr>
              <a:xfrm flipH="1" rot="10800000">
                <a:off x="639796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7" name="Google Shape;17687;p20"/>
              <p:cNvSpPr/>
              <p:nvPr/>
            </p:nvSpPr>
            <p:spPr>
              <a:xfrm flipH="1" rot="10800000">
                <a:off x="661278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8" name="Google Shape;17688;p20"/>
              <p:cNvSpPr/>
              <p:nvPr/>
            </p:nvSpPr>
            <p:spPr>
              <a:xfrm flipH="1" rot="10800000">
                <a:off x="682760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9" name="Google Shape;17689;p20"/>
              <p:cNvSpPr/>
              <p:nvPr/>
            </p:nvSpPr>
            <p:spPr>
              <a:xfrm flipH="1" rot="10800000">
                <a:off x="704243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0" name="Google Shape;17690;p20"/>
              <p:cNvSpPr/>
              <p:nvPr/>
            </p:nvSpPr>
            <p:spPr>
              <a:xfrm flipH="1" rot="10800000">
                <a:off x="725725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1" name="Google Shape;17691;p20"/>
              <p:cNvSpPr/>
              <p:nvPr/>
            </p:nvSpPr>
            <p:spPr>
              <a:xfrm flipH="1" rot="10800000">
                <a:off x="747207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2" name="Google Shape;17692;p20"/>
              <p:cNvSpPr/>
              <p:nvPr/>
            </p:nvSpPr>
            <p:spPr>
              <a:xfrm flipH="1" rot="10800000">
                <a:off x="768690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3" name="Google Shape;17693;p20"/>
              <p:cNvSpPr/>
              <p:nvPr/>
            </p:nvSpPr>
            <p:spPr>
              <a:xfrm flipH="1" rot="10800000">
                <a:off x="790172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4" name="Google Shape;17694;p20"/>
              <p:cNvSpPr/>
              <p:nvPr/>
            </p:nvSpPr>
            <p:spPr>
              <a:xfrm flipH="1" rot="10800000">
                <a:off x="8116546"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5" name="Google Shape;17695;p20"/>
              <p:cNvSpPr/>
              <p:nvPr/>
            </p:nvSpPr>
            <p:spPr>
              <a:xfrm flipH="1" rot="10800000">
                <a:off x="833137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6" name="Google Shape;17696;p20"/>
              <p:cNvSpPr/>
              <p:nvPr/>
            </p:nvSpPr>
            <p:spPr>
              <a:xfrm flipH="1" rot="10800000">
                <a:off x="854619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7" name="Google Shape;17697;p20"/>
              <p:cNvSpPr/>
              <p:nvPr/>
            </p:nvSpPr>
            <p:spPr>
              <a:xfrm flipH="1" rot="10800000">
                <a:off x="8761016"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8" name="Google Shape;17698;p20"/>
              <p:cNvSpPr/>
              <p:nvPr/>
            </p:nvSpPr>
            <p:spPr>
              <a:xfrm flipH="1" rot="10800000">
                <a:off x="897584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9" name="Google Shape;17699;p20"/>
              <p:cNvSpPr/>
              <p:nvPr/>
            </p:nvSpPr>
            <p:spPr>
              <a:xfrm flipH="1" rot="10800000">
                <a:off x="-46739"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0" name="Google Shape;17700;p20"/>
              <p:cNvSpPr/>
              <p:nvPr/>
            </p:nvSpPr>
            <p:spPr>
              <a:xfrm flipH="1" rot="10800000">
                <a:off x="16808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1" name="Google Shape;17701;p20"/>
              <p:cNvSpPr/>
              <p:nvPr/>
            </p:nvSpPr>
            <p:spPr>
              <a:xfrm flipH="1" rot="10800000">
                <a:off x="38290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2" name="Google Shape;17702;p20"/>
              <p:cNvSpPr/>
              <p:nvPr/>
            </p:nvSpPr>
            <p:spPr>
              <a:xfrm flipH="1" rot="10800000">
                <a:off x="59773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3" name="Google Shape;17703;p20"/>
              <p:cNvSpPr/>
              <p:nvPr/>
            </p:nvSpPr>
            <p:spPr>
              <a:xfrm flipH="1" rot="10800000">
                <a:off x="81255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4" name="Google Shape;17704;p20"/>
              <p:cNvSpPr/>
              <p:nvPr/>
            </p:nvSpPr>
            <p:spPr>
              <a:xfrm flipH="1" rot="10800000">
                <a:off x="102737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5" name="Google Shape;17705;p20"/>
              <p:cNvSpPr/>
              <p:nvPr/>
            </p:nvSpPr>
            <p:spPr>
              <a:xfrm flipH="1" rot="10800000">
                <a:off x="124220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6" name="Google Shape;17706;p20"/>
              <p:cNvSpPr/>
              <p:nvPr/>
            </p:nvSpPr>
            <p:spPr>
              <a:xfrm flipH="1" rot="10800000">
                <a:off x="145702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7" name="Google Shape;17707;p20"/>
              <p:cNvSpPr/>
              <p:nvPr/>
            </p:nvSpPr>
            <p:spPr>
              <a:xfrm flipH="1" rot="10800000">
                <a:off x="167184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8" name="Google Shape;17708;p20"/>
              <p:cNvSpPr/>
              <p:nvPr/>
            </p:nvSpPr>
            <p:spPr>
              <a:xfrm flipH="1" rot="10800000">
                <a:off x="188667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9" name="Google Shape;17709;p20"/>
              <p:cNvSpPr/>
              <p:nvPr/>
            </p:nvSpPr>
            <p:spPr>
              <a:xfrm flipH="1" rot="10800000">
                <a:off x="210149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0" name="Google Shape;17710;p20"/>
              <p:cNvSpPr/>
              <p:nvPr/>
            </p:nvSpPr>
            <p:spPr>
              <a:xfrm flipH="1" rot="10800000">
                <a:off x="231631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1" name="Google Shape;17711;p20"/>
              <p:cNvSpPr/>
              <p:nvPr/>
            </p:nvSpPr>
            <p:spPr>
              <a:xfrm flipH="1" rot="10800000">
                <a:off x="253114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2" name="Google Shape;17712;p20"/>
              <p:cNvSpPr/>
              <p:nvPr/>
            </p:nvSpPr>
            <p:spPr>
              <a:xfrm flipH="1" rot="10800000">
                <a:off x="274596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3" name="Google Shape;17713;p20"/>
              <p:cNvSpPr/>
              <p:nvPr/>
            </p:nvSpPr>
            <p:spPr>
              <a:xfrm flipH="1" rot="10800000">
                <a:off x="296078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4" name="Google Shape;17714;p20"/>
              <p:cNvSpPr/>
              <p:nvPr/>
            </p:nvSpPr>
            <p:spPr>
              <a:xfrm flipH="1" rot="10800000">
                <a:off x="317561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5" name="Google Shape;17715;p20"/>
              <p:cNvSpPr/>
              <p:nvPr/>
            </p:nvSpPr>
            <p:spPr>
              <a:xfrm flipH="1" rot="10800000">
                <a:off x="339043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6" name="Google Shape;17716;p20"/>
              <p:cNvSpPr/>
              <p:nvPr/>
            </p:nvSpPr>
            <p:spPr>
              <a:xfrm flipH="1" rot="10800000">
                <a:off x="360525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7" name="Google Shape;17717;p20"/>
              <p:cNvSpPr/>
              <p:nvPr/>
            </p:nvSpPr>
            <p:spPr>
              <a:xfrm flipH="1" rot="10800000">
                <a:off x="382008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8" name="Google Shape;17718;p20"/>
              <p:cNvSpPr/>
              <p:nvPr/>
            </p:nvSpPr>
            <p:spPr>
              <a:xfrm flipH="1" rot="10800000">
                <a:off x="403490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9" name="Google Shape;17719;p20"/>
              <p:cNvSpPr/>
              <p:nvPr/>
            </p:nvSpPr>
            <p:spPr>
              <a:xfrm flipH="1" rot="10800000">
                <a:off x="424972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0" name="Google Shape;17720;p20"/>
              <p:cNvSpPr/>
              <p:nvPr/>
            </p:nvSpPr>
            <p:spPr>
              <a:xfrm flipH="1" rot="10800000">
                <a:off x="446455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1" name="Google Shape;17721;p20"/>
              <p:cNvSpPr/>
              <p:nvPr/>
            </p:nvSpPr>
            <p:spPr>
              <a:xfrm flipH="1" rot="10800000">
                <a:off x="467937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2" name="Google Shape;17722;p20"/>
              <p:cNvSpPr/>
              <p:nvPr/>
            </p:nvSpPr>
            <p:spPr>
              <a:xfrm flipH="1" rot="10800000">
                <a:off x="489419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3" name="Google Shape;17723;p20"/>
              <p:cNvSpPr/>
              <p:nvPr/>
            </p:nvSpPr>
            <p:spPr>
              <a:xfrm flipH="1" rot="10800000">
                <a:off x="510902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4" name="Google Shape;17724;p20"/>
              <p:cNvSpPr/>
              <p:nvPr/>
            </p:nvSpPr>
            <p:spPr>
              <a:xfrm flipH="1" rot="10800000">
                <a:off x="532384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5" name="Google Shape;17725;p20"/>
              <p:cNvSpPr/>
              <p:nvPr/>
            </p:nvSpPr>
            <p:spPr>
              <a:xfrm flipH="1" rot="10800000">
                <a:off x="553866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6" name="Google Shape;17726;p20"/>
              <p:cNvSpPr/>
              <p:nvPr/>
            </p:nvSpPr>
            <p:spPr>
              <a:xfrm flipH="1" rot="10800000">
                <a:off x="575349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7" name="Google Shape;17727;p20"/>
              <p:cNvSpPr/>
              <p:nvPr/>
            </p:nvSpPr>
            <p:spPr>
              <a:xfrm flipH="1" rot="10800000">
                <a:off x="596831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8" name="Google Shape;17728;p20"/>
              <p:cNvSpPr/>
              <p:nvPr/>
            </p:nvSpPr>
            <p:spPr>
              <a:xfrm flipH="1" rot="10800000">
                <a:off x="618313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9" name="Google Shape;17729;p20"/>
              <p:cNvSpPr/>
              <p:nvPr/>
            </p:nvSpPr>
            <p:spPr>
              <a:xfrm flipH="1" rot="10800000">
                <a:off x="639796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0" name="Google Shape;17730;p20"/>
              <p:cNvSpPr/>
              <p:nvPr/>
            </p:nvSpPr>
            <p:spPr>
              <a:xfrm flipH="1" rot="10800000">
                <a:off x="661278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1" name="Google Shape;17731;p20"/>
              <p:cNvSpPr/>
              <p:nvPr/>
            </p:nvSpPr>
            <p:spPr>
              <a:xfrm flipH="1" rot="10800000">
                <a:off x="682760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2" name="Google Shape;17732;p20"/>
              <p:cNvSpPr/>
              <p:nvPr/>
            </p:nvSpPr>
            <p:spPr>
              <a:xfrm flipH="1" rot="10800000">
                <a:off x="704243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3" name="Google Shape;17733;p20"/>
              <p:cNvSpPr/>
              <p:nvPr/>
            </p:nvSpPr>
            <p:spPr>
              <a:xfrm flipH="1" rot="10800000">
                <a:off x="725725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4" name="Google Shape;17734;p20"/>
              <p:cNvSpPr/>
              <p:nvPr/>
            </p:nvSpPr>
            <p:spPr>
              <a:xfrm flipH="1" rot="10800000">
                <a:off x="747207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5" name="Google Shape;17735;p20"/>
              <p:cNvSpPr/>
              <p:nvPr/>
            </p:nvSpPr>
            <p:spPr>
              <a:xfrm flipH="1" rot="10800000">
                <a:off x="768690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6" name="Google Shape;17736;p20"/>
              <p:cNvSpPr/>
              <p:nvPr/>
            </p:nvSpPr>
            <p:spPr>
              <a:xfrm flipH="1" rot="10800000">
                <a:off x="790172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7" name="Google Shape;17737;p20"/>
              <p:cNvSpPr/>
              <p:nvPr/>
            </p:nvSpPr>
            <p:spPr>
              <a:xfrm flipH="1" rot="10800000">
                <a:off x="8116546"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8" name="Google Shape;17738;p20"/>
              <p:cNvSpPr/>
              <p:nvPr/>
            </p:nvSpPr>
            <p:spPr>
              <a:xfrm flipH="1" rot="10800000">
                <a:off x="833137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9" name="Google Shape;17739;p20"/>
              <p:cNvSpPr/>
              <p:nvPr/>
            </p:nvSpPr>
            <p:spPr>
              <a:xfrm flipH="1" rot="10800000">
                <a:off x="854619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0" name="Google Shape;17740;p20"/>
              <p:cNvSpPr/>
              <p:nvPr/>
            </p:nvSpPr>
            <p:spPr>
              <a:xfrm flipH="1" rot="10800000">
                <a:off x="8761016"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1" name="Google Shape;17741;p20"/>
              <p:cNvSpPr/>
              <p:nvPr/>
            </p:nvSpPr>
            <p:spPr>
              <a:xfrm flipH="1" rot="10800000">
                <a:off x="897584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2" name="Google Shape;17742;p20"/>
              <p:cNvSpPr/>
              <p:nvPr/>
            </p:nvSpPr>
            <p:spPr>
              <a:xfrm flipH="1" rot="10800000">
                <a:off x="-46739"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3" name="Google Shape;17743;p20"/>
              <p:cNvSpPr/>
              <p:nvPr/>
            </p:nvSpPr>
            <p:spPr>
              <a:xfrm flipH="1" rot="10800000">
                <a:off x="16808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4" name="Google Shape;17744;p20"/>
              <p:cNvSpPr/>
              <p:nvPr/>
            </p:nvSpPr>
            <p:spPr>
              <a:xfrm flipH="1" rot="10800000">
                <a:off x="38290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5" name="Google Shape;17745;p20"/>
              <p:cNvSpPr/>
              <p:nvPr/>
            </p:nvSpPr>
            <p:spPr>
              <a:xfrm flipH="1" rot="10800000">
                <a:off x="59773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6" name="Google Shape;17746;p20"/>
              <p:cNvSpPr/>
              <p:nvPr/>
            </p:nvSpPr>
            <p:spPr>
              <a:xfrm flipH="1" rot="10800000">
                <a:off x="81255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7" name="Google Shape;17747;p20"/>
              <p:cNvSpPr/>
              <p:nvPr/>
            </p:nvSpPr>
            <p:spPr>
              <a:xfrm flipH="1" rot="10800000">
                <a:off x="102737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8" name="Google Shape;17748;p20"/>
              <p:cNvSpPr/>
              <p:nvPr/>
            </p:nvSpPr>
            <p:spPr>
              <a:xfrm flipH="1" rot="10800000">
                <a:off x="124220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9" name="Google Shape;17749;p20"/>
              <p:cNvSpPr/>
              <p:nvPr/>
            </p:nvSpPr>
            <p:spPr>
              <a:xfrm flipH="1" rot="10800000">
                <a:off x="145702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0" name="Google Shape;17750;p20"/>
              <p:cNvSpPr/>
              <p:nvPr/>
            </p:nvSpPr>
            <p:spPr>
              <a:xfrm flipH="1" rot="10800000">
                <a:off x="167184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1" name="Google Shape;17751;p20"/>
              <p:cNvSpPr/>
              <p:nvPr/>
            </p:nvSpPr>
            <p:spPr>
              <a:xfrm flipH="1" rot="10800000">
                <a:off x="188667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2" name="Google Shape;17752;p20"/>
              <p:cNvSpPr/>
              <p:nvPr/>
            </p:nvSpPr>
            <p:spPr>
              <a:xfrm flipH="1" rot="10800000">
                <a:off x="210149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3" name="Google Shape;17753;p20"/>
              <p:cNvSpPr/>
              <p:nvPr/>
            </p:nvSpPr>
            <p:spPr>
              <a:xfrm flipH="1" rot="10800000">
                <a:off x="231631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4" name="Google Shape;17754;p20"/>
              <p:cNvSpPr/>
              <p:nvPr/>
            </p:nvSpPr>
            <p:spPr>
              <a:xfrm flipH="1" rot="10800000">
                <a:off x="253114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5" name="Google Shape;17755;p20"/>
              <p:cNvSpPr/>
              <p:nvPr/>
            </p:nvSpPr>
            <p:spPr>
              <a:xfrm flipH="1" rot="10800000">
                <a:off x="274596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6" name="Google Shape;17756;p20"/>
              <p:cNvSpPr/>
              <p:nvPr/>
            </p:nvSpPr>
            <p:spPr>
              <a:xfrm flipH="1" rot="10800000">
                <a:off x="296078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7" name="Google Shape;17757;p20"/>
              <p:cNvSpPr/>
              <p:nvPr/>
            </p:nvSpPr>
            <p:spPr>
              <a:xfrm flipH="1" rot="10800000">
                <a:off x="317561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8" name="Google Shape;17758;p20"/>
              <p:cNvSpPr/>
              <p:nvPr/>
            </p:nvSpPr>
            <p:spPr>
              <a:xfrm flipH="1" rot="10800000">
                <a:off x="339043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9" name="Google Shape;17759;p20"/>
              <p:cNvSpPr/>
              <p:nvPr/>
            </p:nvSpPr>
            <p:spPr>
              <a:xfrm flipH="1" rot="10800000">
                <a:off x="360525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0" name="Google Shape;17760;p20"/>
              <p:cNvSpPr/>
              <p:nvPr/>
            </p:nvSpPr>
            <p:spPr>
              <a:xfrm flipH="1" rot="10800000">
                <a:off x="382008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1" name="Google Shape;17761;p20"/>
              <p:cNvSpPr/>
              <p:nvPr/>
            </p:nvSpPr>
            <p:spPr>
              <a:xfrm flipH="1" rot="10800000">
                <a:off x="403490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2" name="Google Shape;17762;p20"/>
              <p:cNvSpPr/>
              <p:nvPr/>
            </p:nvSpPr>
            <p:spPr>
              <a:xfrm flipH="1" rot="10800000">
                <a:off x="424972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3" name="Google Shape;17763;p20"/>
              <p:cNvSpPr/>
              <p:nvPr/>
            </p:nvSpPr>
            <p:spPr>
              <a:xfrm flipH="1" rot="10800000">
                <a:off x="446455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4" name="Google Shape;17764;p20"/>
              <p:cNvSpPr/>
              <p:nvPr/>
            </p:nvSpPr>
            <p:spPr>
              <a:xfrm flipH="1" rot="10800000">
                <a:off x="467937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5" name="Google Shape;17765;p20"/>
              <p:cNvSpPr/>
              <p:nvPr/>
            </p:nvSpPr>
            <p:spPr>
              <a:xfrm flipH="1" rot="10800000">
                <a:off x="489419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6" name="Google Shape;17766;p20"/>
              <p:cNvSpPr/>
              <p:nvPr/>
            </p:nvSpPr>
            <p:spPr>
              <a:xfrm flipH="1" rot="10800000">
                <a:off x="510902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7" name="Google Shape;17767;p20"/>
              <p:cNvSpPr/>
              <p:nvPr/>
            </p:nvSpPr>
            <p:spPr>
              <a:xfrm flipH="1" rot="10800000">
                <a:off x="532384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8" name="Google Shape;17768;p20"/>
              <p:cNvSpPr/>
              <p:nvPr/>
            </p:nvSpPr>
            <p:spPr>
              <a:xfrm flipH="1" rot="10800000">
                <a:off x="553866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9" name="Google Shape;17769;p20"/>
              <p:cNvSpPr/>
              <p:nvPr/>
            </p:nvSpPr>
            <p:spPr>
              <a:xfrm flipH="1" rot="10800000">
                <a:off x="575349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0" name="Google Shape;17770;p20"/>
              <p:cNvSpPr/>
              <p:nvPr/>
            </p:nvSpPr>
            <p:spPr>
              <a:xfrm flipH="1" rot="10800000">
                <a:off x="596831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1" name="Google Shape;17771;p20"/>
              <p:cNvSpPr/>
              <p:nvPr/>
            </p:nvSpPr>
            <p:spPr>
              <a:xfrm flipH="1" rot="10800000">
                <a:off x="618313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2" name="Google Shape;17772;p20"/>
              <p:cNvSpPr/>
              <p:nvPr/>
            </p:nvSpPr>
            <p:spPr>
              <a:xfrm flipH="1" rot="10800000">
                <a:off x="639796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3" name="Google Shape;17773;p20"/>
              <p:cNvSpPr/>
              <p:nvPr/>
            </p:nvSpPr>
            <p:spPr>
              <a:xfrm flipH="1" rot="10800000">
                <a:off x="661278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4" name="Google Shape;17774;p20"/>
              <p:cNvSpPr/>
              <p:nvPr/>
            </p:nvSpPr>
            <p:spPr>
              <a:xfrm flipH="1" rot="10800000">
                <a:off x="682760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5" name="Google Shape;17775;p20"/>
              <p:cNvSpPr/>
              <p:nvPr/>
            </p:nvSpPr>
            <p:spPr>
              <a:xfrm flipH="1" rot="10800000">
                <a:off x="704243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6" name="Google Shape;17776;p20"/>
              <p:cNvSpPr/>
              <p:nvPr/>
            </p:nvSpPr>
            <p:spPr>
              <a:xfrm flipH="1" rot="10800000">
                <a:off x="725725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7" name="Google Shape;17777;p20"/>
              <p:cNvSpPr/>
              <p:nvPr/>
            </p:nvSpPr>
            <p:spPr>
              <a:xfrm flipH="1" rot="10800000">
                <a:off x="747207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8" name="Google Shape;17778;p20"/>
              <p:cNvSpPr/>
              <p:nvPr/>
            </p:nvSpPr>
            <p:spPr>
              <a:xfrm flipH="1" rot="10800000">
                <a:off x="768690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9" name="Google Shape;17779;p20"/>
              <p:cNvSpPr/>
              <p:nvPr/>
            </p:nvSpPr>
            <p:spPr>
              <a:xfrm flipH="1" rot="10800000">
                <a:off x="790172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0" name="Google Shape;17780;p20"/>
              <p:cNvSpPr/>
              <p:nvPr/>
            </p:nvSpPr>
            <p:spPr>
              <a:xfrm flipH="1" rot="10800000">
                <a:off x="8116546"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1" name="Google Shape;17781;p20"/>
              <p:cNvSpPr/>
              <p:nvPr/>
            </p:nvSpPr>
            <p:spPr>
              <a:xfrm flipH="1" rot="10800000">
                <a:off x="833137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2" name="Google Shape;17782;p20"/>
              <p:cNvSpPr/>
              <p:nvPr/>
            </p:nvSpPr>
            <p:spPr>
              <a:xfrm flipH="1" rot="10800000">
                <a:off x="854619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3" name="Google Shape;17783;p20"/>
              <p:cNvSpPr/>
              <p:nvPr/>
            </p:nvSpPr>
            <p:spPr>
              <a:xfrm flipH="1" rot="10800000">
                <a:off x="8761016"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4" name="Google Shape;17784;p20"/>
              <p:cNvSpPr/>
              <p:nvPr/>
            </p:nvSpPr>
            <p:spPr>
              <a:xfrm flipH="1" rot="10800000">
                <a:off x="897584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5" name="Google Shape;17785;p20"/>
              <p:cNvSpPr/>
              <p:nvPr/>
            </p:nvSpPr>
            <p:spPr>
              <a:xfrm flipH="1" rot="10800000">
                <a:off x="-46739"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6" name="Google Shape;17786;p20"/>
              <p:cNvSpPr/>
              <p:nvPr/>
            </p:nvSpPr>
            <p:spPr>
              <a:xfrm flipH="1" rot="10800000">
                <a:off x="16808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7" name="Google Shape;17787;p20"/>
              <p:cNvSpPr/>
              <p:nvPr/>
            </p:nvSpPr>
            <p:spPr>
              <a:xfrm flipH="1" rot="10800000">
                <a:off x="38290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8" name="Google Shape;17788;p20"/>
              <p:cNvSpPr/>
              <p:nvPr/>
            </p:nvSpPr>
            <p:spPr>
              <a:xfrm flipH="1" rot="10800000">
                <a:off x="59773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9" name="Google Shape;17789;p20"/>
              <p:cNvSpPr/>
              <p:nvPr/>
            </p:nvSpPr>
            <p:spPr>
              <a:xfrm flipH="1" rot="10800000">
                <a:off x="81255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0" name="Google Shape;17790;p20"/>
              <p:cNvSpPr/>
              <p:nvPr/>
            </p:nvSpPr>
            <p:spPr>
              <a:xfrm flipH="1" rot="10800000">
                <a:off x="102737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1" name="Google Shape;17791;p20"/>
              <p:cNvSpPr/>
              <p:nvPr/>
            </p:nvSpPr>
            <p:spPr>
              <a:xfrm flipH="1" rot="10800000">
                <a:off x="124220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2" name="Google Shape;17792;p20"/>
              <p:cNvSpPr/>
              <p:nvPr/>
            </p:nvSpPr>
            <p:spPr>
              <a:xfrm flipH="1" rot="10800000">
                <a:off x="145702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3" name="Google Shape;17793;p20"/>
              <p:cNvSpPr/>
              <p:nvPr/>
            </p:nvSpPr>
            <p:spPr>
              <a:xfrm flipH="1" rot="10800000">
                <a:off x="167184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4" name="Google Shape;17794;p20"/>
              <p:cNvSpPr/>
              <p:nvPr/>
            </p:nvSpPr>
            <p:spPr>
              <a:xfrm flipH="1" rot="10800000">
                <a:off x="188667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5" name="Google Shape;17795;p20"/>
              <p:cNvSpPr/>
              <p:nvPr/>
            </p:nvSpPr>
            <p:spPr>
              <a:xfrm flipH="1" rot="10800000">
                <a:off x="210149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6" name="Google Shape;17796;p20"/>
              <p:cNvSpPr/>
              <p:nvPr/>
            </p:nvSpPr>
            <p:spPr>
              <a:xfrm flipH="1" rot="10800000">
                <a:off x="231631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7" name="Google Shape;17797;p20"/>
              <p:cNvSpPr/>
              <p:nvPr/>
            </p:nvSpPr>
            <p:spPr>
              <a:xfrm flipH="1" rot="10800000">
                <a:off x="253114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8" name="Google Shape;17798;p20"/>
              <p:cNvSpPr/>
              <p:nvPr/>
            </p:nvSpPr>
            <p:spPr>
              <a:xfrm flipH="1" rot="10800000">
                <a:off x="274596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9" name="Google Shape;17799;p20"/>
              <p:cNvSpPr/>
              <p:nvPr/>
            </p:nvSpPr>
            <p:spPr>
              <a:xfrm flipH="1" rot="10800000">
                <a:off x="296078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0" name="Google Shape;17800;p20"/>
              <p:cNvSpPr/>
              <p:nvPr/>
            </p:nvSpPr>
            <p:spPr>
              <a:xfrm flipH="1" rot="10800000">
                <a:off x="317561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1" name="Google Shape;17801;p20"/>
              <p:cNvSpPr/>
              <p:nvPr/>
            </p:nvSpPr>
            <p:spPr>
              <a:xfrm flipH="1" rot="10800000">
                <a:off x="339043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2" name="Google Shape;17802;p20"/>
              <p:cNvSpPr/>
              <p:nvPr/>
            </p:nvSpPr>
            <p:spPr>
              <a:xfrm flipH="1" rot="10800000">
                <a:off x="360525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3" name="Google Shape;17803;p20"/>
              <p:cNvSpPr/>
              <p:nvPr/>
            </p:nvSpPr>
            <p:spPr>
              <a:xfrm flipH="1" rot="10800000">
                <a:off x="382008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4" name="Google Shape;17804;p20"/>
              <p:cNvSpPr/>
              <p:nvPr/>
            </p:nvSpPr>
            <p:spPr>
              <a:xfrm flipH="1" rot="10800000">
                <a:off x="403490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5" name="Google Shape;17805;p20"/>
              <p:cNvSpPr/>
              <p:nvPr/>
            </p:nvSpPr>
            <p:spPr>
              <a:xfrm flipH="1" rot="10800000">
                <a:off x="424972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6" name="Google Shape;17806;p20"/>
              <p:cNvSpPr/>
              <p:nvPr/>
            </p:nvSpPr>
            <p:spPr>
              <a:xfrm flipH="1" rot="10800000">
                <a:off x="446455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7" name="Google Shape;17807;p20"/>
              <p:cNvSpPr/>
              <p:nvPr/>
            </p:nvSpPr>
            <p:spPr>
              <a:xfrm flipH="1" rot="10800000">
                <a:off x="467937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8" name="Google Shape;17808;p20"/>
              <p:cNvSpPr/>
              <p:nvPr/>
            </p:nvSpPr>
            <p:spPr>
              <a:xfrm flipH="1" rot="10800000">
                <a:off x="489419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9" name="Google Shape;17809;p20"/>
              <p:cNvSpPr/>
              <p:nvPr/>
            </p:nvSpPr>
            <p:spPr>
              <a:xfrm flipH="1" rot="10800000">
                <a:off x="510902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0" name="Google Shape;17810;p20"/>
              <p:cNvSpPr/>
              <p:nvPr/>
            </p:nvSpPr>
            <p:spPr>
              <a:xfrm flipH="1" rot="10800000">
                <a:off x="532384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1" name="Google Shape;17811;p20"/>
              <p:cNvSpPr/>
              <p:nvPr/>
            </p:nvSpPr>
            <p:spPr>
              <a:xfrm flipH="1" rot="10800000">
                <a:off x="553866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2" name="Google Shape;17812;p20"/>
              <p:cNvSpPr/>
              <p:nvPr/>
            </p:nvSpPr>
            <p:spPr>
              <a:xfrm flipH="1" rot="10800000">
                <a:off x="575349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3" name="Google Shape;17813;p20"/>
              <p:cNvSpPr/>
              <p:nvPr/>
            </p:nvSpPr>
            <p:spPr>
              <a:xfrm flipH="1" rot="10800000">
                <a:off x="596831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4" name="Google Shape;17814;p20"/>
              <p:cNvSpPr/>
              <p:nvPr/>
            </p:nvSpPr>
            <p:spPr>
              <a:xfrm flipH="1" rot="10800000">
                <a:off x="618313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5" name="Google Shape;17815;p20"/>
              <p:cNvSpPr/>
              <p:nvPr/>
            </p:nvSpPr>
            <p:spPr>
              <a:xfrm flipH="1" rot="10800000">
                <a:off x="639796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6" name="Google Shape;17816;p20"/>
              <p:cNvSpPr/>
              <p:nvPr/>
            </p:nvSpPr>
            <p:spPr>
              <a:xfrm flipH="1" rot="10800000">
                <a:off x="661278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7" name="Google Shape;17817;p20"/>
              <p:cNvSpPr/>
              <p:nvPr/>
            </p:nvSpPr>
            <p:spPr>
              <a:xfrm flipH="1" rot="10800000">
                <a:off x="682760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8" name="Google Shape;17818;p20"/>
              <p:cNvSpPr/>
              <p:nvPr/>
            </p:nvSpPr>
            <p:spPr>
              <a:xfrm flipH="1" rot="10800000">
                <a:off x="704243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9" name="Google Shape;17819;p20"/>
              <p:cNvSpPr/>
              <p:nvPr/>
            </p:nvSpPr>
            <p:spPr>
              <a:xfrm flipH="1" rot="10800000">
                <a:off x="725725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0" name="Google Shape;17820;p20"/>
              <p:cNvSpPr/>
              <p:nvPr/>
            </p:nvSpPr>
            <p:spPr>
              <a:xfrm flipH="1" rot="10800000">
                <a:off x="747207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1" name="Google Shape;17821;p20"/>
              <p:cNvSpPr/>
              <p:nvPr/>
            </p:nvSpPr>
            <p:spPr>
              <a:xfrm flipH="1" rot="10800000">
                <a:off x="768690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2" name="Google Shape;17822;p20"/>
              <p:cNvSpPr/>
              <p:nvPr/>
            </p:nvSpPr>
            <p:spPr>
              <a:xfrm flipH="1" rot="10800000">
                <a:off x="790172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3" name="Google Shape;17823;p20"/>
              <p:cNvSpPr/>
              <p:nvPr/>
            </p:nvSpPr>
            <p:spPr>
              <a:xfrm flipH="1" rot="10800000">
                <a:off x="8116546"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4" name="Google Shape;17824;p20"/>
              <p:cNvSpPr/>
              <p:nvPr/>
            </p:nvSpPr>
            <p:spPr>
              <a:xfrm flipH="1" rot="10800000">
                <a:off x="833137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5" name="Google Shape;17825;p20"/>
              <p:cNvSpPr/>
              <p:nvPr/>
            </p:nvSpPr>
            <p:spPr>
              <a:xfrm flipH="1" rot="10800000">
                <a:off x="854619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6" name="Google Shape;17826;p20"/>
              <p:cNvSpPr/>
              <p:nvPr/>
            </p:nvSpPr>
            <p:spPr>
              <a:xfrm flipH="1" rot="10800000">
                <a:off x="8761016"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7" name="Google Shape;17827;p20"/>
              <p:cNvSpPr/>
              <p:nvPr/>
            </p:nvSpPr>
            <p:spPr>
              <a:xfrm flipH="1" rot="10800000">
                <a:off x="897584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8" name="Google Shape;17828;p20"/>
              <p:cNvSpPr/>
              <p:nvPr/>
            </p:nvSpPr>
            <p:spPr>
              <a:xfrm flipH="1" rot="10800000">
                <a:off x="-46739"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9" name="Google Shape;17829;p20"/>
              <p:cNvSpPr/>
              <p:nvPr/>
            </p:nvSpPr>
            <p:spPr>
              <a:xfrm flipH="1" rot="10800000">
                <a:off x="16808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0" name="Google Shape;17830;p20"/>
              <p:cNvSpPr/>
              <p:nvPr/>
            </p:nvSpPr>
            <p:spPr>
              <a:xfrm flipH="1" rot="10800000">
                <a:off x="38290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1" name="Google Shape;17831;p20"/>
              <p:cNvSpPr/>
              <p:nvPr/>
            </p:nvSpPr>
            <p:spPr>
              <a:xfrm flipH="1" rot="10800000">
                <a:off x="59773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2" name="Google Shape;17832;p20"/>
              <p:cNvSpPr/>
              <p:nvPr/>
            </p:nvSpPr>
            <p:spPr>
              <a:xfrm flipH="1" rot="10800000">
                <a:off x="81255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3" name="Google Shape;17833;p20"/>
              <p:cNvSpPr/>
              <p:nvPr/>
            </p:nvSpPr>
            <p:spPr>
              <a:xfrm flipH="1" rot="10800000">
                <a:off x="102737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4" name="Google Shape;17834;p20"/>
              <p:cNvSpPr/>
              <p:nvPr/>
            </p:nvSpPr>
            <p:spPr>
              <a:xfrm flipH="1" rot="10800000">
                <a:off x="124220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5" name="Google Shape;17835;p20"/>
              <p:cNvSpPr/>
              <p:nvPr/>
            </p:nvSpPr>
            <p:spPr>
              <a:xfrm flipH="1" rot="10800000">
                <a:off x="145702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6" name="Google Shape;17836;p20"/>
              <p:cNvSpPr/>
              <p:nvPr/>
            </p:nvSpPr>
            <p:spPr>
              <a:xfrm flipH="1" rot="10800000">
                <a:off x="167184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7" name="Google Shape;17837;p20"/>
              <p:cNvSpPr/>
              <p:nvPr/>
            </p:nvSpPr>
            <p:spPr>
              <a:xfrm flipH="1" rot="10800000">
                <a:off x="188667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8" name="Google Shape;17838;p20"/>
              <p:cNvSpPr/>
              <p:nvPr/>
            </p:nvSpPr>
            <p:spPr>
              <a:xfrm flipH="1" rot="10800000">
                <a:off x="210149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9" name="Google Shape;17839;p20"/>
              <p:cNvSpPr/>
              <p:nvPr/>
            </p:nvSpPr>
            <p:spPr>
              <a:xfrm flipH="1" rot="10800000">
                <a:off x="231631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0" name="Google Shape;17840;p20"/>
              <p:cNvSpPr/>
              <p:nvPr/>
            </p:nvSpPr>
            <p:spPr>
              <a:xfrm flipH="1" rot="10800000">
                <a:off x="253114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1" name="Google Shape;17841;p20"/>
              <p:cNvSpPr/>
              <p:nvPr/>
            </p:nvSpPr>
            <p:spPr>
              <a:xfrm flipH="1" rot="10800000">
                <a:off x="274596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2" name="Google Shape;17842;p20"/>
              <p:cNvSpPr/>
              <p:nvPr/>
            </p:nvSpPr>
            <p:spPr>
              <a:xfrm flipH="1" rot="10800000">
                <a:off x="296078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3" name="Google Shape;17843;p20"/>
              <p:cNvSpPr/>
              <p:nvPr/>
            </p:nvSpPr>
            <p:spPr>
              <a:xfrm flipH="1" rot="10800000">
                <a:off x="317561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4" name="Google Shape;17844;p20"/>
              <p:cNvSpPr/>
              <p:nvPr/>
            </p:nvSpPr>
            <p:spPr>
              <a:xfrm flipH="1" rot="10800000">
                <a:off x="339043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5" name="Google Shape;17845;p20"/>
              <p:cNvSpPr/>
              <p:nvPr/>
            </p:nvSpPr>
            <p:spPr>
              <a:xfrm flipH="1" rot="10800000">
                <a:off x="360525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6" name="Google Shape;17846;p20"/>
              <p:cNvSpPr/>
              <p:nvPr/>
            </p:nvSpPr>
            <p:spPr>
              <a:xfrm flipH="1" rot="10800000">
                <a:off x="382008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7" name="Google Shape;17847;p20"/>
              <p:cNvSpPr/>
              <p:nvPr/>
            </p:nvSpPr>
            <p:spPr>
              <a:xfrm flipH="1" rot="10800000">
                <a:off x="403490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8" name="Google Shape;17848;p20"/>
              <p:cNvSpPr/>
              <p:nvPr/>
            </p:nvSpPr>
            <p:spPr>
              <a:xfrm flipH="1" rot="10800000">
                <a:off x="424972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9" name="Google Shape;17849;p20"/>
              <p:cNvSpPr/>
              <p:nvPr/>
            </p:nvSpPr>
            <p:spPr>
              <a:xfrm flipH="1" rot="10800000">
                <a:off x="446455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0" name="Google Shape;17850;p20"/>
              <p:cNvSpPr/>
              <p:nvPr/>
            </p:nvSpPr>
            <p:spPr>
              <a:xfrm flipH="1" rot="10800000">
                <a:off x="467937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1" name="Google Shape;17851;p20"/>
              <p:cNvSpPr/>
              <p:nvPr/>
            </p:nvSpPr>
            <p:spPr>
              <a:xfrm flipH="1" rot="10800000">
                <a:off x="489419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2" name="Google Shape;17852;p20"/>
              <p:cNvSpPr/>
              <p:nvPr/>
            </p:nvSpPr>
            <p:spPr>
              <a:xfrm flipH="1" rot="10800000">
                <a:off x="510902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3" name="Google Shape;17853;p20"/>
              <p:cNvSpPr/>
              <p:nvPr/>
            </p:nvSpPr>
            <p:spPr>
              <a:xfrm flipH="1" rot="10800000">
                <a:off x="532384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4" name="Google Shape;17854;p20"/>
              <p:cNvSpPr/>
              <p:nvPr/>
            </p:nvSpPr>
            <p:spPr>
              <a:xfrm flipH="1" rot="10800000">
                <a:off x="553866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5" name="Google Shape;17855;p20"/>
              <p:cNvSpPr/>
              <p:nvPr/>
            </p:nvSpPr>
            <p:spPr>
              <a:xfrm flipH="1" rot="10800000">
                <a:off x="575349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6" name="Google Shape;17856;p20"/>
              <p:cNvSpPr/>
              <p:nvPr/>
            </p:nvSpPr>
            <p:spPr>
              <a:xfrm flipH="1" rot="10800000">
                <a:off x="596831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7" name="Google Shape;17857;p20"/>
              <p:cNvSpPr/>
              <p:nvPr/>
            </p:nvSpPr>
            <p:spPr>
              <a:xfrm flipH="1" rot="10800000">
                <a:off x="618313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8" name="Google Shape;17858;p20"/>
              <p:cNvSpPr/>
              <p:nvPr/>
            </p:nvSpPr>
            <p:spPr>
              <a:xfrm flipH="1" rot="10800000">
                <a:off x="639796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9" name="Google Shape;17859;p20"/>
              <p:cNvSpPr/>
              <p:nvPr/>
            </p:nvSpPr>
            <p:spPr>
              <a:xfrm flipH="1" rot="10800000">
                <a:off x="661278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0" name="Google Shape;17860;p20"/>
              <p:cNvSpPr/>
              <p:nvPr/>
            </p:nvSpPr>
            <p:spPr>
              <a:xfrm flipH="1" rot="10800000">
                <a:off x="682760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1" name="Google Shape;17861;p20"/>
              <p:cNvSpPr/>
              <p:nvPr/>
            </p:nvSpPr>
            <p:spPr>
              <a:xfrm flipH="1" rot="10800000">
                <a:off x="704243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2" name="Google Shape;17862;p20"/>
              <p:cNvSpPr/>
              <p:nvPr/>
            </p:nvSpPr>
            <p:spPr>
              <a:xfrm flipH="1" rot="10800000">
                <a:off x="725725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3" name="Google Shape;17863;p20"/>
              <p:cNvSpPr/>
              <p:nvPr/>
            </p:nvSpPr>
            <p:spPr>
              <a:xfrm flipH="1" rot="10800000">
                <a:off x="747207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4" name="Google Shape;17864;p20"/>
              <p:cNvSpPr/>
              <p:nvPr/>
            </p:nvSpPr>
            <p:spPr>
              <a:xfrm flipH="1" rot="10800000">
                <a:off x="768690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5" name="Google Shape;17865;p20"/>
              <p:cNvSpPr/>
              <p:nvPr/>
            </p:nvSpPr>
            <p:spPr>
              <a:xfrm flipH="1" rot="10800000">
                <a:off x="790172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6" name="Google Shape;17866;p20"/>
              <p:cNvSpPr/>
              <p:nvPr/>
            </p:nvSpPr>
            <p:spPr>
              <a:xfrm flipH="1" rot="10800000">
                <a:off x="8116546"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7" name="Google Shape;17867;p20"/>
              <p:cNvSpPr/>
              <p:nvPr/>
            </p:nvSpPr>
            <p:spPr>
              <a:xfrm flipH="1" rot="10800000">
                <a:off x="833137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8" name="Google Shape;17868;p20"/>
              <p:cNvSpPr/>
              <p:nvPr/>
            </p:nvSpPr>
            <p:spPr>
              <a:xfrm flipH="1" rot="10800000">
                <a:off x="854619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9" name="Google Shape;17869;p20"/>
              <p:cNvSpPr/>
              <p:nvPr/>
            </p:nvSpPr>
            <p:spPr>
              <a:xfrm flipH="1" rot="10800000">
                <a:off x="8761016"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0" name="Google Shape;17870;p20"/>
              <p:cNvSpPr/>
              <p:nvPr/>
            </p:nvSpPr>
            <p:spPr>
              <a:xfrm flipH="1" rot="10800000">
                <a:off x="897584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1" name="Google Shape;17871;p20"/>
              <p:cNvSpPr/>
              <p:nvPr/>
            </p:nvSpPr>
            <p:spPr>
              <a:xfrm flipH="1" rot="10800000">
                <a:off x="-46739"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2" name="Google Shape;17872;p20"/>
              <p:cNvSpPr/>
              <p:nvPr/>
            </p:nvSpPr>
            <p:spPr>
              <a:xfrm flipH="1" rot="10800000">
                <a:off x="16808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3" name="Google Shape;17873;p20"/>
              <p:cNvSpPr/>
              <p:nvPr/>
            </p:nvSpPr>
            <p:spPr>
              <a:xfrm flipH="1" rot="10800000">
                <a:off x="38290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4" name="Google Shape;17874;p20"/>
              <p:cNvSpPr/>
              <p:nvPr/>
            </p:nvSpPr>
            <p:spPr>
              <a:xfrm flipH="1" rot="10800000">
                <a:off x="59773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5" name="Google Shape;17875;p20"/>
              <p:cNvSpPr/>
              <p:nvPr/>
            </p:nvSpPr>
            <p:spPr>
              <a:xfrm flipH="1" rot="10800000">
                <a:off x="81255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6" name="Google Shape;17876;p20"/>
              <p:cNvSpPr/>
              <p:nvPr/>
            </p:nvSpPr>
            <p:spPr>
              <a:xfrm flipH="1" rot="10800000">
                <a:off x="102737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7" name="Google Shape;17877;p20"/>
              <p:cNvSpPr/>
              <p:nvPr/>
            </p:nvSpPr>
            <p:spPr>
              <a:xfrm flipH="1" rot="10800000">
                <a:off x="124220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8" name="Google Shape;17878;p20"/>
              <p:cNvSpPr/>
              <p:nvPr/>
            </p:nvSpPr>
            <p:spPr>
              <a:xfrm flipH="1" rot="10800000">
                <a:off x="145702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9" name="Google Shape;17879;p20"/>
              <p:cNvSpPr/>
              <p:nvPr/>
            </p:nvSpPr>
            <p:spPr>
              <a:xfrm flipH="1" rot="10800000">
                <a:off x="167184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0" name="Google Shape;17880;p20"/>
              <p:cNvSpPr/>
              <p:nvPr/>
            </p:nvSpPr>
            <p:spPr>
              <a:xfrm flipH="1" rot="10800000">
                <a:off x="188667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1" name="Google Shape;17881;p20"/>
              <p:cNvSpPr/>
              <p:nvPr/>
            </p:nvSpPr>
            <p:spPr>
              <a:xfrm flipH="1" rot="10800000">
                <a:off x="210149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2" name="Google Shape;17882;p20"/>
              <p:cNvSpPr/>
              <p:nvPr/>
            </p:nvSpPr>
            <p:spPr>
              <a:xfrm flipH="1" rot="10800000">
                <a:off x="231631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3" name="Google Shape;17883;p20"/>
              <p:cNvSpPr/>
              <p:nvPr/>
            </p:nvSpPr>
            <p:spPr>
              <a:xfrm flipH="1" rot="10800000">
                <a:off x="253114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4" name="Google Shape;17884;p20"/>
              <p:cNvSpPr/>
              <p:nvPr/>
            </p:nvSpPr>
            <p:spPr>
              <a:xfrm flipH="1" rot="10800000">
                <a:off x="274596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5" name="Google Shape;17885;p20"/>
              <p:cNvSpPr/>
              <p:nvPr/>
            </p:nvSpPr>
            <p:spPr>
              <a:xfrm flipH="1" rot="10800000">
                <a:off x="296078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6" name="Google Shape;17886;p20"/>
              <p:cNvSpPr/>
              <p:nvPr/>
            </p:nvSpPr>
            <p:spPr>
              <a:xfrm flipH="1" rot="10800000">
                <a:off x="317561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7" name="Google Shape;17887;p20"/>
              <p:cNvSpPr/>
              <p:nvPr/>
            </p:nvSpPr>
            <p:spPr>
              <a:xfrm flipH="1" rot="10800000">
                <a:off x="339043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8" name="Google Shape;17888;p20"/>
              <p:cNvSpPr/>
              <p:nvPr/>
            </p:nvSpPr>
            <p:spPr>
              <a:xfrm flipH="1" rot="10800000">
                <a:off x="360525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9" name="Google Shape;17889;p20"/>
              <p:cNvSpPr/>
              <p:nvPr/>
            </p:nvSpPr>
            <p:spPr>
              <a:xfrm flipH="1" rot="10800000">
                <a:off x="382008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0" name="Google Shape;17890;p20"/>
              <p:cNvSpPr/>
              <p:nvPr/>
            </p:nvSpPr>
            <p:spPr>
              <a:xfrm flipH="1" rot="10800000">
                <a:off x="403490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1" name="Google Shape;17891;p20"/>
              <p:cNvSpPr/>
              <p:nvPr/>
            </p:nvSpPr>
            <p:spPr>
              <a:xfrm flipH="1" rot="10800000">
                <a:off x="424972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2" name="Google Shape;17892;p20"/>
              <p:cNvSpPr/>
              <p:nvPr/>
            </p:nvSpPr>
            <p:spPr>
              <a:xfrm flipH="1" rot="10800000">
                <a:off x="446455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3" name="Google Shape;17893;p20"/>
              <p:cNvSpPr/>
              <p:nvPr/>
            </p:nvSpPr>
            <p:spPr>
              <a:xfrm flipH="1" rot="10800000">
                <a:off x="467937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4" name="Google Shape;17894;p20"/>
              <p:cNvSpPr/>
              <p:nvPr/>
            </p:nvSpPr>
            <p:spPr>
              <a:xfrm flipH="1" rot="10800000">
                <a:off x="489419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5" name="Google Shape;17895;p20"/>
              <p:cNvSpPr/>
              <p:nvPr/>
            </p:nvSpPr>
            <p:spPr>
              <a:xfrm flipH="1" rot="10800000">
                <a:off x="510902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6" name="Google Shape;17896;p20"/>
              <p:cNvSpPr/>
              <p:nvPr/>
            </p:nvSpPr>
            <p:spPr>
              <a:xfrm flipH="1" rot="10800000">
                <a:off x="532384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7" name="Google Shape;17897;p20"/>
              <p:cNvSpPr/>
              <p:nvPr/>
            </p:nvSpPr>
            <p:spPr>
              <a:xfrm flipH="1" rot="10800000">
                <a:off x="553866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8" name="Google Shape;17898;p20"/>
              <p:cNvSpPr/>
              <p:nvPr/>
            </p:nvSpPr>
            <p:spPr>
              <a:xfrm flipH="1" rot="10800000">
                <a:off x="575349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9" name="Google Shape;17899;p20"/>
              <p:cNvSpPr/>
              <p:nvPr/>
            </p:nvSpPr>
            <p:spPr>
              <a:xfrm flipH="1" rot="10800000">
                <a:off x="596831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0" name="Google Shape;17900;p20"/>
              <p:cNvSpPr/>
              <p:nvPr/>
            </p:nvSpPr>
            <p:spPr>
              <a:xfrm flipH="1" rot="10800000">
                <a:off x="618313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1" name="Google Shape;17901;p20"/>
              <p:cNvSpPr/>
              <p:nvPr/>
            </p:nvSpPr>
            <p:spPr>
              <a:xfrm flipH="1" rot="10800000">
                <a:off x="639796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2" name="Google Shape;17902;p20"/>
              <p:cNvSpPr/>
              <p:nvPr/>
            </p:nvSpPr>
            <p:spPr>
              <a:xfrm flipH="1" rot="10800000">
                <a:off x="661278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3" name="Google Shape;17903;p20"/>
              <p:cNvSpPr/>
              <p:nvPr/>
            </p:nvSpPr>
            <p:spPr>
              <a:xfrm flipH="1" rot="10800000">
                <a:off x="682760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4" name="Google Shape;17904;p20"/>
              <p:cNvSpPr/>
              <p:nvPr/>
            </p:nvSpPr>
            <p:spPr>
              <a:xfrm flipH="1" rot="10800000">
                <a:off x="704243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5" name="Google Shape;17905;p20"/>
              <p:cNvSpPr/>
              <p:nvPr/>
            </p:nvSpPr>
            <p:spPr>
              <a:xfrm flipH="1" rot="10800000">
                <a:off x="725725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6" name="Google Shape;17906;p20"/>
              <p:cNvSpPr/>
              <p:nvPr/>
            </p:nvSpPr>
            <p:spPr>
              <a:xfrm flipH="1" rot="10800000">
                <a:off x="747207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7" name="Google Shape;17907;p20"/>
              <p:cNvSpPr/>
              <p:nvPr/>
            </p:nvSpPr>
            <p:spPr>
              <a:xfrm flipH="1" rot="10800000">
                <a:off x="768690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8" name="Google Shape;17908;p20"/>
              <p:cNvSpPr/>
              <p:nvPr/>
            </p:nvSpPr>
            <p:spPr>
              <a:xfrm flipH="1" rot="10800000">
                <a:off x="790172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9" name="Google Shape;17909;p20"/>
              <p:cNvSpPr/>
              <p:nvPr/>
            </p:nvSpPr>
            <p:spPr>
              <a:xfrm flipH="1" rot="10800000">
                <a:off x="8116546"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0" name="Google Shape;17910;p20"/>
              <p:cNvSpPr/>
              <p:nvPr/>
            </p:nvSpPr>
            <p:spPr>
              <a:xfrm flipH="1" rot="10800000">
                <a:off x="833137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1" name="Google Shape;17911;p20"/>
              <p:cNvSpPr/>
              <p:nvPr/>
            </p:nvSpPr>
            <p:spPr>
              <a:xfrm flipH="1" rot="10800000">
                <a:off x="854619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2" name="Google Shape;17912;p20"/>
              <p:cNvSpPr/>
              <p:nvPr/>
            </p:nvSpPr>
            <p:spPr>
              <a:xfrm flipH="1" rot="10800000">
                <a:off x="8761016"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3" name="Google Shape;17913;p20"/>
              <p:cNvSpPr/>
              <p:nvPr/>
            </p:nvSpPr>
            <p:spPr>
              <a:xfrm flipH="1" rot="10800000">
                <a:off x="897584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4" name="Google Shape;17914;p20"/>
              <p:cNvSpPr/>
              <p:nvPr/>
            </p:nvSpPr>
            <p:spPr>
              <a:xfrm flipH="1" rot="10800000">
                <a:off x="-46739"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5" name="Google Shape;17915;p20"/>
              <p:cNvSpPr/>
              <p:nvPr/>
            </p:nvSpPr>
            <p:spPr>
              <a:xfrm flipH="1" rot="10800000">
                <a:off x="16808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6" name="Google Shape;17916;p20"/>
              <p:cNvSpPr/>
              <p:nvPr/>
            </p:nvSpPr>
            <p:spPr>
              <a:xfrm flipH="1" rot="10800000">
                <a:off x="38290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7" name="Google Shape;17917;p20"/>
              <p:cNvSpPr/>
              <p:nvPr/>
            </p:nvSpPr>
            <p:spPr>
              <a:xfrm flipH="1" rot="10800000">
                <a:off x="59773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8" name="Google Shape;17918;p20"/>
              <p:cNvSpPr/>
              <p:nvPr/>
            </p:nvSpPr>
            <p:spPr>
              <a:xfrm flipH="1" rot="10800000">
                <a:off x="81255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9" name="Google Shape;17919;p20"/>
              <p:cNvSpPr/>
              <p:nvPr/>
            </p:nvSpPr>
            <p:spPr>
              <a:xfrm flipH="1" rot="10800000">
                <a:off x="102737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0" name="Google Shape;17920;p20"/>
              <p:cNvSpPr/>
              <p:nvPr/>
            </p:nvSpPr>
            <p:spPr>
              <a:xfrm flipH="1" rot="10800000">
                <a:off x="124220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1" name="Google Shape;17921;p20"/>
              <p:cNvSpPr/>
              <p:nvPr/>
            </p:nvSpPr>
            <p:spPr>
              <a:xfrm flipH="1" rot="10800000">
                <a:off x="145702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2" name="Google Shape;17922;p20"/>
              <p:cNvSpPr/>
              <p:nvPr/>
            </p:nvSpPr>
            <p:spPr>
              <a:xfrm flipH="1" rot="10800000">
                <a:off x="167184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3" name="Google Shape;17923;p20"/>
              <p:cNvSpPr/>
              <p:nvPr/>
            </p:nvSpPr>
            <p:spPr>
              <a:xfrm flipH="1" rot="10800000">
                <a:off x="188667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4" name="Google Shape;17924;p20"/>
              <p:cNvSpPr/>
              <p:nvPr/>
            </p:nvSpPr>
            <p:spPr>
              <a:xfrm flipH="1" rot="10800000">
                <a:off x="210149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5" name="Google Shape;17925;p20"/>
              <p:cNvSpPr/>
              <p:nvPr/>
            </p:nvSpPr>
            <p:spPr>
              <a:xfrm flipH="1" rot="10800000">
                <a:off x="231631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6" name="Google Shape;17926;p20"/>
              <p:cNvSpPr/>
              <p:nvPr/>
            </p:nvSpPr>
            <p:spPr>
              <a:xfrm flipH="1" rot="10800000">
                <a:off x="253114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7" name="Google Shape;17927;p20"/>
              <p:cNvSpPr/>
              <p:nvPr/>
            </p:nvSpPr>
            <p:spPr>
              <a:xfrm flipH="1" rot="10800000">
                <a:off x="274596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8" name="Google Shape;17928;p20"/>
              <p:cNvSpPr/>
              <p:nvPr/>
            </p:nvSpPr>
            <p:spPr>
              <a:xfrm flipH="1" rot="10800000">
                <a:off x="296078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9" name="Google Shape;17929;p20"/>
              <p:cNvSpPr/>
              <p:nvPr/>
            </p:nvSpPr>
            <p:spPr>
              <a:xfrm flipH="1" rot="10800000">
                <a:off x="317561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0" name="Google Shape;17930;p20"/>
              <p:cNvSpPr/>
              <p:nvPr/>
            </p:nvSpPr>
            <p:spPr>
              <a:xfrm flipH="1" rot="10800000">
                <a:off x="339043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1" name="Google Shape;17931;p20"/>
              <p:cNvSpPr/>
              <p:nvPr/>
            </p:nvSpPr>
            <p:spPr>
              <a:xfrm flipH="1" rot="10800000">
                <a:off x="360525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2" name="Google Shape;17932;p20"/>
              <p:cNvSpPr/>
              <p:nvPr/>
            </p:nvSpPr>
            <p:spPr>
              <a:xfrm flipH="1" rot="10800000">
                <a:off x="382008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3" name="Google Shape;17933;p20"/>
              <p:cNvSpPr/>
              <p:nvPr/>
            </p:nvSpPr>
            <p:spPr>
              <a:xfrm flipH="1" rot="10800000">
                <a:off x="403490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4" name="Google Shape;17934;p20"/>
              <p:cNvSpPr/>
              <p:nvPr/>
            </p:nvSpPr>
            <p:spPr>
              <a:xfrm flipH="1" rot="10800000">
                <a:off x="424972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5" name="Google Shape;17935;p20"/>
              <p:cNvSpPr/>
              <p:nvPr/>
            </p:nvSpPr>
            <p:spPr>
              <a:xfrm flipH="1" rot="10800000">
                <a:off x="446455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6" name="Google Shape;17936;p20"/>
              <p:cNvSpPr/>
              <p:nvPr/>
            </p:nvSpPr>
            <p:spPr>
              <a:xfrm flipH="1" rot="10800000">
                <a:off x="467937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7" name="Google Shape;17937;p20"/>
              <p:cNvSpPr/>
              <p:nvPr/>
            </p:nvSpPr>
            <p:spPr>
              <a:xfrm flipH="1" rot="10800000">
                <a:off x="489419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8" name="Google Shape;17938;p20"/>
              <p:cNvSpPr/>
              <p:nvPr/>
            </p:nvSpPr>
            <p:spPr>
              <a:xfrm flipH="1" rot="10800000">
                <a:off x="510902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9" name="Google Shape;17939;p20"/>
              <p:cNvSpPr/>
              <p:nvPr/>
            </p:nvSpPr>
            <p:spPr>
              <a:xfrm flipH="1" rot="10800000">
                <a:off x="532384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0" name="Google Shape;17940;p20"/>
              <p:cNvSpPr/>
              <p:nvPr/>
            </p:nvSpPr>
            <p:spPr>
              <a:xfrm flipH="1" rot="10800000">
                <a:off x="553866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1" name="Google Shape;17941;p20"/>
              <p:cNvSpPr/>
              <p:nvPr/>
            </p:nvSpPr>
            <p:spPr>
              <a:xfrm flipH="1" rot="10800000">
                <a:off x="575349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2" name="Google Shape;17942;p20"/>
              <p:cNvSpPr/>
              <p:nvPr/>
            </p:nvSpPr>
            <p:spPr>
              <a:xfrm flipH="1" rot="10800000">
                <a:off x="596831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3" name="Google Shape;17943;p20"/>
              <p:cNvSpPr/>
              <p:nvPr/>
            </p:nvSpPr>
            <p:spPr>
              <a:xfrm flipH="1" rot="10800000">
                <a:off x="618313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4" name="Google Shape;17944;p20"/>
              <p:cNvSpPr/>
              <p:nvPr/>
            </p:nvSpPr>
            <p:spPr>
              <a:xfrm flipH="1" rot="10800000">
                <a:off x="639796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5" name="Google Shape;17945;p20"/>
              <p:cNvSpPr/>
              <p:nvPr/>
            </p:nvSpPr>
            <p:spPr>
              <a:xfrm flipH="1" rot="10800000">
                <a:off x="661278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6" name="Google Shape;17946;p20"/>
              <p:cNvSpPr/>
              <p:nvPr/>
            </p:nvSpPr>
            <p:spPr>
              <a:xfrm flipH="1" rot="10800000">
                <a:off x="682760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7" name="Google Shape;17947;p20"/>
              <p:cNvSpPr/>
              <p:nvPr/>
            </p:nvSpPr>
            <p:spPr>
              <a:xfrm flipH="1" rot="10800000">
                <a:off x="704243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8" name="Google Shape;17948;p20"/>
              <p:cNvSpPr/>
              <p:nvPr/>
            </p:nvSpPr>
            <p:spPr>
              <a:xfrm flipH="1" rot="10800000">
                <a:off x="725725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9" name="Google Shape;17949;p20"/>
              <p:cNvSpPr/>
              <p:nvPr/>
            </p:nvSpPr>
            <p:spPr>
              <a:xfrm flipH="1" rot="10800000">
                <a:off x="747207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0" name="Google Shape;17950;p20"/>
              <p:cNvSpPr/>
              <p:nvPr/>
            </p:nvSpPr>
            <p:spPr>
              <a:xfrm flipH="1" rot="10800000">
                <a:off x="768690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1" name="Google Shape;17951;p20"/>
              <p:cNvSpPr/>
              <p:nvPr/>
            </p:nvSpPr>
            <p:spPr>
              <a:xfrm flipH="1" rot="10800000">
                <a:off x="790172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2" name="Google Shape;17952;p20"/>
              <p:cNvSpPr/>
              <p:nvPr/>
            </p:nvSpPr>
            <p:spPr>
              <a:xfrm flipH="1" rot="10800000">
                <a:off x="8116546"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3" name="Google Shape;17953;p20"/>
              <p:cNvSpPr/>
              <p:nvPr/>
            </p:nvSpPr>
            <p:spPr>
              <a:xfrm flipH="1" rot="10800000">
                <a:off x="833137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4" name="Google Shape;17954;p20"/>
              <p:cNvSpPr/>
              <p:nvPr/>
            </p:nvSpPr>
            <p:spPr>
              <a:xfrm flipH="1" rot="10800000">
                <a:off x="854619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5" name="Google Shape;17955;p20"/>
              <p:cNvSpPr/>
              <p:nvPr/>
            </p:nvSpPr>
            <p:spPr>
              <a:xfrm flipH="1" rot="10800000">
                <a:off x="8761016"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6" name="Google Shape;17956;p20"/>
              <p:cNvSpPr/>
              <p:nvPr/>
            </p:nvSpPr>
            <p:spPr>
              <a:xfrm flipH="1" rot="10800000">
                <a:off x="897584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7" name="Google Shape;17957;p20"/>
              <p:cNvSpPr/>
              <p:nvPr/>
            </p:nvSpPr>
            <p:spPr>
              <a:xfrm flipH="1" rot="10800000">
                <a:off x="-46739"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8" name="Google Shape;17958;p20"/>
              <p:cNvSpPr/>
              <p:nvPr/>
            </p:nvSpPr>
            <p:spPr>
              <a:xfrm flipH="1" rot="10800000">
                <a:off x="16808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9" name="Google Shape;17959;p20"/>
              <p:cNvSpPr/>
              <p:nvPr/>
            </p:nvSpPr>
            <p:spPr>
              <a:xfrm flipH="1" rot="10800000">
                <a:off x="38290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0" name="Google Shape;17960;p20"/>
              <p:cNvSpPr/>
              <p:nvPr/>
            </p:nvSpPr>
            <p:spPr>
              <a:xfrm flipH="1" rot="10800000">
                <a:off x="59773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1" name="Google Shape;17961;p20"/>
              <p:cNvSpPr/>
              <p:nvPr/>
            </p:nvSpPr>
            <p:spPr>
              <a:xfrm flipH="1" rot="10800000">
                <a:off x="81255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2" name="Google Shape;17962;p20"/>
              <p:cNvSpPr/>
              <p:nvPr/>
            </p:nvSpPr>
            <p:spPr>
              <a:xfrm flipH="1" rot="10800000">
                <a:off x="102737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3" name="Google Shape;17963;p20"/>
              <p:cNvSpPr/>
              <p:nvPr/>
            </p:nvSpPr>
            <p:spPr>
              <a:xfrm flipH="1" rot="10800000">
                <a:off x="124220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4" name="Google Shape;17964;p20"/>
              <p:cNvSpPr/>
              <p:nvPr/>
            </p:nvSpPr>
            <p:spPr>
              <a:xfrm flipH="1" rot="10800000">
                <a:off x="145702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5" name="Google Shape;17965;p20"/>
              <p:cNvSpPr/>
              <p:nvPr/>
            </p:nvSpPr>
            <p:spPr>
              <a:xfrm flipH="1" rot="10800000">
                <a:off x="167184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6" name="Google Shape;17966;p20"/>
              <p:cNvSpPr/>
              <p:nvPr/>
            </p:nvSpPr>
            <p:spPr>
              <a:xfrm flipH="1" rot="10800000">
                <a:off x="188667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7" name="Google Shape;17967;p20"/>
              <p:cNvSpPr/>
              <p:nvPr/>
            </p:nvSpPr>
            <p:spPr>
              <a:xfrm flipH="1" rot="10800000">
                <a:off x="210149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8" name="Google Shape;17968;p20"/>
              <p:cNvSpPr/>
              <p:nvPr/>
            </p:nvSpPr>
            <p:spPr>
              <a:xfrm flipH="1" rot="10800000">
                <a:off x="231631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9" name="Google Shape;17969;p20"/>
              <p:cNvSpPr/>
              <p:nvPr/>
            </p:nvSpPr>
            <p:spPr>
              <a:xfrm flipH="1" rot="10800000">
                <a:off x="253114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0" name="Google Shape;17970;p20"/>
              <p:cNvSpPr/>
              <p:nvPr/>
            </p:nvSpPr>
            <p:spPr>
              <a:xfrm flipH="1" rot="10800000">
                <a:off x="274596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1" name="Google Shape;17971;p20"/>
              <p:cNvSpPr/>
              <p:nvPr/>
            </p:nvSpPr>
            <p:spPr>
              <a:xfrm flipH="1" rot="10800000">
                <a:off x="296078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2" name="Google Shape;17972;p20"/>
              <p:cNvSpPr/>
              <p:nvPr/>
            </p:nvSpPr>
            <p:spPr>
              <a:xfrm flipH="1" rot="10800000">
                <a:off x="317561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3" name="Google Shape;17973;p20"/>
              <p:cNvSpPr/>
              <p:nvPr/>
            </p:nvSpPr>
            <p:spPr>
              <a:xfrm flipH="1" rot="10800000">
                <a:off x="339043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4" name="Google Shape;17974;p20"/>
              <p:cNvSpPr/>
              <p:nvPr/>
            </p:nvSpPr>
            <p:spPr>
              <a:xfrm flipH="1" rot="10800000">
                <a:off x="360525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5" name="Google Shape;17975;p20"/>
              <p:cNvSpPr/>
              <p:nvPr/>
            </p:nvSpPr>
            <p:spPr>
              <a:xfrm flipH="1" rot="10800000">
                <a:off x="382008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6" name="Google Shape;17976;p20"/>
              <p:cNvSpPr/>
              <p:nvPr/>
            </p:nvSpPr>
            <p:spPr>
              <a:xfrm flipH="1" rot="10800000">
                <a:off x="403490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7" name="Google Shape;17977;p20"/>
              <p:cNvSpPr/>
              <p:nvPr/>
            </p:nvSpPr>
            <p:spPr>
              <a:xfrm flipH="1" rot="10800000">
                <a:off x="424972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8" name="Google Shape;17978;p20"/>
              <p:cNvSpPr/>
              <p:nvPr/>
            </p:nvSpPr>
            <p:spPr>
              <a:xfrm flipH="1" rot="10800000">
                <a:off x="446455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9" name="Google Shape;17979;p20"/>
              <p:cNvSpPr/>
              <p:nvPr/>
            </p:nvSpPr>
            <p:spPr>
              <a:xfrm flipH="1" rot="10800000">
                <a:off x="467937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0" name="Google Shape;17980;p20"/>
              <p:cNvSpPr/>
              <p:nvPr/>
            </p:nvSpPr>
            <p:spPr>
              <a:xfrm flipH="1" rot="10800000">
                <a:off x="489419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1" name="Google Shape;17981;p20"/>
              <p:cNvSpPr/>
              <p:nvPr/>
            </p:nvSpPr>
            <p:spPr>
              <a:xfrm flipH="1" rot="10800000">
                <a:off x="510902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2" name="Google Shape;17982;p20"/>
              <p:cNvSpPr/>
              <p:nvPr/>
            </p:nvSpPr>
            <p:spPr>
              <a:xfrm flipH="1" rot="10800000">
                <a:off x="532384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3" name="Google Shape;17983;p20"/>
              <p:cNvSpPr/>
              <p:nvPr/>
            </p:nvSpPr>
            <p:spPr>
              <a:xfrm flipH="1" rot="10800000">
                <a:off x="553866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4" name="Google Shape;17984;p20"/>
              <p:cNvSpPr/>
              <p:nvPr/>
            </p:nvSpPr>
            <p:spPr>
              <a:xfrm flipH="1" rot="10800000">
                <a:off x="575349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5" name="Google Shape;17985;p20"/>
              <p:cNvSpPr/>
              <p:nvPr/>
            </p:nvSpPr>
            <p:spPr>
              <a:xfrm flipH="1" rot="10800000">
                <a:off x="596831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6" name="Google Shape;17986;p20"/>
              <p:cNvSpPr/>
              <p:nvPr/>
            </p:nvSpPr>
            <p:spPr>
              <a:xfrm flipH="1" rot="10800000">
                <a:off x="618313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7" name="Google Shape;17987;p20"/>
              <p:cNvSpPr/>
              <p:nvPr/>
            </p:nvSpPr>
            <p:spPr>
              <a:xfrm flipH="1" rot="10800000">
                <a:off x="639796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8" name="Google Shape;17988;p20"/>
              <p:cNvSpPr/>
              <p:nvPr/>
            </p:nvSpPr>
            <p:spPr>
              <a:xfrm flipH="1" rot="10800000">
                <a:off x="661278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9" name="Google Shape;17989;p20"/>
              <p:cNvSpPr/>
              <p:nvPr/>
            </p:nvSpPr>
            <p:spPr>
              <a:xfrm flipH="1" rot="10800000">
                <a:off x="682760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0" name="Google Shape;17990;p20"/>
              <p:cNvSpPr/>
              <p:nvPr/>
            </p:nvSpPr>
            <p:spPr>
              <a:xfrm flipH="1" rot="10800000">
                <a:off x="704243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1" name="Google Shape;17991;p20"/>
              <p:cNvSpPr/>
              <p:nvPr/>
            </p:nvSpPr>
            <p:spPr>
              <a:xfrm flipH="1" rot="10800000">
                <a:off x="725725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2" name="Google Shape;17992;p20"/>
              <p:cNvSpPr/>
              <p:nvPr/>
            </p:nvSpPr>
            <p:spPr>
              <a:xfrm flipH="1" rot="10800000">
                <a:off x="747207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3" name="Google Shape;17993;p20"/>
              <p:cNvSpPr/>
              <p:nvPr/>
            </p:nvSpPr>
            <p:spPr>
              <a:xfrm flipH="1" rot="10800000">
                <a:off x="768690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4" name="Google Shape;17994;p20"/>
              <p:cNvSpPr/>
              <p:nvPr/>
            </p:nvSpPr>
            <p:spPr>
              <a:xfrm flipH="1" rot="10800000">
                <a:off x="790172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5" name="Google Shape;17995;p20"/>
              <p:cNvSpPr/>
              <p:nvPr/>
            </p:nvSpPr>
            <p:spPr>
              <a:xfrm flipH="1" rot="10800000">
                <a:off x="8116546"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6" name="Google Shape;17996;p20"/>
              <p:cNvSpPr/>
              <p:nvPr/>
            </p:nvSpPr>
            <p:spPr>
              <a:xfrm flipH="1" rot="10800000">
                <a:off x="833137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7" name="Google Shape;17997;p20"/>
              <p:cNvSpPr/>
              <p:nvPr/>
            </p:nvSpPr>
            <p:spPr>
              <a:xfrm flipH="1" rot="10800000">
                <a:off x="854619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8" name="Google Shape;17998;p20"/>
              <p:cNvSpPr/>
              <p:nvPr/>
            </p:nvSpPr>
            <p:spPr>
              <a:xfrm flipH="1" rot="10800000">
                <a:off x="8761016"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9" name="Google Shape;17999;p20"/>
              <p:cNvSpPr/>
              <p:nvPr/>
            </p:nvSpPr>
            <p:spPr>
              <a:xfrm flipH="1" rot="10800000">
                <a:off x="897584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0" name="Google Shape;18000;p20"/>
              <p:cNvSpPr/>
              <p:nvPr/>
            </p:nvSpPr>
            <p:spPr>
              <a:xfrm flipH="1" rot="10800000">
                <a:off x="-46739"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1" name="Google Shape;18001;p20"/>
              <p:cNvSpPr/>
              <p:nvPr/>
            </p:nvSpPr>
            <p:spPr>
              <a:xfrm flipH="1" rot="10800000">
                <a:off x="16808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2" name="Google Shape;18002;p20"/>
              <p:cNvSpPr/>
              <p:nvPr/>
            </p:nvSpPr>
            <p:spPr>
              <a:xfrm flipH="1" rot="10800000">
                <a:off x="38290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3" name="Google Shape;18003;p20"/>
              <p:cNvSpPr/>
              <p:nvPr/>
            </p:nvSpPr>
            <p:spPr>
              <a:xfrm flipH="1" rot="10800000">
                <a:off x="59773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4" name="Google Shape;18004;p20"/>
              <p:cNvSpPr/>
              <p:nvPr/>
            </p:nvSpPr>
            <p:spPr>
              <a:xfrm flipH="1" rot="10800000">
                <a:off x="81255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5" name="Google Shape;18005;p20"/>
              <p:cNvSpPr/>
              <p:nvPr/>
            </p:nvSpPr>
            <p:spPr>
              <a:xfrm flipH="1" rot="10800000">
                <a:off x="102737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6" name="Google Shape;18006;p20"/>
              <p:cNvSpPr/>
              <p:nvPr/>
            </p:nvSpPr>
            <p:spPr>
              <a:xfrm flipH="1" rot="10800000">
                <a:off x="124220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7" name="Google Shape;18007;p20"/>
              <p:cNvSpPr/>
              <p:nvPr/>
            </p:nvSpPr>
            <p:spPr>
              <a:xfrm flipH="1" rot="10800000">
                <a:off x="145702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8" name="Google Shape;18008;p20"/>
              <p:cNvSpPr/>
              <p:nvPr/>
            </p:nvSpPr>
            <p:spPr>
              <a:xfrm flipH="1" rot="10800000">
                <a:off x="167184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9" name="Google Shape;18009;p20"/>
              <p:cNvSpPr/>
              <p:nvPr/>
            </p:nvSpPr>
            <p:spPr>
              <a:xfrm flipH="1" rot="10800000">
                <a:off x="188667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0" name="Google Shape;18010;p20"/>
              <p:cNvSpPr/>
              <p:nvPr/>
            </p:nvSpPr>
            <p:spPr>
              <a:xfrm flipH="1" rot="10800000">
                <a:off x="210149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1" name="Google Shape;18011;p20"/>
              <p:cNvSpPr/>
              <p:nvPr/>
            </p:nvSpPr>
            <p:spPr>
              <a:xfrm flipH="1" rot="10800000">
                <a:off x="231631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2" name="Google Shape;18012;p20"/>
              <p:cNvSpPr/>
              <p:nvPr/>
            </p:nvSpPr>
            <p:spPr>
              <a:xfrm flipH="1" rot="10800000">
                <a:off x="253114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3" name="Google Shape;18013;p20"/>
              <p:cNvSpPr/>
              <p:nvPr/>
            </p:nvSpPr>
            <p:spPr>
              <a:xfrm flipH="1" rot="10800000">
                <a:off x="274596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4" name="Google Shape;18014;p20"/>
              <p:cNvSpPr/>
              <p:nvPr/>
            </p:nvSpPr>
            <p:spPr>
              <a:xfrm flipH="1" rot="10800000">
                <a:off x="296078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5" name="Google Shape;18015;p20"/>
              <p:cNvSpPr/>
              <p:nvPr/>
            </p:nvSpPr>
            <p:spPr>
              <a:xfrm flipH="1" rot="10800000">
                <a:off x="317561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6" name="Google Shape;18016;p20"/>
              <p:cNvSpPr/>
              <p:nvPr/>
            </p:nvSpPr>
            <p:spPr>
              <a:xfrm flipH="1" rot="10800000">
                <a:off x="339043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7" name="Google Shape;18017;p20"/>
              <p:cNvSpPr/>
              <p:nvPr/>
            </p:nvSpPr>
            <p:spPr>
              <a:xfrm flipH="1" rot="10800000">
                <a:off x="360525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8" name="Google Shape;18018;p20"/>
              <p:cNvSpPr/>
              <p:nvPr/>
            </p:nvSpPr>
            <p:spPr>
              <a:xfrm flipH="1" rot="10800000">
                <a:off x="382008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9" name="Google Shape;18019;p20"/>
              <p:cNvSpPr/>
              <p:nvPr/>
            </p:nvSpPr>
            <p:spPr>
              <a:xfrm flipH="1" rot="10800000">
                <a:off x="403490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0" name="Google Shape;18020;p20"/>
              <p:cNvSpPr/>
              <p:nvPr/>
            </p:nvSpPr>
            <p:spPr>
              <a:xfrm flipH="1" rot="10800000">
                <a:off x="424972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1" name="Google Shape;18021;p20"/>
              <p:cNvSpPr/>
              <p:nvPr/>
            </p:nvSpPr>
            <p:spPr>
              <a:xfrm flipH="1" rot="10800000">
                <a:off x="446455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2" name="Google Shape;18022;p20"/>
              <p:cNvSpPr/>
              <p:nvPr/>
            </p:nvSpPr>
            <p:spPr>
              <a:xfrm flipH="1" rot="10800000">
                <a:off x="467937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3" name="Google Shape;18023;p20"/>
              <p:cNvSpPr/>
              <p:nvPr/>
            </p:nvSpPr>
            <p:spPr>
              <a:xfrm flipH="1" rot="10800000">
                <a:off x="489419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4" name="Google Shape;18024;p20"/>
              <p:cNvSpPr/>
              <p:nvPr/>
            </p:nvSpPr>
            <p:spPr>
              <a:xfrm flipH="1" rot="10800000">
                <a:off x="510902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5" name="Google Shape;18025;p20"/>
              <p:cNvSpPr/>
              <p:nvPr/>
            </p:nvSpPr>
            <p:spPr>
              <a:xfrm flipH="1" rot="10800000">
                <a:off x="532384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6" name="Google Shape;18026;p20"/>
              <p:cNvSpPr/>
              <p:nvPr/>
            </p:nvSpPr>
            <p:spPr>
              <a:xfrm flipH="1" rot="10800000">
                <a:off x="553866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7" name="Google Shape;18027;p20"/>
              <p:cNvSpPr/>
              <p:nvPr/>
            </p:nvSpPr>
            <p:spPr>
              <a:xfrm flipH="1" rot="10800000">
                <a:off x="575349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8" name="Google Shape;18028;p20"/>
              <p:cNvSpPr/>
              <p:nvPr/>
            </p:nvSpPr>
            <p:spPr>
              <a:xfrm flipH="1" rot="10800000">
                <a:off x="596831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9" name="Google Shape;18029;p20"/>
              <p:cNvSpPr/>
              <p:nvPr/>
            </p:nvSpPr>
            <p:spPr>
              <a:xfrm flipH="1" rot="10800000">
                <a:off x="618313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0" name="Google Shape;18030;p20"/>
              <p:cNvSpPr/>
              <p:nvPr/>
            </p:nvSpPr>
            <p:spPr>
              <a:xfrm flipH="1" rot="10800000">
                <a:off x="639796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1" name="Google Shape;18031;p20"/>
              <p:cNvSpPr/>
              <p:nvPr/>
            </p:nvSpPr>
            <p:spPr>
              <a:xfrm flipH="1" rot="10800000">
                <a:off x="661278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2" name="Google Shape;18032;p20"/>
              <p:cNvSpPr/>
              <p:nvPr/>
            </p:nvSpPr>
            <p:spPr>
              <a:xfrm flipH="1" rot="10800000">
                <a:off x="682760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3" name="Google Shape;18033;p20"/>
              <p:cNvSpPr/>
              <p:nvPr/>
            </p:nvSpPr>
            <p:spPr>
              <a:xfrm flipH="1" rot="10800000">
                <a:off x="704243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4" name="Google Shape;18034;p20"/>
              <p:cNvSpPr/>
              <p:nvPr/>
            </p:nvSpPr>
            <p:spPr>
              <a:xfrm flipH="1" rot="10800000">
                <a:off x="725725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5" name="Google Shape;18035;p20"/>
              <p:cNvSpPr/>
              <p:nvPr/>
            </p:nvSpPr>
            <p:spPr>
              <a:xfrm flipH="1" rot="10800000">
                <a:off x="747207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6" name="Google Shape;18036;p20"/>
              <p:cNvSpPr/>
              <p:nvPr/>
            </p:nvSpPr>
            <p:spPr>
              <a:xfrm flipH="1" rot="10800000">
                <a:off x="768690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7" name="Google Shape;18037;p20"/>
              <p:cNvSpPr/>
              <p:nvPr/>
            </p:nvSpPr>
            <p:spPr>
              <a:xfrm flipH="1" rot="10800000">
                <a:off x="790172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8" name="Google Shape;18038;p20"/>
              <p:cNvSpPr/>
              <p:nvPr/>
            </p:nvSpPr>
            <p:spPr>
              <a:xfrm flipH="1" rot="10800000">
                <a:off x="8116546"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9" name="Google Shape;18039;p20"/>
              <p:cNvSpPr/>
              <p:nvPr/>
            </p:nvSpPr>
            <p:spPr>
              <a:xfrm flipH="1" rot="10800000">
                <a:off x="833137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0" name="Google Shape;18040;p20"/>
              <p:cNvSpPr/>
              <p:nvPr/>
            </p:nvSpPr>
            <p:spPr>
              <a:xfrm flipH="1" rot="10800000">
                <a:off x="854619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1" name="Google Shape;18041;p20"/>
              <p:cNvSpPr/>
              <p:nvPr/>
            </p:nvSpPr>
            <p:spPr>
              <a:xfrm flipH="1" rot="10800000">
                <a:off x="8761016"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2" name="Google Shape;18042;p20"/>
              <p:cNvSpPr/>
              <p:nvPr/>
            </p:nvSpPr>
            <p:spPr>
              <a:xfrm flipH="1" rot="10800000">
                <a:off x="897584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3" name="Google Shape;18043;p20"/>
              <p:cNvSpPr/>
              <p:nvPr/>
            </p:nvSpPr>
            <p:spPr>
              <a:xfrm flipH="1" rot="10800000">
                <a:off x="-46739"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4" name="Google Shape;18044;p20"/>
              <p:cNvSpPr/>
              <p:nvPr/>
            </p:nvSpPr>
            <p:spPr>
              <a:xfrm flipH="1" rot="10800000">
                <a:off x="16808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5" name="Google Shape;18045;p20"/>
              <p:cNvSpPr/>
              <p:nvPr/>
            </p:nvSpPr>
            <p:spPr>
              <a:xfrm flipH="1" rot="10800000">
                <a:off x="38290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6" name="Google Shape;18046;p20"/>
              <p:cNvSpPr/>
              <p:nvPr/>
            </p:nvSpPr>
            <p:spPr>
              <a:xfrm flipH="1" rot="10800000">
                <a:off x="59773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7" name="Google Shape;18047;p20"/>
              <p:cNvSpPr/>
              <p:nvPr/>
            </p:nvSpPr>
            <p:spPr>
              <a:xfrm flipH="1" rot="10800000">
                <a:off x="81255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8" name="Google Shape;18048;p20"/>
              <p:cNvSpPr/>
              <p:nvPr/>
            </p:nvSpPr>
            <p:spPr>
              <a:xfrm flipH="1" rot="10800000">
                <a:off x="102737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9" name="Google Shape;18049;p20"/>
              <p:cNvSpPr/>
              <p:nvPr/>
            </p:nvSpPr>
            <p:spPr>
              <a:xfrm flipH="1" rot="10800000">
                <a:off x="124220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0" name="Google Shape;18050;p20"/>
              <p:cNvSpPr/>
              <p:nvPr/>
            </p:nvSpPr>
            <p:spPr>
              <a:xfrm flipH="1" rot="10800000">
                <a:off x="145702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1" name="Google Shape;18051;p20"/>
              <p:cNvSpPr/>
              <p:nvPr/>
            </p:nvSpPr>
            <p:spPr>
              <a:xfrm flipH="1" rot="10800000">
                <a:off x="167184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2" name="Google Shape;18052;p20"/>
              <p:cNvSpPr/>
              <p:nvPr/>
            </p:nvSpPr>
            <p:spPr>
              <a:xfrm flipH="1" rot="10800000">
                <a:off x="188667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3" name="Google Shape;18053;p20"/>
              <p:cNvSpPr/>
              <p:nvPr/>
            </p:nvSpPr>
            <p:spPr>
              <a:xfrm flipH="1" rot="10800000">
                <a:off x="210149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4" name="Google Shape;18054;p20"/>
              <p:cNvSpPr/>
              <p:nvPr/>
            </p:nvSpPr>
            <p:spPr>
              <a:xfrm flipH="1" rot="10800000">
                <a:off x="231631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5" name="Google Shape;18055;p20"/>
              <p:cNvSpPr/>
              <p:nvPr/>
            </p:nvSpPr>
            <p:spPr>
              <a:xfrm flipH="1" rot="10800000">
                <a:off x="253114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6" name="Google Shape;18056;p20"/>
              <p:cNvSpPr/>
              <p:nvPr/>
            </p:nvSpPr>
            <p:spPr>
              <a:xfrm flipH="1" rot="10800000">
                <a:off x="274596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7" name="Google Shape;18057;p20"/>
              <p:cNvSpPr/>
              <p:nvPr/>
            </p:nvSpPr>
            <p:spPr>
              <a:xfrm flipH="1" rot="10800000">
                <a:off x="296078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8" name="Google Shape;18058;p20"/>
              <p:cNvSpPr/>
              <p:nvPr/>
            </p:nvSpPr>
            <p:spPr>
              <a:xfrm flipH="1" rot="10800000">
                <a:off x="317561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9" name="Google Shape;18059;p20"/>
              <p:cNvSpPr/>
              <p:nvPr/>
            </p:nvSpPr>
            <p:spPr>
              <a:xfrm flipH="1" rot="10800000">
                <a:off x="339043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0" name="Google Shape;18060;p20"/>
              <p:cNvSpPr/>
              <p:nvPr/>
            </p:nvSpPr>
            <p:spPr>
              <a:xfrm flipH="1" rot="10800000">
                <a:off x="360525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1" name="Google Shape;18061;p20"/>
              <p:cNvSpPr/>
              <p:nvPr/>
            </p:nvSpPr>
            <p:spPr>
              <a:xfrm flipH="1" rot="10800000">
                <a:off x="382008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2" name="Google Shape;18062;p20"/>
              <p:cNvSpPr/>
              <p:nvPr/>
            </p:nvSpPr>
            <p:spPr>
              <a:xfrm flipH="1" rot="10800000">
                <a:off x="403490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3" name="Google Shape;18063;p20"/>
              <p:cNvSpPr/>
              <p:nvPr/>
            </p:nvSpPr>
            <p:spPr>
              <a:xfrm flipH="1" rot="10800000">
                <a:off x="424972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4" name="Google Shape;18064;p20"/>
              <p:cNvSpPr/>
              <p:nvPr/>
            </p:nvSpPr>
            <p:spPr>
              <a:xfrm flipH="1" rot="10800000">
                <a:off x="446455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5" name="Google Shape;18065;p20"/>
              <p:cNvSpPr/>
              <p:nvPr/>
            </p:nvSpPr>
            <p:spPr>
              <a:xfrm flipH="1" rot="10800000">
                <a:off x="467937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6" name="Google Shape;18066;p20"/>
              <p:cNvSpPr/>
              <p:nvPr/>
            </p:nvSpPr>
            <p:spPr>
              <a:xfrm flipH="1" rot="10800000">
                <a:off x="489419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7" name="Google Shape;18067;p20"/>
              <p:cNvSpPr/>
              <p:nvPr/>
            </p:nvSpPr>
            <p:spPr>
              <a:xfrm flipH="1" rot="10800000">
                <a:off x="510902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8" name="Google Shape;18068;p20"/>
              <p:cNvSpPr/>
              <p:nvPr/>
            </p:nvSpPr>
            <p:spPr>
              <a:xfrm flipH="1" rot="10800000">
                <a:off x="532384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9" name="Google Shape;18069;p20"/>
              <p:cNvSpPr/>
              <p:nvPr/>
            </p:nvSpPr>
            <p:spPr>
              <a:xfrm flipH="1" rot="10800000">
                <a:off x="553866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0" name="Google Shape;18070;p20"/>
              <p:cNvSpPr/>
              <p:nvPr/>
            </p:nvSpPr>
            <p:spPr>
              <a:xfrm flipH="1" rot="10800000">
                <a:off x="575349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1" name="Google Shape;18071;p20"/>
              <p:cNvSpPr/>
              <p:nvPr/>
            </p:nvSpPr>
            <p:spPr>
              <a:xfrm flipH="1" rot="10800000">
                <a:off x="596831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2" name="Google Shape;18072;p20"/>
              <p:cNvSpPr/>
              <p:nvPr/>
            </p:nvSpPr>
            <p:spPr>
              <a:xfrm flipH="1" rot="10800000">
                <a:off x="618313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3" name="Google Shape;18073;p20"/>
              <p:cNvSpPr/>
              <p:nvPr/>
            </p:nvSpPr>
            <p:spPr>
              <a:xfrm flipH="1" rot="10800000">
                <a:off x="639796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4" name="Google Shape;18074;p20"/>
              <p:cNvSpPr/>
              <p:nvPr/>
            </p:nvSpPr>
            <p:spPr>
              <a:xfrm flipH="1" rot="10800000">
                <a:off x="661278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5" name="Google Shape;18075;p20"/>
              <p:cNvSpPr/>
              <p:nvPr/>
            </p:nvSpPr>
            <p:spPr>
              <a:xfrm flipH="1" rot="10800000">
                <a:off x="682760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6" name="Google Shape;18076;p20"/>
              <p:cNvSpPr/>
              <p:nvPr/>
            </p:nvSpPr>
            <p:spPr>
              <a:xfrm flipH="1" rot="10800000">
                <a:off x="704243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7" name="Google Shape;18077;p20"/>
              <p:cNvSpPr/>
              <p:nvPr/>
            </p:nvSpPr>
            <p:spPr>
              <a:xfrm flipH="1" rot="10800000">
                <a:off x="725725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8" name="Google Shape;18078;p20"/>
              <p:cNvSpPr/>
              <p:nvPr/>
            </p:nvSpPr>
            <p:spPr>
              <a:xfrm flipH="1" rot="10800000">
                <a:off x="747207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9" name="Google Shape;18079;p20"/>
              <p:cNvSpPr/>
              <p:nvPr/>
            </p:nvSpPr>
            <p:spPr>
              <a:xfrm flipH="1" rot="10800000">
                <a:off x="768690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0" name="Google Shape;18080;p20"/>
              <p:cNvSpPr/>
              <p:nvPr/>
            </p:nvSpPr>
            <p:spPr>
              <a:xfrm flipH="1" rot="10800000">
                <a:off x="790172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1" name="Google Shape;18081;p20"/>
              <p:cNvSpPr/>
              <p:nvPr/>
            </p:nvSpPr>
            <p:spPr>
              <a:xfrm flipH="1" rot="10800000">
                <a:off x="8116546"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2" name="Google Shape;18082;p20"/>
              <p:cNvSpPr/>
              <p:nvPr/>
            </p:nvSpPr>
            <p:spPr>
              <a:xfrm flipH="1" rot="10800000">
                <a:off x="833137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3" name="Google Shape;18083;p20"/>
              <p:cNvSpPr/>
              <p:nvPr/>
            </p:nvSpPr>
            <p:spPr>
              <a:xfrm flipH="1" rot="10800000">
                <a:off x="854619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4" name="Google Shape;18084;p20"/>
              <p:cNvSpPr/>
              <p:nvPr/>
            </p:nvSpPr>
            <p:spPr>
              <a:xfrm flipH="1" rot="10800000">
                <a:off x="8761016"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5" name="Google Shape;18085;p20"/>
              <p:cNvSpPr/>
              <p:nvPr/>
            </p:nvSpPr>
            <p:spPr>
              <a:xfrm flipH="1" rot="10800000">
                <a:off x="897584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6" name="Google Shape;18086;p20"/>
              <p:cNvSpPr/>
              <p:nvPr/>
            </p:nvSpPr>
            <p:spPr>
              <a:xfrm flipH="1" rot="10800000">
                <a:off x="-46739"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7" name="Google Shape;18087;p20"/>
              <p:cNvSpPr/>
              <p:nvPr/>
            </p:nvSpPr>
            <p:spPr>
              <a:xfrm flipH="1" rot="10800000">
                <a:off x="16808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8" name="Google Shape;18088;p20"/>
              <p:cNvSpPr/>
              <p:nvPr/>
            </p:nvSpPr>
            <p:spPr>
              <a:xfrm flipH="1" rot="10800000">
                <a:off x="38290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9" name="Google Shape;18089;p20"/>
              <p:cNvSpPr/>
              <p:nvPr/>
            </p:nvSpPr>
            <p:spPr>
              <a:xfrm flipH="1" rot="10800000">
                <a:off x="59773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0" name="Google Shape;18090;p20"/>
              <p:cNvSpPr/>
              <p:nvPr/>
            </p:nvSpPr>
            <p:spPr>
              <a:xfrm flipH="1" rot="10800000">
                <a:off x="81255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1" name="Google Shape;18091;p20"/>
              <p:cNvSpPr/>
              <p:nvPr/>
            </p:nvSpPr>
            <p:spPr>
              <a:xfrm flipH="1" rot="10800000">
                <a:off x="102737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2" name="Google Shape;18092;p20"/>
              <p:cNvSpPr/>
              <p:nvPr/>
            </p:nvSpPr>
            <p:spPr>
              <a:xfrm flipH="1" rot="10800000">
                <a:off x="124220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3" name="Google Shape;18093;p20"/>
              <p:cNvSpPr/>
              <p:nvPr/>
            </p:nvSpPr>
            <p:spPr>
              <a:xfrm flipH="1" rot="10800000">
                <a:off x="145702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4" name="Google Shape;18094;p20"/>
              <p:cNvSpPr/>
              <p:nvPr/>
            </p:nvSpPr>
            <p:spPr>
              <a:xfrm flipH="1" rot="10800000">
                <a:off x="167184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5" name="Google Shape;18095;p20"/>
              <p:cNvSpPr/>
              <p:nvPr/>
            </p:nvSpPr>
            <p:spPr>
              <a:xfrm flipH="1" rot="10800000">
                <a:off x="188667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6" name="Google Shape;18096;p20"/>
              <p:cNvSpPr/>
              <p:nvPr/>
            </p:nvSpPr>
            <p:spPr>
              <a:xfrm flipH="1" rot="10800000">
                <a:off x="210149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7" name="Google Shape;18097;p20"/>
              <p:cNvSpPr/>
              <p:nvPr/>
            </p:nvSpPr>
            <p:spPr>
              <a:xfrm flipH="1" rot="10800000">
                <a:off x="231631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8" name="Google Shape;18098;p20"/>
              <p:cNvSpPr/>
              <p:nvPr/>
            </p:nvSpPr>
            <p:spPr>
              <a:xfrm flipH="1" rot="10800000">
                <a:off x="253114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9" name="Google Shape;18099;p20"/>
              <p:cNvSpPr/>
              <p:nvPr/>
            </p:nvSpPr>
            <p:spPr>
              <a:xfrm flipH="1" rot="10800000">
                <a:off x="274596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0" name="Google Shape;18100;p20"/>
              <p:cNvSpPr/>
              <p:nvPr/>
            </p:nvSpPr>
            <p:spPr>
              <a:xfrm flipH="1" rot="10800000">
                <a:off x="296078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1" name="Google Shape;18101;p20"/>
              <p:cNvSpPr/>
              <p:nvPr/>
            </p:nvSpPr>
            <p:spPr>
              <a:xfrm flipH="1" rot="10800000">
                <a:off x="317561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2" name="Google Shape;18102;p20"/>
              <p:cNvSpPr/>
              <p:nvPr/>
            </p:nvSpPr>
            <p:spPr>
              <a:xfrm flipH="1" rot="10800000">
                <a:off x="339043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3" name="Google Shape;18103;p20"/>
              <p:cNvSpPr/>
              <p:nvPr/>
            </p:nvSpPr>
            <p:spPr>
              <a:xfrm flipH="1" rot="10800000">
                <a:off x="360525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4" name="Google Shape;18104;p20"/>
              <p:cNvSpPr/>
              <p:nvPr/>
            </p:nvSpPr>
            <p:spPr>
              <a:xfrm flipH="1" rot="10800000">
                <a:off x="382008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5" name="Google Shape;18105;p20"/>
              <p:cNvSpPr/>
              <p:nvPr/>
            </p:nvSpPr>
            <p:spPr>
              <a:xfrm flipH="1" rot="10800000">
                <a:off x="403490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6" name="Google Shape;18106;p20"/>
              <p:cNvSpPr/>
              <p:nvPr/>
            </p:nvSpPr>
            <p:spPr>
              <a:xfrm flipH="1" rot="10800000">
                <a:off x="424972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7" name="Google Shape;18107;p20"/>
              <p:cNvSpPr/>
              <p:nvPr/>
            </p:nvSpPr>
            <p:spPr>
              <a:xfrm flipH="1" rot="10800000">
                <a:off x="446455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8" name="Google Shape;18108;p20"/>
              <p:cNvSpPr/>
              <p:nvPr/>
            </p:nvSpPr>
            <p:spPr>
              <a:xfrm flipH="1" rot="10800000">
                <a:off x="467937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9" name="Google Shape;18109;p20"/>
              <p:cNvSpPr/>
              <p:nvPr/>
            </p:nvSpPr>
            <p:spPr>
              <a:xfrm flipH="1" rot="10800000">
                <a:off x="489419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0" name="Google Shape;18110;p20"/>
              <p:cNvSpPr/>
              <p:nvPr/>
            </p:nvSpPr>
            <p:spPr>
              <a:xfrm flipH="1" rot="10800000">
                <a:off x="510902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1" name="Google Shape;18111;p20"/>
              <p:cNvSpPr/>
              <p:nvPr/>
            </p:nvSpPr>
            <p:spPr>
              <a:xfrm flipH="1" rot="10800000">
                <a:off x="532384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2" name="Google Shape;18112;p20"/>
              <p:cNvSpPr/>
              <p:nvPr/>
            </p:nvSpPr>
            <p:spPr>
              <a:xfrm flipH="1" rot="10800000">
                <a:off x="553866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3" name="Google Shape;18113;p20"/>
              <p:cNvSpPr/>
              <p:nvPr/>
            </p:nvSpPr>
            <p:spPr>
              <a:xfrm flipH="1" rot="10800000">
                <a:off x="575349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4" name="Google Shape;18114;p20"/>
              <p:cNvSpPr/>
              <p:nvPr/>
            </p:nvSpPr>
            <p:spPr>
              <a:xfrm flipH="1" rot="10800000">
                <a:off x="596831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5" name="Google Shape;18115;p20"/>
              <p:cNvSpPr/>
              <p:nvPr/>
            </p:nvSpPr>
            <p:spPr>
              <a:xfrm flipH="1" rot="10800000">
                <a:off x="618313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6" name="Google Shape;18116;p20"/>
              <p:cNvSpPr/>
              <p:nvPr/>
            </p:nvSpPr>
            <p:spPr>
              <a:xfrm flipH="1" rot="10800000">
                <a:off x="639796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7" name="Google Shape;18117;p20"/>
              <p:cNvSpPr/>
              <p:nvPr/>
            </p:nvSpPr>
            <p:spPr>
              <a:xfrm flipH="1" rot="10800000">
                <a:off x="661278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8" name="Google Shape;18118;p20"/>
              <p:cNvSpPr/>
              <p:nvPr/>
            </p:nvSpPr>
            <p:spPr>
              <a:xfrm flipH="1" rot="10800000">
                <a:off x="682760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9" name="Google Shape;18119;p20"/>
              <p:cNvSpPr/>
              <p:nvPr/>
            </p:nvSpPr>
            <p:spPr>
              <a:xfrm flipH="1" rot="10800000">
                <a:off x="704243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0" name="Google Shape;18120;p20"/>
              <p:cNvSpPr/>
              <p:nvPr/>
            </p:nvSpPr>
            <p:spPr>
              <a:xfrm flipH="1" rot="10800000">
                <a:off x="725725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1" name="Google Shape;18121;p20"/>
              <p:cNvSpPr/>
              <p:nvPr/>
            </p:nvSpPr>
            <p:spPr>
              <a:xfrm flipH="1" rot="10800000">
                <a:off x="747207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2" name="Google Shape;18122;p20"/>
              <p:cNvSpPr/>
              <p:nvPr/>
            </p:nvSpPr>
            <p:spPr>
              <a:xfrm flipH="1" rot="10800000">
                <a:off x="768690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3" name="Google Shape;18123;p20"/>
              <p:cNvSpPr/>
              <p:nvPr/>
            </p:nvSpPr>
            <p:spPr>
              <a:xfrm flipH="1" rot="10800000">
                <a:off x="790172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4" name="Google Shape;18124;p20"/>
              <p:cNvSpPr/>
              <p:nvPr/>
            </p:nvSpPr>
            <p:spPr>
              <a:xfrm flipH="1" rot="10800000">
                <a:off x="8116546"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5" name="Google Shape;18125;p20"/>
              <p:cNvSpPr/>
              <p:nvPr/>
            </p:nvSpPr>
            <p:spPr>
              <a:xfrm flipH="1" rot="10800000">
                <a:off x="833137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6" name="Google Shape;18126;p20"/>
              <p:cNvSpPr/>
              <p:nvPr/>
            </p:nvSpPr>
            <p:spPr>
              <a:xfrm flipH="1" rot="10800000">
                <a:off x="854619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7" name="Google Shape;18127;p20"/>
              <p:cNvSpPr/>
              <p:nvPr/>
            </p:nvSpPr>
            <p:spPr>
              <a:xfrm flipH="1" rot="10800000">
                <a:off x="8761016"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8" name="Google Shape;18128;p20"/>
              <p:cNvSpPr/>
              <p:nvPr/>
            </p:nvSpPr>
            <p:spPr>
              <a:xfrm flipH="1" rot="10800000">
                <a:off x="897584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9" name="Google Shape;18129;p20"/>
              <p:cNvSpPr/>
              <p:nvPr/>
            </p:nvSpPr>
            <p:spPr>
              <a:xfrm flipH="1" rot="10800000">
                <a:off x="-46739"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0" name="Google Shape;18130;p20"/>
              <p:cNvSpPr/>
              <p:nvPr/>
            </p:nvSpPr>
            <p:spPr>
              <a:xfrm flipH="1" rot="10800000">
                <a:off x="16808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1" name="Google Shape;18131;p20"/>
              <p:cNvSpPr/>
              <p:nvPr/>
            </p:nvSpPr>
            <p:spPr>
              <a:xfrm flipH="1" rot="10800000">
                <a:off x="38290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2" name="Google Shape;18132;p20"/>
              <p:cNvSpPr/>
              <p:nvPr/>
            </p:nvSpPr>
            <p:spPr>
              <a:xfrm flipH="1" rot="10800000">
                <a:off x="59773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3" name="Google Shape;18133;p20"/>
              <p:cNvSpPr/>
              <p:nvPr/>
            </p:nvSpPr>
            <p:spPr>
              <a:xfrm flipH="1" rot="10800000">
                <a:off x="81255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4" name="Google Shape;18134;p20"/>
              <p:cNvSpPr/>
              <p:nvPr/>
            </p:nvSpPr>
            <p:spPr>
              <a:xfrm flipH="1" rot="10800000">
                <a:off x="102737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5" name="Google Shape;18135;p20"/>
              <p:cNvSpPr/>
              <p:nvPr/>
            </p:nvSpPr>
            <p:spPr>
              <a:xfrm flipH="1" rot="10800000">
                <a:off x="124220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6" name="Google Shape;18136;p20"/>
              <p:cNvSpPr/>
              <p:nvPr/>
            </p:nvSpPr>
            <p:spPr>
              <a:xfrm flipH="1" rot="10800000">
                <a:off x="145702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7" name="Google Shape;18137;p20"/>
              <p:cNvSpPr/>
              <p:nvPr/>
            </p:nvSpPr>
            <p:spPr>
              <a:xfrm flipH="1" rot="10800000">
                <a:off x="167184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8" name="Google Shape;18138;p20"/>
              <p:cNvSpPr/>
              <p:nvPr/>
            </p:nvSpPr>
            <p:spPr>
              <a:xfrm flipH="1" rot="10800000">
                <a:off x="188667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9" name="Google Shape;18139;p20"/>
              <p:cNvSpPr/>
              <p:nvPr/>
            </p:nvSpPr>
            <p:spPr>
              <a:xfrm flipH="1" rot="10800000">
                <a:off x="210149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0" name="Google Shape;18140;p20"/>
              <p:cNvSpPr/>
              <p:nvPr/>
            </p:nvSpPr>
            <p:spPr>
              <a:xfrm flipH="1" rot="10800000">
                <a:off x="231631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1" name="Google Shape;18141;p20"/>
              <p:cNvSpPr/>
              <p:nvPr/>
            </p:nvSpPr>
            <p:spPr>
              <a:xfrm flipH="1" rot="10800000">
                <a:off x="253114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2" name="Google Shape;18142;p20"/>
              <p:cNvSpPr/>
              <p:nvPr/>
            </p:nvSpPr>
            <p:spPr>
              <a:xfrm flipH="1" rot="10800000">
                <a:off x="274596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3" name="Google Shape;18143;p20"/>
              <p:cNvSpPr/>
              <p:nvPr/>
            </p:nvSpPr>
            <p:spPr>
              <a:xfrm flipH="1" rot="10800000">
                <a:off x="296078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4" name="Google Shape;18144;p20"/>
              <p:cNvSpPr/>
              <p:nvPr/>
            </p:nvSpPr>
            <p:spPr>
              <a:xfrm flipH="1" rot="10800000">
                <a:off x="317561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5" name="Google Shape;18145;p20"/>
              <p:cNvSpPr/>
              <p:nvPr/>
            </p:nvSpPr>
            <p:spPr>
              <a:xfrm flipH="1" rot="10800000">
                <a:off x="339043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6" name="Google Shape;18146;p20"/>
              <p:cNvSpPr/>
              <p:nvPr/>
            </p:nvSpPr>
            <p:spPr>
              <a:xfrm flipH="1" rot="10800000">
                <a:off x="360525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7" name="Google Shape;18147;p20"/>
              <p:cNvSpPr/>
              <p:nvPr/>
            </p:nvSpPr>
            <p:spPr>
              <a:xfrm flipH="1" rot="10800000">
                <a:off x="382008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8" name="Google Shape;18148;p20"/>
              <p:cNvSpPr/>
              <p:nvPr/>
            </p:nvSpPr>
            <p:spPr>
              <a:xfrm flipH="1" rot="10800000">
                <a:off x="403490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9" name="Google Shape;18149;p20"/>
              <p:cNvSpPr/>
              <p:nvPr/>
            </p:nvSpPr>
            <p:spPr>
              <a:xfrm flipH="1" rot="10800000">
                <a:off x="424972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0" name="Google Shape;18150;p20"/>
              <p:cNvSpPr/>
              <p:nvPr/>
            </p:nvSpPr>
            <p:spPr>
              <a:xfrm flipH="1" rot="10800000">
                <a:off x="446455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1" name="Google Shape;18151;p20"/>
              <p:cNvSpPr/>
              <p:nvPr/>
            </p:nvSpPr>
            <p:spPr>
              <a:xfrm flipH="1" rot="10800000">
                <a:off x="467937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2" name="Google Shape;18152;p20"/>
              <p:cNvSpPr/>
              <p:nvPr/>
            </p:nvSpPr>
            <p:spPr>
              <a:xfrm flipH="1" rot="10800000">
                <a:off x="489419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3" name="Google Shape;18153;p20"/>
              <p:cNvSpPr/>
              <p:nvPr/>
            </p:nvSpPr>
            <p:spPr>
              <a:xfrm flipH="1" rot="10800000">
                <a:off x="510902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4" name="Google Shape;18154;p20"/>
              <p:cNvSpPr/>
              <p:nvPr/>
            </p:nvSpPr>
            <p:spPr>
              <a:xfrm flipH="1" rot="10800000">
                <a:off x="532384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5" name="Google Shape;18155;p20"/>
              <p:cNvSpPr/>
              <p:nvPr/>
            </p:nvSpPr>
            <p:spPr>
              <a:xfrm flipH="1" rot="10800000">
                <a:off x="553866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6" name="Google Shape;18156;p20"/>
              <p:cNvSpPr/>
              <p:nvPr/>
            </p:nvSpPr>
            <p:spPr>
              <a:xfrm flipH="1" rot="10800000">
                <a:off x="575349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7" name="Google Shape;18157;p20"/>
              <p:cNvSpPr/>
              <p:nvPr/>
            </p:nvSpPr>
            <p:spPr>
              <a:xfrm flipH="1" rot="10800000">
                <a:off x="596831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8" name="Google Shape;18158;p20"/>
              <p:cNvSpPr/>
              <p:nvPr/>
            </p:nvSpPr>
            <p:spPr>
              <a:xfrm flipH="1" rot="10800000">
                <a:off x="618313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9" name="Google Shape;18159;p20"/>
              <p:cNvSpPr/>
              <p:nvPr/>
            </p:nvSpPr>
            <p:spPr>
              <a:xfrm flipH="1" rot="10800000">
                <a:off x="639796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0" name="Google Shape;18160;p20"/>
              <p:cNvSpPr/>
              <p:nvPr/>
            </p:nvSpPr>
            <p:spPr>
              <a:xfrm flipH="1" rot="10800000">
                <a:off x="661278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1" name="Google Shape;18161;p20"/>
              <p:cNvSpPr/>
              <p:nvPr/>
            </p:nvSpPr>
            <p:spPr>
              <a:xfrm flipH="1" rot="10800000">
                <a:off x="682760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2" name="Google Shape;18162;p20"/>
              <p:cNvSpPr/>
              <p:nvPr/>
            </p:nvSpPr>
            <p:spPr>
              <a:xfrm flipH="1" rot="10800000">
                <a:off x="704243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3" name="Google Shape;18163;p20"/>
              <p:cNvSpPr/>
              <p:nvPr/>
            </p:nvSpPr>
            <p:spPr>
              <a:xfrm flipH="1" rot="10800000">
                <a:off x="725725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4" name="Google Shape;18164;p20"/>
              <p:cNvSpPr/>
              <p:nvPr/>
            </p:nvSpPr>
            <p:spPr>
              <a:xfrm flipH="1" rot="10800000">
                <a:off x="747207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5" name="Google Shape;18165;p20"/>
              <p:cNvSpPr/>
              <p:nvPr/>
            </p:nvSpPr>
            <p:spPr>
              <a:xfrm flipH="1" rot="10800000">
                <a:off x="768690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6" name="Google Shape;18166;p20"/>
              <p:cNvSpPr/>
              <p:nvPr/>
            </p:nvSpPr>
            <p:spPr>
              <a:xfrm flipH="1" rot="10800000">
                <a:off x="790172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7" name="Google Shape;18167;p20"/>
              <p:cNvSpPr/>
              <p:nvPr/>
            </p:nvSpPr>
            <p:spPr>
              <a:xfrm flipH="1" rot="10800000">
                <a:off x="8116546"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8" name="Google Shape;18168;p20"/>
              <p:cNvSpPr/>
              <p:nvPr/>
            </p:nvSpPr>
            <p:spPr>
              <a:xfrm flipH="1" rot="10800000">
                <a:off x="833137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9" name="Google Shape;18169;p20"/>
              <p:cNvSpPr/>
              <p:nvPr/>
            </p:nvSpPr>
            <p:spPr>
              <a:xfrm flipH="1" rot="10800000">
                <a:off x="854619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0" name="Google Shape;18170;p20"/>
              <p:cNvSpPr/>
              <p:nvPr/>
            </p:nvSpPr>
            <p:spPr>
              <a:xfrm flipH="1" rot="10800000">
                <a:off x="8761016"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1" name="Google Shape;18171;p20"/>
              <p:cNvSpPr/>
              <p:nvPr/>
            </p:nvSpPr>
            <p:spPr>
              <a:xfrm flipH="1" rot="10800000">
                <a:off x="897584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2" name="Google Shape;18172;p20"/>
              <p:cNvSpPr/>
              <p:nvPr/>
            </p:nvSpPr>
            <p:spPr>
              <a:xfrm flipH="1" rot="10800000">
                <a:off x="-46739"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3" name="Google Shape;18173;p20"/>
              <p:cNvSpPr/>
              <p:nvPr/>
            </p:nvSpPr>
            <p:spPr>
              <a:xfrm flipH="1" rot="10800000">
                <a:off x="16808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4" name="Google Shape;18174;p20"/>
              <p:cNvSpPr/>
              <p:nvPr/>
            </p:nvSpPr>
            <p:spPr>
              <a:xfrm flipH="1" rot="10800000">
                <a:off x="38290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5" name="Google Shape;18175;p20"/>
              <p:cNvSpPr/>
              <p:nvPr/>
            </p:nvSpPr>
            <p:spPr>
              <a:xfrm flipH="1" rot="10800000">
                <a:off x="59773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6" name="Google Shape;18176;p20"/>
              <p:cNvSpPr/>
              <p:nvPr/>
            </p:nvSpPr>
            <p:spPr>
              <a:xfrm flipH="1" rot="10800000">
                <a:off x="81255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7" name="Google Shape;18177;p20"/>
              <p:cNvSpPr/>
              <p:nvPr/>
            </p:nvSpPr>
            <p:spPr>
              <a:xfrm flipH="1" rot="10800000">
                <a:off x="102737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8" name="Google Shape;18178;p20"/>
              <p:cNvSpPr/>
              <p:nvPr/>
            </p:nvSpPr>
            <p:spPr>
              <a:xfrm flipH="1" rot="10800000">
                <a:off x="124220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9" name="Google Shape;18179;p20"/>
              <p:cNvSpPr/>
              <p:nvPr/>
            </p:nvSpPr>
            <p:spPr>
              <a:xfrm flipH="1" rot="10800000">
                <a:off x="145702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0" name="Google Shape;18180;p20"/>
              <p:cNvSpPr/>
              <p:nvPr/>
            </p:nvSpPr>
            <p:spPr>
              <a:xfrm flipH="1" rot="10800000">
                <a:off x="167184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1" name="Google Shape;18181;p20"/>
              <p:cNvSpPr/>
              <p:nvPr/>
            </p:nvSpPr>
            <p:spPr>
              <a:xfrm flipH="1" rot="10800000">
                <a:off x="188667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2" name="Google Shape;18182;p20"/>
              <p:cNvSpPr/>
              <p:nvPr/>
            </p:nvSpPr>
            <p:spPr>
              <a:xfrm flipH="1" rot="10800000">
                <a:off x="210149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3" name="Google Shape;18183;p20"/>
              <p:cNvSpPr/>
              <p:nvPr/>
            </p:nvSpPr>
            <p:spPr>
              <a:xfrm flipH="1" rot="10800000">
                <a:off x="231631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4" name="Google Shape;18184;p20"/>
              <p:cNvSpPr/>
              <p:nvPr/>
            </p:nvSpPr>
            <p:spPr>
              <a:xfrm flipH="1" rot="10800000">
                <a:off x="253114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5" name="Google Shape;18185;p20"/>
              <p:cNvSpPr/>
              <p:nvPr/>
            </p:nvSpPr>
            <p:spPr>
              <a:xfrm flipH="1" rot="10800000">
                <a:off x="274596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6" name="Google Shape;18186;p20"/>
              <p:cNvSpPr/>
              <p:nvPr/>
            </p:nvSpPr>
            <p:spPr>
              <a:xfrm flipH="1" rot="10800000">
                <a:off x="296078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7" name="Google Shape;18187;p20"/>
              <p:cNvSpPr/>
              <p:nvPr/>
            </p:nvSpPr>
            <p:spPr>
              <a:xfrm flipH="1" rot="10800000">
                <a:off x="317561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8" name="Google Shape;18188;p20"/>
              <p:cNvSpPr/>
              <p:nvPr/>
            </p:nvSpPr>
            <p:spPr>
              <a:xfrm flipH="1" rot="10800000">
                <a:off x="339043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9" name="Google Shape;18189;p20"/>
              <p:cNvSpPr/>
              <p:nvPr/>
            </p:nvSpPr>
            <p:spPr>
              <a:xfrm flipH="1" rot="10800000">
                <a:off x="360525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0" name="Google Shape;18190;p20"/>
              <p:cNvSpPr/>
              <p:nvPr/>
            </p:nvSpPr>
            <p:spPr>
              <a:xfrm flipH="1" rot="10800000">
                <a:off x="382008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1" name="Google Shape;18191;p20"/>
              <p:cNvSpPr/>
              <p:nvPr/>
            </p:nvSpPr>
            <p:spPr>
              <a:xfrm flipH="1" rot="10800000">
                <a:off x="403490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2" name="Google Shape;18192;p20"/>
              <p:cNvSpPr/>
              <p:nvPr/>
            </p:nvSpPr>
            <p:spPr>
              <a:xfrm flipH="1" rot="10800000">
                <a:off x="424972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3" name="Google Shape;18193;p20"/>
              <p:cNvSpPr/>
              <p:nvPr/>
            </p:nvSpPr>
            <p:spPr>
              <a:xfrm flipH="1" rot="10800000">
                <a:off x="446455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4" name="Google Shape;18194;p20"/>
              <p:cNvSpPr/>
              <p:nvPr/>
            </p:nvSpPr>
            <p:spPr>
              <a:xfrm flipH="1" rot="10800000">
                <a:off x="467937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5" name="Google Shape;18195;p20"/>
              <p:cNvSpPr/>
              <p:nvPr/>
            </p:nvSpPr>
            <p:spPr>
              <a:xfrm flipH="1" rot="10800000">
                <a:off x="489419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6" name="Google Shape;18196;p20"/>
              <p:cNvSpPr/>
              <p:nvPr/>
            </p:nvSpPr>
            <p:spPr>
              <a:xfrm flipH="1" rot="10800000">
                <a:off x="510902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7" name="Google Shape;18197;p20"/>
              <p:cNvSpPr/>
              <p:nvPr/>
            </p:nvSpPr>
            <p:spPr>
              <a:xfrm flipH="1" rot="10800000">
                <a:off x="532384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8" name="Google Shape;18198;p20"/>
              <p:cNvSpPr/>
              <p:nvPr/>
            </p:nvSpPr>
            <p:spPr>
              <a:xfrm flipH="1" rot="10800000">
                <a:off x="553866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9" name="Google Shape;18199;p20"/>
              <p:cNvSpPr/>
              <p:nvPr/>
            </p:nvSpPr>
            <p:spPr>
              <a:xfrm flipH="1" rot="10800000">
                <a:off x="575349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0" name="Google Shape;18200;p20"/>
              <p:cNvSpPr/>
              <p:nvPr/>
            </p:nvSpPr>
            <p:spPr>
              <a:xfrm flipH="1" rot="10800000">
                <a:off x="596831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1" name="Google Shape;18201;p20"/>
              <p:cNvSpPr/>
              <p:nvPr/>
            </p:nvSpPr>
            <p:spPr>
              <a:xfrm flipH="1" rot="10800000">
                <a:off x="618313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2" name="Google Shape;18202;p20"/>
              <p:cNvSpPr/>
              <p:nvPr/>
            </p:nvSpPr>
            <p:spPr>
              <a:xfrm flipH="1" rot="10800000">
                <a:off x="639796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3" name="Google Shape;18203;p20"/>
              <p:cNvSpPr/>
              <p:nvPr/>
            </p:nvSpPr>
            <p:spPr>
              <a:xfrm flipH="1" rot="10800000">
                <a:off x="661278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4" name="Google Shape;18204;p20"/>
              <p:cNvSpPr/>
              <p:nvPr/>
            </p:nvSpPr>
            <p:spPr>
              <a:xfrm flipH="1" rot="10800000">
                <a:off x="682760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5" name="Google Shape;18205;p20"/>
              <p:cNvSpPr/>
              <p:nvPr/>
            </p:nvSpPr>
            <p:spPr>
              <a:xfrm flipH="1" rot="10800000">
                <a:off x="704243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6" name="Google Shape;18206;p20"/>
              <p:cNvSpPr/>
              <p:nvPr/>
            </p:nvSpPr>
            <p:spPr>
              <a:xfrm flipH="1" rot="10800000">
                <a:off x="725725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7" name="Google Shape;18207;p20"/>
              <p:cNvSpPr/>
              <p:nvPr/>
            </p:nvSpPr>
            <p:spPr>
              <a:xfrm flipH="1" rot="10800000">
                <a:off x="747207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8" name="Google Shape;18208;p20"/>
              <p:cNvSpPr/>
              <p:nvPr/>
            </p:nvSpPr>
            <p:spPr>
              <a:xfrm flipH="1" rot="10800000">
                <a:off x="768690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9" name="Google Shape;18209;p20"/>
              <p:cNvSpPr/>
              <p:nvPr/>
            </p:nvSpPr>
            <p:spPr>
              <a:xfrm flipH="1" rot="10800000">
                <a:off x="790172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0" name="Google Shape;18210;p20"/>
              <p:cNvSpPr/>
              <p:nvPr/>
            </p:nvSpPr>
            <p:spPr>
              <a:xfrm flipH="1" rot="10800000">
                <a:off x="8116546"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1" name="Google Shape;18211;p20"/>
              <p:cNvSpPr/>
              <p:nvPr/>
            </p:nvSpPr>
            <p:spPr>
              <a:xfrm flipH="1" rot="10800000">
                <a:off x="833137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2" name="Google Shape;18212;p20"/>
              <p:cNvSpPr/>
              <p:nvPr/>
            </p:nvSpPr>
            <p:spPr>
              <a:xfrm flipH="1" rot="10800000">
                <a:off x="854619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3" name="Google Shape;18213;p20"/>
              <p:cNvSpPr/>
              <p:nvPr/>
            </p:nvSpPr>
            <p:spPr>
              <a:xfrm flipH="1" rot="10800000">
                <a:off x="8761016"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4" name="Google Shape;18214;p20"/>
              <p:cNvSpPr/>
              <p:nvPr/>
            </p:nvSpPr>
            <p:spPr>
              <a:xfrm flipH="1" rot="10800000">
                <a:off x="897584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5" name="Google Shape;18215;p20"/>
              <p:cNvSpPr/>
              <p:nvPr/>
            </p:nvSpPr>
            <p:spPr>
              <a:xfrm flipH="1" rot="10800000">
                <a:off x="-46739"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6" name="Google Shape;18216;p20"/>
              <p:cNvSpPr/>
              <p:nvPr/>
            </p:nvSpPr>
            <p:spPr>
              <a:xfrm flipH="1" rot="10800000">
                <a:off x="16808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7" name="Google Shape;18217;p20"/>
              <p:cNvSpPr/>
              <p:nvPr/>
            </p:nvSpPr>
            <p:spPr>
              <a:xfrm flipH="1" rot="10800000">
                <a:off x="38290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8" name="Google Shape;18218;p20"/>
              <p:cNvSpPr/>
              <p:nvPr/>
            </p:nvSpPr>
            <p:spPr>
              <a:xfrm flipH="1" rot="10800000">
                <a:off x="59773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9" name="Google Shape;18219;p20"/>
              <p:cNvSpPr/>
              <p:nvPr/>
            </p:nvSpPr>
            <p:spPr>
              <a:xfrm flipH="1" rot="10800000">
                <a:off x="81255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0" name="Google Shape;18220;p20"/>
              <p:cNvSpPr/>
              <p:nvPr/>
            </p:nvSpPr>
            <p:spPr>
              <a:xfrm flipH="1" rot="10800000">
                <a:off x="102737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1" name="Google Shape;18221;p20"/>
              <p:cNvSpPr/>
              <p:nvPr/>
            </p:nvSpPr>
            <p:spPr>
              <a:xfrm flipH="1" rot="10800000">
                <a:off x="124220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2" name="Google Shape;18222;p20"/>
              <p:cNvSpPr/>
              <p:nvPr/>
            </p:nvSpPr>
            <p:spPr>
              <a:xfrm flipH="1" rot="10800000">
                <a:off x="145702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3" name="Google Shape;18223;p20"/>
              <p:cNvSpPr/>
              <p:nvPr/>
            </p:nvSpPr>
            <p:spPr>
              <a:xfrm flipH="1" rot="10800000">
                <a:off x="167184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4" name="Google Shape;18224;p20"/>
              <p:cNvSpPr/>
              <p:nvPr/>
            </p:nvSpPr>
            <p:spPr>
              <a:xfrm flipH="1" rot="10800000">
                <a:off x="188667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5" name="Google Shape;18225;p20"/>
              <p:cNvSpPr/>
              <p:nvPr/>
            </p:nvSpPr>
            <p:spPr>
              <a:xfrm flipH="1" rot="10800000">
                <a:off x="210149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6" name="Google Shape;18226;p20"/>
              <p:cNvSpPr/>
              <p:nvPr/>
            </p:nvSpPr>
            <p:spPr>
              <a:xfrm flipH="1" rot="10800000">
                <a:off x="231631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7" name="Google Shape;18227;p20"/>
              <p:cNvSpPr/>
              <p:nvPr/>
            </p:nvSpPr>
            <p:spPr>
              <a:xfrm flipH="1" rot="10800000">
                <a:off x="253114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8" name="Google Shape;18228;p20"/>
              <p:cNvSpPr/>
              <p:nvPr/>
            </p:nvSpPr>
            <p:spPr>
              <a:xfrm flipH="1" rot="10800000">
                <a:off x="274596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9" name="Google Shape;18229;p20"/>
              <p:cNvSpPr/>
              <p:nvPr/>
            </p:nvSpPr>
            <p:spPr>
              <a:xfrm flipH="1" rot="10800000">
                <a:off x="296078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0" name="Google Shape;18230;p20"/>
              <p:cNvSpPr/>
              <p:nvPr/>
            </p:nvSpPr>
            <p:spPr>
              <a:xfrm flipH="1" rot="10800000">
                <a:off x="317561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1" name="Google Shape;18231;p20"/>
              <p:cNvSpPr/>
              <p:nvPr/>
            </p:nvSpPr>
            <p:spPr>
              <a:xfrm flipH="1" rot="10800000">
                <a:off x="339043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2" name="Google Shape;18232;p20"/>
              <p:cNvSpPr/>
              <p:nvPr/>
            </p:nvSpPr>
            <p:spPr>
              <a:xfrm flipH="1" rot="10800000">
                <a:off x="360525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3" name="Google Shape;18233;p20"/>
              <p:cNvSpPr/>
              <p:nvPr/>
            </p:nvSpPr>
            <p:spPr>
              <a:xfrm flipH="1" rot="10800000">
                <a:off x="382008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4" name="Google Shape;18234;p20"/>
              <p:cNvSpPr/>
              <p:nvPr/>
            </p:nvSpPr>
            <p:spPr>
              <a:xfrm flipH="1" rot="10800000">
                <a:off x="403490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5" name="Google Shape;18235;p20"/>
              <p:cNvSpPr/>
              <p:nvPr/>
            </p:nvSpPr>
            <p:spPr>
              <a:xfrm flipH="1" rot="10800000">
                <a:off x="424972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6" name="Google Shape;18236;p20"/>
              <p:cNvSpPr/>
              <p:nvPr/>
            </p:nvSpPr>
            <p:spPr>
              <a:xfrm flipH="1" rot="10800000">
                <a:off x="446455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7" name="Google Shape;18237;p20"/>
              <p:cNvSpPr/>
              <p:nvPr/>
            </p:nvSpPr>
            <p:spPr>
              <a:xfrm flipH="1" rot="10800000">
                <a:off x="467937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8" name="Google Shape;18238;p20"/>
              <p:cNvSpPr/>
              <p:nvPr/>
            </p:nvSpPr>
            <p:spPr>
              <a:xfrm flipH="1" rot="10800000">
                <a:off x="489419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9" name="Google Shape;18239;p20"/>
              <p:cNvSpPr/>
              <p:nvPr/>
            </p:nvSpPr>
            <p:spPr>
              <a:xfrm flipH="1" rot="10800000">
                <a:off x="510902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0" name="Google Shape;18240;p20"/>
              <p:cNvSpPr/>
              <p:nvPr/>
            </p:nvSpPr>
            <p:spPr>
              <a:xfrm flipH="1" rot="10800000">
                <a:off x="532384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1" name="Google Shape;18241;p20"/>
              <p:cNvSpPr/>
              <p:nvPr/>
            </p:nvSpPr>
            <p:spPr>
              <a:xfrm flipH="1" rot="10800000">
                <a:off x="553866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2" name="Google Shape;18242;p20"/>
              <p:cNvSpPr/>
              <p:nvPr/>
            </p:nvSpPr>
            <p:spPr>
              <a:xfrm flipH="1" rot="10800000">
                <a:off x="575349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3" name="Google Shape;18243;p20"/>
              <p:cNvSpPr/>
              <p:nvPr/>
            </p:nvSpPr>
            <p:spPr>
              <a:xfrm flipH="1" rot="10800000">
                <a:off x="596831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4" name="Google Shape;18244;p20"/>
              <p:cNvSpPr/>
              <p:nvPr/>
            </p:nvSpPr>
            <p:spPr>
              <a:xfrm flipH="1" rot="10800000">
                <a:off x="618313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5" name="Google Shape;18245;p20"/>
              <p:cNvSpPr/>
              <p:nvPr/>
            </p:nvSpPr>
            <p:spPr>
              <a:xfrm flipH="1" rot="10800000">
                <a:off x="639796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6" name="Google Shape;18246;p20"/>
              <p:cNvSpPr/>
              <p:nvPr/>
            </p:nvSpPr>
            <p:spPr>
              <a:xfrm flipH="1" rot="10800000">
                <a:off x="661278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7" name="Google Shape;18247;p20"/>
              <p:cNvSpPr/>
              <p:nvPr/>
            </p:nvSpPr>
            <p:spPr>
              <a:xfrm flipH="1" rot="10800000">
                <a:off x="682760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8" name="Google Shape;18248;p20"/>
              <p:cNvSpPr/>
              <p:nvPr/>
            </p:nvSpPr>
            <p:spPr>
              <a:xfrm flipH="1" rot="10800000">
                <a:off x="704243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9" name="Google Shape;18249;p20"/>
              <p:cNvSpPr/>
              <p:nvPr/>
            </p:nvSpPr>
            <p:spPr>
              <a:xfrm flipH="1" rot="10800000">
                <a:off x="725725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0" name="Google Shape;18250;p20"/>
              <p:cNvSpPr/>
              <p:nvPr/>
            </p:nvSpPr>
            <p:spPr>
              <a:xfrm flipH="1" rot="10800000">
                <a:off x="747207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1" name="Google Shape;18251;p20"/>
              <p:cNvSpPr/>
              <p:nvPr/>
            </p:nvSpPr>
            <p:spPr>
              <a:xfrm flipH="1" rot="10800000">
                <a:off x="768690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2" name="Google Shape;18252;p20"/>
              <p:cNvSpPr/>
              <p:nvPr/>
            </p:nvSpPr>
            <p:spPr>
              <a:xfrm flipH="1" rot="10800000">
                <a:off x="790172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3" name="Google Shape;18253;p20"/>
              <p:cNvSpPr/>
              <p:nvPr/>
            </p:nvSpPr>
            <p:spPr>
              <a:xfrm flipH="1" rot="10800000">
                <a:off x="8116546"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4" name="Google Shape;18254;p20"/>
              <p:cNvSpPr/>
              <p:nvPr/>
            </p:nvSpPr>
            <p:spPr>
              <a:xfrm flipH="1" rot="10800000">
                <a:off x="833137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5" name="Google Shape;18255;p20"/>
              <p:cNvSpPr/>
              <p:nvPr/>
            </p:nvSpPr>
            <p:spPr>
              <a:xfrm flipH="1" rot="10800000">
                <a:off x="854619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6" name="Google Shape;18256;p20"/>
              <p:cNvSpPr/>
              <p:nvPr/>
            </p:nvSpPr>
            <p:spPr>
              <a:xfrm flipH="1" rot="10800000">
                <a:off x="8761016"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7" name="Google Shape;18257;p20"/>
              <p:cNvSpPr/>
              <p:nvPr/>
            </p:nvSpPr>
            <p:spPr>
              <a:xfrm flipH="1" rot="10800000">
                <a:off x="897584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8" name="Google Shape;18258;p20"/>
              <p:cNvSpPr/>
              <p:nvPr/>
            </p:nvSpPr>
            <p:spPr>
              <a:xfrm flipH="1" rot="10800000">
                <a:off x="-46739"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9" name="Google Shape;18259;p20"/>
              <p:cNvSpPr/>
              <p:nvPr/>
            </p:nvSpPr>
            <p:spPr>
              <a:xfrm flipH="1" rot="10800000">
                <a:off x="16808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0" name="Google Shape;18260;p20"/>
              <p:cNvSpPr/>
              <p:nvPr/>
            </p:nvSpPr>
            <p:spPr>
              <a:xfrm flipH="1" rot="10800000">
                <a:off x="38290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1" name="Google Shape;18261;p20"/>
              <p:cNvSpPr/>
              <p:nvPr/>
            </p:nvSpPr>
            <p:spPr>
              <a:xfrm flipH="1" rot="10800000">
                <a:off x="59773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2" name="Google Shape;18262;p20"/>
              <p:cNvSpPr/>
              <p:nvPr/>
            </p:nvSpPr>
            <p:spPr>
              <a:xfrm flipH="1" rot="10800000">
                <a:off x="81255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3" name="Google Shape;18263;p20"/>
              <p:cNvSpPr/>
              <p:nvPr/>
            </p:nvSpPr>
            <p:spPr>
              <a:xfrm flipH="1" rot="10800000">
                <a:off x="102737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4" name="Google Shape;18264;p20"/>
              <p:cNvSpPr/>
              <p:nvPr/>
            </p:nvSpPr>
            <p:spPr>
              <a:xfrm flipH="1" rot="10800000">
                <a:off x="124220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5" name="Google Shape;18265;p20"/>
              <p:cNvSpPr/>
              <p:nvPr/>
            </p:nvSpPr>
            <p:spPr>
              <a:xfrm flipH="1" rot="10800000">
                <a:off x="145702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6" name="Google Shape;18266;p20"/>
              <p:cNvSpPr/>
              <p:nvPr/>
            </p:nvSpPr>
            <p:spPr>
              <a:xfrm flipH="1" rot="10800000">
                <a:off x="167184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7" name="Google Shape;18267;p20"/>
              <p:cNvSpPr/>
              <p:nvPr/>
            </p:nvSpPr>
            <p:spPr>
              <a:xfrm flipH="1" rot="10800000">
                <a:off x="188667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8" name="Google Shape;18268;p20"/>
              <p:cNvSpPr/>
              <p:nvPr/>
            </p:nvSpPr>
            <p:spPr>
              <a:xfrm flipH="1" rot="10800000">
                <a:off x="210149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9" name="Google Shape;18269;p20"/>
              <p:cNvSpPr/>
              <p:nvPr/>
            </p:nvSpPr>
            <p:spPr>
              <a:xfrm flipH="1" rot="10800000">
                <a:off x="231631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0" name="Google Shape;18270;p20"/>
              <p:cNvSpPr/>
              <p:nvPr/>
            </p:nvSpPr>
            <p:spPr>
              <a:xfrm flipH="1" rot="10800000">
                <a:off x="253114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1" name="Google Shape;18271;p20"/>
              <p:cNvSpPr/>
              <p:nvPr/>
            </p:nvSpPr>
            <p:spPr>
              <a:xfrm flipH="1" rot="10800000">
                <a:off x="274596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2" name="Google Shape;18272;p20"/>
              <p:cNvSpPr/>
              <p:nvPr/>
            </p:nvSpPr>
            <p:spPr>
              <a:xfrm flipH="1" rot="10800000">
                <a:off x="296078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3" name="Google Shape;18273;p20"/>
              <p:cNvSpPr/>
              <p:nvPr/>
            </p:nvSpPr>
            <p:spPr>
              <a:xfrm flipH="1" rot="10800000">
                <a:off x="317561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4" name="Google Shape;18274;p20"/>
              <p:cNvSpPr/>
              <p:nvPr/>
            </p:nvSpPr>
            <p:spPr>
              <a:xfrm flipH="1" rot="10800000">
                <a:off x="339043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5" name="Google Shape;18275;p20"/>
              <p:cNvSpPr/>
              <p:nvPr/>
            </p:nvSpPr>
            <p:spPr>
              <a:xfrm flipH="1" rot="10800000">
                <a:off x="360525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6" name="Google Shape;18276;p20"/>
              <p:cNvSpPr/>
              <p:nvPr/>
            </p:nvSpPr>
            <p:spPr>
              <a:xfrm flipH="1" rot="10800000">
                <a:off x="382008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7" name="Google Shape;18277;p20"/>
              <p:cNvSpPr/>
              <p:nvPr/>
            </p:nvSpPr>
            <p:spPr>
              <a:xfrm flipH="1" rot="10800000">
                <a:off x="403490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8" name="Google Shape;18278;p20"/>
              <p:cNvSpPr/>
              <p:nvPr/>
            </p:nvSpPr>
            <p:spPr>
              <a:xfrm flipH="1" rot="10800000">
                <a:off x="424972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9" name="Google Shape;18279;p20"/>
              <p:cNvSpPr/>
              <p:nvPr/>
            </p:nvSpPr>
            <p:spPr>
              <a:xfrm flipH="1" rot="10800000">
                <a:off x="446455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0" name="Google Shape;18280;p20"/>
              <p:cNvSpPr/>
              <p:nvPr/>
            </p:nvSpPr>
            <p:spPr>
              <a:xfrm flipH="1" rot="10800000">
                <a:off x="467937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1" name="Google Shape;18281;p20"/>
              <p:cNvSpPr/>
              <p:nvPr/>
            </p:nvSpPr>
            <p:spPr>
              <a:xfrm flipH="1" rot="10800000">
                <a:off x="489419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2" name="Google Shape;18282;p20"/>
              <p:cNvSpPr/>
              <p:nvPr/>
            </p:nvSpPr>
            <p:spPr>
              <a:xfrm flipH="1" rot="10800000">
                <a:off x="510902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3" name="Google Shape;18283;p20"/>
              <p:cNvSpPr/>
              <p:nvPr/>
            </p:nvSpPr>
            <p:spPr>
              <a:xfrm flipH="1" rot="10800000">
                <a:off x="532384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4" name="Google Shape;18284;p20"/>
              <p:cNvSpPr/>
              <p:nvPr/>
            </p:nvSpPr>
            <p:spPr>
              <a:xfrm flipH="1" rot="10800000">
                <a:off x="553866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5" name="Google Shape;18285;p20"/>
              <p:cNvSpPr/>
              <p:nvPr/>
            </p:nvSpPr>
            <p:spPr>
              <a:xfrm flipH="1" rot="10800000">
                <a:off x="575349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6" name="Google Shape;18286;p20"/>
              <p:cNvSpPr/>
              <p:nvPr/>
            </p:nvSpPr>
            <p:spPr>
              <a:xfrm flipH="1" rot="10800000">
                <a:off x="596831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7" name="Google Shape;18287;p20"/>
              <p:cNvSpPr/>
              <p:nvPr/>
            </p:nvSpPr>
            <p:spPr>
              <a:xfrm flipH="1" rot="10800000">
                <a:off x="618313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8" name="Google Shape;18288;p20"/>
              <p:cNvSpPr/>
              <p:nvPr/>
            </p:nvSpPr>
            <p:spPr>
              <a:xfrm flipH="1" rot="10800000">
                <a:off x="639796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9" name="Google Shape;18289;p20"/>
              <p:cNvSpPr/>
              <p:nvPr/>
            </p:nvSpPr>
            <p:spPr>
              <a:xfrm flipH="1" rot="10800000">
                <a:off x="661278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0" name="Google Shape;18290;p20"/>
              <p:cNvSpPr/>
              <p:nvPr/>
            </p:nvSpPr>
            <p:spPr>
              <a:xfrm flipH="1" rot="10800000">
                <a:off x="682760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1" name="Google Shape;18291;p20"/>
              <p:cNvSpPr/>
              <p:nvPr/>
            </p:nvSpPr>
            <p:spPr>
              <a:xfrm flipH="1" rot="10800000">
                <a:off x="704243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2" name="Google Shape;18292;p20"/>
              <p:cNvSpPr/>
              <p:nvPr/>
            </p:nvSpPr>
            <p:spPr>
              <a:xfrm flipH="1" rot="10800000">
                <a:off x="725725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3" name="Google Shape;18293;p20"/>
              <p:cNvSpPr/>
              <p:nvPr/>
            </p:nvSpPr>
            <p:spPr>
              <a:xfrm flipH="1" rot="10800000">
                <a:off x="747207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4" name="Google Shape;18294;p20"/>
              <p:cNvSpPr/>
              <p:nvPr/>
            </p:nvSpPr>
            <p:spPr>
              <a:xfrm flipH="1" rot="10800000">
                <a:off x="768690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5" name="Google Shape;18295;p20"/>
              <p:cNvSpPr/>
              <p:nvPr/>
            </p:nvSpPr>
            <p:spPr>
              <a:xfrm flipH="1" rot="10800000">
                <a:off x="790172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6" name="Google Shape;18296;p20"/>
              <p:cNvSpPr/>
              <p:nvPr/>
            </p:nvSpPr>
            <p:spPr>
              <a:xfrm flipH="1" rot="10800000">
                <a:off x="8116546"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7" name="Google Shape;18297;p20"/>
              <p:cNvSpPr/>
              <p:nvPr/>
            </p:nvSpPr>
            <p:spPr>
              <a:xfrm flipH="1" rot="10800000">
                <a:off x="833137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8" name="Google Shape;18298;p20"/>
              <p:cNvSpPr/>
              <p:nvPr/>
            </p:nvSpPr>
            <p:spPr>
              <a:xfrm flipH="1" rot="10800000">
                <a:off x="854619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9" name="Google Shape;18299;p20"/>
              <p:cNvSpPr/>
              <p:nvPr/>
            </p:nvSpPr>
            <p:spPr>
              <a:xfrm flipH="1" rot="10800000">
                <a:off x="8761016"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0" name="Google Shape;18300;p20"/>
              <p:cNvSpPr/>
              <p:nvPr/>
            </p:nvSpPr>
            <p:spPr>
              <a:xfrm flipH="1" rot="10800000">
                <a:off x="897584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1" name="Google Shape;18301;p20"/>
              <p:cNvSpPr/>
              <p:nvPr/>
            </p:nvSpPr>
            <p:spPr>
              <a:xfrm flipH="1" rot="10800000">
                <a:off x="-46739"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2" name="Google Shape;18302;p20"/>
              <p:cNvSpPr/>
              <p:nvPr/>
            </p:nvSpPr>
            <p:spPr>
              <a:xfrm flipH="1" rot="10800000">
                <a:off x="16808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3" name="Google Shape;18303;p20"/>
              <p:cNvSpPr/>
              <p:nvPr/>
            </p:nvSpPr>
            <p:spPr>
              <a:xfrm flipH="1" rot="10800000">
                <a:off x="38290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4" name="Google Shape;18304;p20"/>
              <p:cNvSpPr/>
              <p:nvPr/>
            </p:nvSpPr>
            <p:spPr>
              <a:xfrm flipH="1" rot="10800000">
                <a:off x="59773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5" name="Google Shape;18305;p20"/>
              <p:cNvSpPr/>
              <p:nvPr/>
            </p:nvSpPr>
            <p:spPr>
              <a:xfrm flipH="1" rot="10800000">
                <a:off x="81255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6" name="Google Shape;18306;p20"/>
              <p:cNvSpPr/>
              <p:nvPr/>
            </p:nvSpPr>
            <p:spPr>
              <a:xfrm flipH="1" rot="10800000">
                <a:off x="102737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7" name="Google Shape;18307;p20"/>
              <p:cNvSpPr/>
              <p:nvPr/>
            </p:nvSpPr>
            <p:spPr>
              <a:xfrm flipH="1" rot="10800000">
                <a:off x="124220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8" name="Google Shape;18308;p20"/>
              <p:cNvSpPr/>
              <p:nvPr/>
            </p:nvSpPr>
            <p:spPr>
              <a:xfrm flipH="1" rot="10800000">
                <a:off x="145702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9" name="Google Shape;18309;p20"/>
              <p:cNvSpPr/>
              <p:nvPr/>
            </p:nvSpPr>
            <p:spPr>
              <a:xfrm flipH="1" rot="10800000">
                <a:off x="167184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0" name="Google Shape;18310;p20"/>
              <p:cNvSpPr/>
              <p:nvPr/>
            </p:nvSpPr>
            <p:spPr>
              <a:xfrm flipH="1" rot="10800000">
                <a:off x="188667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1" name="Google Shape;18311;p20"/>
              <p:cNvSpPr/>
              <p:nvPr/>
            </p:nvSpPr>
            <p:spPr>
              <a:xfrm flipH="1" rot="10800000">
                <a:off x="210149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2" name="Google Shape;18312;p20"/>
              <p:cNvSpPr/>
              <p:nvPr/>
            </p:nvSpPr>
            <p:spPr>
              <a:xfrm flipH="1" rot="10800000">
                <a:off x="231631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3" name="Google Shape;18313;p20"/>
              <p:cNvSpPr/>
              <p:nvPr/>
            </p:nvSpPr>
            <p:spPr>
              <a:xfrm flipH="1" rot="10800000">
                <a:off x="253114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4" name="Google Shape;18314;p20"/>
              <p:cNvSpPr/>
              <p:nvPr/>
            </p:nvSpPr>
            <p:spPr>
              <a:xfrm flipH="1" rot="10800000">
                <a:off x="274596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5" name="Google Shape;18315;p20"/>
              <p:cNvSpPr/>
              <p:nvPr/>
            </p:nvSpPr>
            <p:spPr>
              <a:xfrm flipH="1" rot="10800000">
                <a:off x="296078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6" name="Google Shape;18316;p20"/>
              <p:cNvSpPr/>
              <p:nvPr/>
            </p:nvSpPr>
            <p:spPr>
              <a:xfrm flipH="1" rot="10800000">
                <a:off x="317561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7" name="Google Shape;18317;p20"/>
              <p:cNvSpPr/>
              <p:nvPr/>
            </p:nvSpPr>
            <p:spPr>
              <a:xfrm flipH="1" rot="10800000">
                <a:off x="339043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8" name="Google Shape;18318;p20"/>
              <p:cNvSpPr/>
              <p:nvPr/>
            </p:nvSpPr>
            <p:spPr>
              <a:xfrm flipH="1" rot="10800000">
                <a:off x="360525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9" name="Google Shape;18319;p20"/>
              <p:cNvSpPr/>
              <p:nvPr/>
            </p:nvSpPr>
            <p:spPr>
              <a:xfrm flipH="1" rot="10800000">
                <a:off x="382008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0" name="Google Shape;18320;p20"/>
              <p:cNvSpPr/>
              <p:nvPr/>
            </p:nvSpPr>
            <p:spPr>
              <a:xfrm flipH="1" rot="10800000">
                <a:off x="403490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1" name="Google Shape;18321;p20"/>
              <p:cNvSpPr/>
              <p:nvPr/>
            </p:nvSpPr>
            <p:spPr>
              <a:xfrm flipH="1" rot="10800000">
                <a:off x="424972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2" name="Google Shape;18322;p20"/>
              <p:cNvSpPr/>
              <p:nvPr/>
            </p:nvSpPr>
            <p:spPr>
              <a:xfrm flipH="1" rot="10800000">
                <a:off x="446455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3" name="Google Shape;18323;p20"/>
              <p:cNvSpPr/>
              <p:nvPr/>
            </p:nvSpPr>
            <p:spPr>
              <a:xfrm flipH="1" rot="10800000">
                <a:off x="467937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4" name="Google Shape;18324;p20"/>
              <p:cNvSpPr/>
              <p:nvPr/>
            </p:nvSpPr>
            <p:spPr>
              <a:xfrm flipH="1" rot="10800000">
                <a:off x="489419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5" name="Google Shape;18325;p20"/>
              <p:cNvSpPr/>
              <p:nvPr/>
            </p:nvSpPr>
            <p:spPr>
              <a:xfrm flipH="1" rot="10800000">
                <a:off x="510902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6" name="Google Shape;18326;p20"/>
              <p:cNvSpPr/>
              <p:nvPr/>
            </p:nvSpPr>
            <p:spPr>
              <a:xfrm flipH="1" rot="10800000">
                <a:off x="532384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7" name="Google Shape;18327;p20"/>
              <p:cNvSpPr/>
              <p:nvPr/>
            </p:nvSpPr>
            <p:spPr>
              <a:xfrm flipH="1" rot="10800000">
                <a:off x="553866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8" name="Google Shape;18328;p20"/>
              <p:cNvSpPr/>
              <p:nvPr/>
            </p:nvSpPr>
            <p:spPr>
              <a:xfrm flipH="1" rot="10800000">
                <a:off x="575349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9" name="Google Shape;18329;p20"/>
              <p:cNvSpPr/>
              <p:nvPr/>
            </p:nvSpPr>
            <p:spPr>
              <a:xfrm flipH="1" rot="10800000">
                <a:off x="596831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0" name="Google Shape;18330;p20"/>
              <p:cNvSpPr/>
              <p:nvPr/>
            </p:nvSpPr>
            <p:spPr>
              <a:xfrm flipH="1" rot="10800000">
                <a:off x="618313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1" name="Google Shape;18331;p20"/>
              <p:cNvSpPr/>
              <p:nvPr/>
            </p:nvSpPr>
            <p:spPr>
              <a:xfrm flipH="1" rot="10800000">
                <a:off x="639796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2" name="Google Shape;18332;p20"/>
              <p:cNvSpPr/>
              <p:nvPr/>
            </p:nvSpPr>
            <p:spPr>
              <a:xfrm flipH="1" rot="10800000">
                <a:off x="661278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3" name="Google Shape;18333;p20"/>
              <p:cNvSpPr/>
              <p:nvPr/>
            </p:nvSpPr>
            <p:spPr>
              <a:xfrm flipH="1" rot="10800000">
                <a:off x="682760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4" name="Google Shape;18334;p20"/>
              <p:cNvSpPr/>
              <p:nvPr/>
            </p:nvSpPr>
            <p:spPr>
              <a:xfrm flipH="1" rot="10800000">
                <a:off x="704243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5" name="Google Shape;18335;p20"/>
              <p:cNvSpPr/>
              <p:nvPr/>
            </p:nvSpPr>
            <p:spPr>
              <a:xfrm flipH="1" rot="10800000">
                <a:off x="725725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6" name="Google Shape;18336;p20"/>
              <p:cNvSpPr/>
              <p:nvPr/>
            </p:nvSpPr>
            <p:spPr>
              <a:xfrm flipH="1" rot="10800000">
                <a:off x="747207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7" name="Google Shape;18337;p20"/>
              <p:cNvSpPr/>
              <p:nvPr/>
            </p:nvSpPr>
            <p:spPr>
              <a:xfrm flipH="1" rot="10800000">
                <a:off x="768690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8" name="Google Shape;18338;p20"/>
              <p:cNvSpPr/>
              <p:nvPr/>
            </p:nvSpPr>
            <p:spPr>
              <a:xfrm flipH="1" rot="10800000">
                <a:off x="790172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9" name="Google Shape;18339;p20"/>
              <p:cNvSpPr/>
              <p:nvPr/>
            </p:nvSpPr>
            <p:spPr>
              <a:xfrm flipH="1" rot="10800000">
                <a:off x="8116546"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0" name="Google Shape;18340;p20"/>
              <p:cNvSpPr/>
              <p:nvPr/>
            </p:nvSpPr>
            <p:spPr>
              <a:xfrm flipH="1" rot="10800000">
                <a:off x="833137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1" name="Google Shape;18341;p20"/>
              <p:cNvSpPr/>
              <p:nvPr/>
            </p:nvSpPr>
            <p:spPr>
              <a:xfrm flipH="1" rot="10800000">
                <a:off x="854619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2" name="Google Shape;18342;p20"/>
              <p:cNvSpPr/>
              <p:nvPr/>
            </p:nvSpPr>
            <p:spPr>
              <a:xfrm flipH="1" rot="10800000">
                <a:off x="8761016"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3" name="Google Shape;18343;p20"/>
              <p:cNvSpPr/>
              <p:nvPr/>
            </p:nvSpPr>
            <p:spPr>
              <a:xfrm flipH="1" rot="10800000">
                <a:off x="897584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4" name="Google Shape;18344;p20"/>
              <p:cNvSpPr/>
              <p:nvPr/>
            </p:nvSpPr>
            <p:spPr>
              <a:xfrm flipH="1" rot="10800000">
                <a:off x="-46739"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5" name="Google Shape;18345;p20"/>
              <p:cNvSpPr/>
              <p:nvPr/>
            </p:nvSpPr>
            <p:spPr>
              <a:xfrm flipH="1" rot="10800000">
                <a:off x="16808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6" name="Google Shape;18346;p20"/>
              <p:cNvSpPr/>
              <p:nvPr/>
            </p:nvSpPr>
            <p:spPr>
              <a:xfrm flipH="1" rot="10800000">
                <a:off x="38290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7" name="Google Shape;18347;p20"/>
              <p:cNvSpPr/>
              <p:nvPr/>
            </p:nvSpPr>
            <p:spPr>
              <a:xfrm flipH="1" rot="10800000">
                <a:off x="59773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8" name="Google Shape;18348;p20"/>
              <p:cNvSpPr/>
              <p:nvPr/>
            </p:nvSpPr>
            <p:spPr>
              <a:xfrm flipH="1" rot="10800000">
                <a:off x="81255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9" name="Google Shape;18349;p20"/>
              <p:cNvSpPr/>
              <p:nvPr/>
            </p:nvSpPr>
            <p:spPr>
              <a:xfrm flipH="1" rot="10800000">
                <a:off x="102737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0" name="Google Shape;18350;p20"/>
              <p:cNvSpPr/>
              <p:nvPr/>
            </p:nvSpPr>
            <p:spPr>
              <a:xfrm flipH="1" rot="10800000">
                <a:off x="124220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1" name="Google Shape;18351;p20"/>
              <p:cNvSpPr/>
              <p:nvPr/>
            </p:nvSpPr>
            <p:spPr>
              <a:xfrm flipH="1" rot="10800000">
                <a:off x="145702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2" name="Google Shape;18352;p20"/>
              <p:cNvSpPr/>
              <p:nvPr/>
            </p:nvSpPr>
            <p:spPr>
              <a:xfrm flipH="1" rot="10800000">
                <a:off x="167184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3" name="Google Shape;18353;p20"/>
              <p:cNvSpPr/>
              <p:nvPr/>
            </p:nvSpPr>
            <p:spPr>
              <a:xfrm flipH="1" rot="10800000">
                <a:off x="188667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4" name="Google Shape;18354;p20"/>
              <p:cNvSpPr/>
              <p:nvPr/>
            </p:nvSpPr>
            <p:spPr>
              <a:xfrm flipH="1" rot="10800000">
                <a:off x="210149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5" name="Google Shape;18355;p20"/>
              <p:cNvSpPr/>
              <p:nvPr/>
            </p:nvSpPr>
            <p:spPr>
              <a:xfrm flipH="1" rot="10800000">
                <a:off x="231631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6" name="Google Shape;18356;p20"/>
              <p:cNvSpPr/>
              <p:nvPr/>
            </p:nvSpPr>
            <p:spPr>
              <a:xfrm flipH="1" rot="10800000">
                <a:off x="253114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7" name="Google Shape;18357;p20"/>
              <p:cNvSpPr/>
              <p:nvPr/>
            </p:nvSpPr>
            <p:spPr>
              <a:xfrm flipH="1" rot="10800000">
                <a:off x="274596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8" name="Google Shape;18358;p20"/>
              <p:cNvSpPr/>
              <p:nvPr/>
            </p:nvSpPr>
            <p:spPr>
              <a:xfrm flipH="1" rot="10800000">
                <a:off x="296078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9" name="Google Shape;18359;p20"/>
              <p:cNvSpPr/>
              <p:nvPr/>
            </p:nvSpPr>
            <p:spPr>
              <a:xfrm flipH="1" rot="10800000">
                <a:off x="317561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0" name="Google Shape;18360;p20"/>
              <p:cNvSpPr/>
              <p:nvPr/>
            </p:nvSpPr>
            <p:spPr>
              <a:xfrm flipH="1" rot="10800000">
                <a:off x="339043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1" name="Google Shape;18361;p20"/>
              <p:cNvSpPr/>
              <p:nvPr/>
            </p:nvSpPr>
            <p:spPr>
              <a:xfrm flipH="1" rot="10800000">
                <a:off x="360525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2" name="Google Shape;18362;p20"/>
              <p:cNvSpPr/>
              <p:nvPr/>
            </p:nvSpPr>
            <p:spPr>
              <a:xfrm flipH="1" rot="10800000">
                <a:off x="382008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3" name="Google Shape;18363;p20"/>
              <p:cNvSpPr/>
              <p:nvPr/>
            </p:nvSpPr>
            <p:spPr>
              <a:xfrm flipH="1" rot="10800000">
                <a:off x="403490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4" name="Google Shape;18364;p20"/>
              <p:cNvSpPr/>
              <p:nvPr/>
            </p:nvSpPr>
            <p:spPr>
              <a:xfrm flipH="1" rot="10800000">
                <a:off x="424972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5" name="Google Shape;18365;p20"/>
              <p:cNvSpPr/>
              <p:nvPr/>
            </p:nvSpPr>
            <p:spPr>
              <a:xfrm flipH="1" rot="10800000">
                <a:off x="446455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6" name="Google Shape;18366;p20"/>
              <p:cNvSpPr/>
              <p:nvPr/>
            </p:nvSpPr>
            <p:spPr>
              <a:xfrm flipH="1" rot="10800000">
                <a:off x="467937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7" name="Google Shape;18367;p20"/>
              <p:cNvSpPr/>
              <p:nvPr/>
            </p:nvSpPr>
            <p:spPr>
              <a:xfrm flipH="1" rot="10800000">
                <a:off x="489419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8" name="Google Shape;18368;p20"/>
              <p:cNvSpPr/>
              <p:nvPr/>
            </p:nvSpPr>
            <p:spPr>
              <a:xfrm flipH="1" rot="10800000">
                <a:off x="510902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9" name="Google Shape;18369;p20"/>
              <p:cNvSpPr/>
              <p:nvPr/>
            </p:nvSpPr>
            <p:spPr>
              <a:xfrm flipH="1" rot="10800000">
                <a:off x="532384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0" name="Google Shape;18370;p20"/>
              <p:cNvSpPr/>
              <p:nvPr/>
            </p:nvSpPr>
            <p:spPr>
              <a:xfrm flipH="1" rot="10800000">
                <a:off x="553866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1" name="Google Shape;18371;p20"/>
              <p:cNvSpPr/>
              <p:nvPr/>
            </p:nvSpPr>
            <p:spPr>
              <a:xfrm flipH="1" rot="10800000">
                <a:off x="575349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2" name="Google Shape;18372;p20"/>
              <p:cNvSpPr/>
              <p:nvPr/>
            </p:nvSpPr>
            <p:spPr>
              <a:xfrm flipH="1" rot="10800000">
                <a:off x="596831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3" name="Google Shape;18373;p20"/>
              <p:cNvSpPr/>
              <p:nvPr/>
            </p:nvSpPr>
            <p:spPr>
              <a:xfrm flipH="1" rot="10800000">
                <a:off x="618313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4" name="Google Shape;18374;p20"/>
              <p:cNvSpPr/>
              <p:nvPr/>
            </p:nvSpPr>
            <p:spPr>
              <a:xfrm flipH="1" rot="10800000">
                <a:off x="639796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5" name="Google Shape;18375;p20"/>
              <p:cNvSpPr/>
              <p:nvPr/>
            </p:nvSpPr>
            <p:spPr>
              <a:xfrm flipH="1" rot="10800000">
                <a:off x="661278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6" name="Google Shape;18376;p20"/>
              <p:cNvSpPr/>
              <p:nvPr/>
            </p:nvSpPr>
            <p:spPr>
              <a:xfrm flipH="1" rot="10800000">
                <a:off x="682760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7" name="Google Shape;18377;p20"/>
              <p:cNvSpPr/>
              <p:nvPr/>
            </p:nvSpPr>
            <p:spPr>
              <a:xfrm flipH="1" rot="10800000">
                <a:off x="704243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8" name="Google Shape;18378;p20"/>
              <p:cNvSpPr/>
              <p:nvPr/>
            </p:nvSpPr>
            <p:spPr>
              <a:xfrm flipH="1" rot="10800000">
                <a:off x="725725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9" name="Google Shape;18379;p20"/>
              <p:cNvSpPr/>
              <p:nvPr/>
            </p:nvSpPr>
            <p:spPr>
              <a:xfrm flipH="1" rot="10800000">
                <a:off x="747207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0" name="Google Shape;18380;p20"/>
              <p:cNvSpPr/>
              <p:nvPr/>
            </p:nvSpPr>
            <p:spPr>
              <a:xfrm flipH="1" rot="10800000">
                <a:off x="768690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1" name="Google Shape;18381;p20"/>
              <p:cNvSpPr/>
              <p:nvPr/>
            </p:nvSpPr>
            <p:spPr>
              <a:xfrm flipH="1" rot="10800000">
                <a:off x="790172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2" name="Google Shape;18382;p20"/>
              <p:cNvSpPr/>
              <p:nvPr/>
            </p:nvSpPr>
            <p:spPr>
              <a:xfrm flipH="1" rot="10800000">
                <a:off x="8116546"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3" name="Google Shape;18383;p20"/>
              <p:cNvSpPr/>
              <p:nvPr/>
            </p:nvSpPr>
            <p:spPr>
              <a:xfrm flipH="1" rot="10800000">
                <a:off x="833137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4" name="Google Shape;18384;p20"/>
              <p:cNvSpPr/>
              <p:nvPr/>
            </p:nvSpPr>
            <p:spPr>
              <a:xfrm flipH="1" rot="10800000">
                <a:off x="854619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5" name="Google Shape;18385;p20"/>
              <p:cNvSpPr/>
              <p:nvPr/>
            </p:nvSpPr>
            <p:spPr>
              <a:xfrm flipH="1" rot="10800000">
                <a:off x="8761016"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6" name="Google Shape;18386;p20"/>
              <p:cNvSpPr/>
              <p:nvPr/>
            </p:nvSpPr>
            <p:spPr>
              <a:xfrm flipH="1" rot="10800000">
                <a:off x="897584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7" name="Google Shape;18387;p20"/>
              <p:cNvSpPr/>
              <p:nvPr/>
            </p:nvSpPr>
            <p:spPr>
              <a:xfrm flipH="1" rot="10800000">
                <a:off x="-46739"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8" name="Google Shape;18388;p20"/>
              <p:cNvSpPr/>
              <p:nvPr/>
            </p:nvSpPr>
            <p:spPr>
              <a:xfrm flipH="1" rot="10800000">
                <a:off x="16808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9" name="Google Shape;18389;p20"/>
              <p:cNvSpPr/>
              <p:nvPr/>
            </p:nvSpPr>
            <p:spPr>
              <a:xfrm flipH="1" rot="10800000">
                <a:off x="38290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0" name="Google Shape;18390;p20"/>
              <p:cNvSpPr/>
              <p:nvPr/>
            </p:nvSpPr>
            <p:spPr>
              <a:xfrm flipH="1" rot="10800000">
                <a:off x="59773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1" name="Google Shape;18391;p20"/>
              <p:cNvSpPr/>
              <p:nvPr/>
            </p:nvSpPr>
            <p:spPr>
              <a:xfrm flipH="1" rot="10800000">
                <a:off x="81255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2" name="Google Shape;18392;p20"/>
              <p:cNvSpPr/>
              <p:nvPr/>
            </p:nvSpPr>
            <p:spPr>
              <a:xfrm flipH="1" rot="10800000">
                <a:off x="102737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3" name="Google Shape;18393;p20"/>
              <p:cNvSpPr/>
              <p:nvPr/>
            </p:nvSpPr>
            <p:spPr>
              <a:xfrm flipH="1" rot="10800000">
                <a:off x="124220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4" name="Google Shape;18394;p20"/>
              <p:cNvSpPr/>
              <p:nvPr/>
            </p:nvSpPr>
            <p:spPr>
              <a:xfrm flipH="1" rot="10800000">
                <a:off x="145702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5" name="Google Shape;18395;p20"/>
              <p:cNvSpPr/>
              <p:nvPr/>
            </p:nvSpPr>
            <p:spPr>
              <a:xfrm flipH="1" rot="10800000">
                <a:off x="167184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6" name="Google Shape;18396;p20"/>
              <p:cNvSpPr/>
              <p:nvPr/>
            </p:nvSpPr>
            <p:spPr>
              <a:xfrm flipH="1" rot="10800000">
                <a:off x="188667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7" name="Google Shape;18397;p20"/>
              <p:cNvSpPr/>
              <p:nvPr/>
            </p:nvSpPr>
            <p:spPr>
              <a:xfrm flipH="1" rot="10800000">
                <a:off x="210149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8" name="Google Shape;18398;p20"/>
              <p:cNvSpPr/>
              <p:nvPr/>
            </p:nvSpPr>
            <p:spPr>
              <a:xfrm flipH="1" rot="10800000">
                <a:off x="231631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9" name="Google Shape;18399;p20"/>
              <p:cNvSpPr/>
              <p:nvPr/>
            </p:nvSpPr>
            <p:spPr>
              <a:xfrm flipH="1" rot="10800000">
                <a:off x="253114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0" name="Google Shape;18400;p20"/>
              <p:cNvSpPr/>
              <p:nvPr/>
            </p:nvSpPr>
            <p:spPr>
              <a:xfrm flipH="1" rot="10800000">
                <a:off x="274596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1" name="Google Shape;18401;p20"/>
              <p:cNvSpPr/>
              <p:nvPr/>
            </p:nvSpPr>
            <p:spPr>
              <a:xfrm flipH="1" rot="10800000">
                <a:off x="296078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2" name="Google Shape;18402;p20"/>
              <p:cNvSpPr/>
              <p:nvPr/>
            </p:nvSpPr>
            <p:spPr>
              <a:xfrm flipH="1" rot="10800000">
                <a:off x="317561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3" name="Google Shape;18403;p20"/>
              <p:cNvSpPr/>
              <p:nvPr/>
            </p:nvSpPr>
            <p:spPr>
              <a:xfrm flipH="1" rot="10800000">
                <a:off x="339043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4" name="Google Shape;18404;p20"/>
              <p:cNvSpPr/>
              <p:nvPr/>
            </p:nvSpPr>
            <p:spPr>
              <a:xfrm flipH="1" rot="10800000">
                <a:off x="360525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5" name="Google Shape;18405;p20"/>
              <p:cNvSpPr/>
              <p:nvPr/>
            </p:nvSpPr>
            <p:spPr>
              <a:xfrm flipH="1" rot="10800000">
                <a:off x="382008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6" name="Google Shape;18406;p20"/>
              <p:cNvSpPr/>
              <p:nvPr/>
            </p:nvSpPr>
            <p:spPr>
              <a:xfrm flipH="1" rot="10800000">
                <a:off x="403490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7" name="Google Shape;18407;p20"/>
              <p:cNvSpPr/>
              <p:nvPr/>
            </p:nvSpPr>
            <p:spPr>
              <a:xfrm flipH="1" rot="10800000">
                <a:off x="424972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8" name="Google Shape;18408;p20"/>
              <p:cNvSpPr/>
              <p:nvPr/>
            </p:nvSpPr>
            <p:spPr>
              <a:xfrm flipH="1" rot="10800000">
                <a:off x="446455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9" name="Google Shape;18409;p20"/>
              <p:cNvSpPr/>
              <p:nvPr/>
            </p:nvSpPr>
            <p:spPr>
              <a:xfrm flipH="1" rot="10800000">
                <a:off x="467937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0" name="Google Shape;18410;p20"/>
              <p:cNvSpPr/>
              <p:nvPr/>
            </p:nvSpPr>
            <p:spPr>
              <a:xfrm flipH="1" rot="10800000">
                <a:off x="489419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1" name="Google Shape;18411;p20"/>
              <p:cNvSpPr/>
              <p:nvPr/>
            </p:nvSpPr>
            <p:spPr>
              <a:xfrm flipH="1" rot="10800000">
                <a:off x="510902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2" name="Google Shape;18412;p20"/>
              <p:cNvSpPr/>
              <p:nvPr/>
            </p:nvSpPr>
            <p:spPr>
              <a:xfrm flipH="1" rot="10800000">
                <a:off x="532384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3" name="Google Shape;18413;p20"/>
              <p:cNvSpPr/>
              <p:nvPr/>
            </p:nvSpPr>
            <p:spPr>
              <a:xfrm flipH="1" rot="10800000">
                <a:off x="553866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4" name="Google Shape;18414;p20"/>
              <p:cNvSpPr/>
              <p:nvPr/>
            </p:nvSpPr>
            <p:spPr>
              <a:xfrm flipH="1" rot="10800000">
                <a:off x="575349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5" name="Google Shape;18415;p20"/>
              <p:cNvSpPr/>
              <p:nvPr/>
            </p:nvSpPr>
            <p:spPr>
              <a:xfrm flipH="1" rot="10800000">
                <a:off x="596831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6" name="Google Shape;18416;p20"/>
              <p:cNvSpPr/>
              <p:nvPr/>
            </p:nvSpPr>
            <p:spPr>
              <a:xfrm flipH="1" rot="10800000">
                <a:off x="618313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7" name="Google Shape;18417;p20"/>
              <p:cNvSpPr/>
              <p:nvPr/>
            </p:nvSpPr>
            <p:spPr>
              <a:xfrm flipH="1" rot="10800000">
                <a:off x="639796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8" name="Google Shape;18418;p20"/>
              <p:cNvSpPr/>
              <p:nvPr/>
            </p:nvSpPr>
            <p:spPr>
              <a:xfrm flipH="1" rot="10800000">
                <a:off x="661278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9" name="Google Shape;18419;p20"/>
              <p:cNvSpPr/>
              <p:nvPr/>
            </p:nvSpPr>
            <p:spPr>
              <a:xfrm flipH="1" rot="10800000">
                <a:off x="682760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0" name="Google Shape;18420;p20"/>
              <p:cNvSpPr/>
              <p:nvPr/>
            </p:nvSpPr>
            <p:spPr>
              <a:xfrm flipH="1" rot="10800000">
                <a:off x="704243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1" name="Google Shape;18421;p20"/>
              <p:cNvSpPr/>
              <p:nvPr/>
            </p:nvSpPr>
            <p:spPr>
              <a:xfrm flipH="1" rot="10800000">
                <a:off x="725725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2" name="Google Shape;18422;p20"/>
              <p:cNvSpPr/>
              <p:nvPr/>
            </p:nvSpPr>
            <p:spPr>
              <a:xfrm flipH="1" rot="10800000">
                <a:off x="747207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3" name="Google Shape;18423;p20"/>
              <p:cNvSpPr/>
              <p:nvPr/>
            </p:nvSpPr>
            <p:spPr>
              <a:xfrm flipH="1" rot="10800000">
                <a:off x="768690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4" name="Google Shape;18424;p20"/>
              <p:cNvSpPr/>
              <p:nvPr/>
            </p:nvSpPr>
            <p:spPr>
              <a:xfrm flipH="1" rot="10800000">
                <a:off x="790172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5" name="Google Shape;18425;p20"/>
              <p:cNvSpPr/>
              <p:nvPr/>
            </p:nvSpPr>
            <p:spPr>
              <a:xfrm flipH="1" rot="10800000">
                <a:off x="8116546"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6" name="Google Shape;18426;p20"/>
              <p:cNvSpPr/>
              <p:nvPr/>
            </p:nvSpPr>
            <p:spPr>
              <a:xfrm flipH="1" rot="10800000">
                <a:off x="833137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7" name="Google Shape;18427;p20"/>
              <p:cNvSpPr/>
              <p:nvPr/>
            </p:nvSpPr>
            <p:spPr>
              <a:xfrm flipH="1" rot="10800000">
                <a:off x="854619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8" name="Google Shape;18428;p20"/>
              <p:cNvSpPr/>
              <p:nvPr/>
            </p:nvSpPr>
            <p:spPr>
              <a:xfrm flipH="1" rot="10800000">
                <a:off x="8761016"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9" name="Google Shape;18429;p20"/>
              <p:cNvSpPr/>
              <p:nvPr/>
            </p:nvSpPr>
            <p:spPr>
              <a:xfrm flipH="1" rot="10800000">
                <a:off x="897584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0" name="Google Shape;18430;p20"/>
              <p:cNvSpPr/>
              <p:nvPr/>
            </p:nvSpPr>
            <p:spPr>
              <a:xfrm flipH="1" rot="10800000">
                <a:off x="-46739"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1" name="Google Shape;18431;p20"/>
              <p:cNvSpPr/>
              <p:nvPr/>
            </p:nvSpPr>
            <p:spPr>
              <a:xfrm flipH="1" rot="10800000">
                <a:off x="16808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2" name="Google Shape;18432;p20"/>
              <p:cNvSpPr/>
              <p:nvPr/>
            </p:nvSpPr>
            <p:spPr>
              <a:xfrm flipH="1" rot="10800000">
                <a:off x="38290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3" name="Google Shape;18433;p20"/>
              <p:cNvSpPr/>
              <p:nvPr/>
            </p:nvSpPr>
            <p:spPr>
              <a:xfrm flipH="1" rot="10800000">
                <a:off x="59773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4" name="Google Shape;18434;p20"/>
              <p:cNvSpPr/>
              <p:nvPr/>
            </p:nvSpPr>
            <p:spPr>
              <a:xfrm flipH="1" rot="10800000">
                <a:off x="81255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5" name="Google Shape;18435;p20"/>
              <p:cNvSpPr/>
              <p:nvPr/>
            </p:nvSpPr>
            <p:spPr>
              <a:xfrm flipH="1" rot="10800000">
                <a:off x="102737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6" name="Google Shape;18436;p20"/>
              <p:cNvSpPr/>
              <p:nvPr/>
            </p:nvSpPr>
            <p:spPr>
              <a:xfrm flipH="1" rot="10800000">
                <a:off x="124220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7" name="Google Shape;18437;p20"/>
              <p:cNvSpPr/>
              <p:nvPr/>
            </p:nvSpPr>
            <p:spPr>
              <a:xfrm flipH="1" rot="10800000">
                <a:off x="145702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8" name="Google Shape;18438;p20"/>
              <p:cNvSpPr/>
              <p:nvPr/>
            </p:nvSpPr>
            <p:spPr>
              <a:xfrm flipH="1" rot="10800000">
                <a:off x="167184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9" name="Google Shape;18439;p20"/>
              <p:cNvSpPr/>
              <p:nvPr/>
            </p:nvSpPr>
            <p:spPr>
              <a:xfrm flipH="1" rot="10800000">
                <a:off x="188667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0" name="Google Shape;18440;p20"/>
              <p:cNvSpPr/>
              <p:nvPr/>
            </p:nvSpPr>
            <p:spPr>
              <a:xfrm flipH="1" rot="10800000">
                <a:off x="210149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1" name="Google Shape;18441;p20"/>
              <p:cNvSpPr/>
              <p:nvPr/>
            </p:nvSpPr>
            <p:spPr>
              <a:xfrm flipH="1" rot="10800000">
                <a:off x="231631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2" name="Google Shape;18442;p20"/>
              <p:cNvSpPr/>
              <p:nvPr/>
            </p:nvSpPr>
            <p:spPr>
              <a:xfrm flipH="1" rot="10800000">
                <a:off x="253114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3" name="Google Shape;18443;p20"/>
              <p:cNvSpPr/>
              <p:nvPr/>
            </p:nvSpPr>
            <p:spPr>
              <a:xfrm flipH="1" rot="10800000">
                <a:off x="274596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4" name="Google Shape;18444;p20"/>
              <p:cNvSpPr/>
              <p:nvPr/>
            </p:nvSpPr>
            <p:spPr>
              <a:xfrm flipH="1" rot="10800000">
                <a:off x="296078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5" name="Google Shape;18445;p20"/>
              <p:cNvSpPr/>
              <p:nvPr/>
            </p:nvSpPr>
            <p:spPr>
              <a:xfrm flipH="1" rot="10800000">
                <a:off x="317561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6" name="Google Shape;18446;p20"/>
              <p:cNvSpPr/>
              <p:nvPr/>
            </p:nvSpPr>
            <p:spPr>
              <a:xfrm flipH="1" rot="10800000">
                <a:off x="339043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7" name="Google Shape;18447;p20"/>
              <p:cNvSpPr/>
              <p:nvPr/>
            </p:nvSpPr>
            <p:spPr>
              <a:xfrm flipH="1" rot="10800000">
                <a:off x="360525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8" name="Google Shape;18448;p20"/>
              <p:cNvSpPr/>
              <p:nvPr/>
            </p:nvSpPr>
            <p:spPr>
              <a:xfrm flipH="1" rot="10800000">
                <a:off x="382008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9" name="Google Shape;18449;p20"/>
              <p:cNvSpPr/>
              <p:nvPr/>
            </p:nvSpPr>
            <p:spPr>
              <a:xfrm flipH="1" rot="10800000">
                <a:off x="403490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0" name="Google Shape;18450;p20"/>
              <p:cNvSpPr/>
              <p:nvPr/>
            </p:nvSpPr>
            <p:spPr>
              <a:xfrm flipH="1" rot="10800000">
                <a:off x="424972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1" name="Google Shape;18451;p20"/>
              <p:cNvSpPr/>
              <p:nvPr/>
            </p:nvSpPr>
            <p:spPr>
              <a:xfrm flipH="1" rot="10800000">
                <a:off x="446455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2" name="Google Shape;18452;p20"/>
              <p:cNvSpPr/>
              <p:nvPr/>
            </p:nvSpPr>
            <p:spPr>
              <a:xfrm flipH="1" rot="10800000">
                <a:off x="467937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3" name="Google Shape;18453;p20"/>
              <p:cNvSpPr/>
              <p:nvPr/>
            </p:nvSpPr>
            <p:spPr>
              <a:xfrm flipH="1" rot="10800000">
                <a:off x="489419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4" name="Google Shape;18454;p20"/>
              <p:cNvSpPr/>
              <p:nvPr/>
            </p:nvSpPr>
            <p:spPr>
              <a:xfrm flipH="1" rot="10800000">
                <a:off x="510902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5" name="Google Shape;18455;p20"/>
              <p:cNvSpPr/>
              <p:nvPr/>
            </p:nvSpPr>
            <p:spPr>
              <a:xfrm flipH="1" rot="10800000">
                <a:off x="532384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6" name="Google Shape;18456;p20"/>
              <p:cNvSpPr/>
              <p:nvPr/>
            </p:nvSpPr>
            <p:spPr>
              <a:xfrm flipH="1" rot="10800000">
                <a:off x="553866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7" name="Google Shape;18457;p20"/>
              <p:cNvSpPr/>
              <p:nvPr/>
            </p:nvSpPr>
            <p:spPr>
              <a:xfrm flipH="1" rot="10800000">
                <a:off x="575349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8" name="Google Shape;18458;p20"/>
              <p:cNvSpPr/>
              <p:nvPr/>
            </p:nvSpPr>
            <p:spPr>
              <a:xfrm flipH="1" rot="10800000">
                <a:off x="596831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9" name="Google Shape;18459;p20"/>
              <p:cNvSpPr/>
              <p:nvPr/>
            </p:nvSpPr>
            <p:spPr>
              <a:xfrm flipH="1" rot="10800000">
                <a:off x="618313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0" name="Google Shape;18460;p20"/>
              <p:cNvSpPr/>
              <p:nvPr/>
            </p:nvSpPr>
            <p:spPr>
              <a:xfrm flipH="1" rot="10800000">
                <a:off x="639796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1" name="Google Shape;18461;p20"/>
              <p:cNvSpPr/>
              <p:nvPr/>
            </p:nvSpPr>
            <p:spPr>
              <a:xfrm flipH="1" rot="10800000">
                <a:off x="661278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2" name="Google Shape;18462;p20"/>
              <p:cNvSpPr/>
              <p:nvPr/>
            </p:nvSpPr>
            <p:spPr>
              <a:xfrm flipH="1" rot="10800000">
                <a:off x="682760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3" name="Google Shape;18463;p20"/>
              <p:cNvSpPr/>
              <p:nvPr/>
            </p:nvSpPr>
            <p:spPr>
              <a:xfrm flipH="1" rot="10800000">
                <a:off x="704243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4" name="Google Shape;18464;p20"/>
              <p:cNvSpPr/>
              <p:nvPr/>
            </p:nvSpPr>
            <p:spPr>
              <a:xfrm flipH="1" rot="10800000">
                <a:off x="725725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5" name="Google Shape;18465;p20"/>
              <p:cNvSpPr/>
              <p:nvPr/>
            </p:nvSpPr>
            <p:spPr>
              <a:xfrm flipH="1" rot="10800000">
                <a:off x="747207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6" name="Google Shape;18466;p20"/>
              <p:cNvSpPr/>
              <p:nvPr/>
            </p:nvSpPr>
            <p:spPr>
              <a:xfrm flipH="1" rot="10800000">
                <a:off x="768690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7" name="Google Shape;18467;p20"/>
              <p:cNvSpPr/>
              <p:nvPr/>
            </p:nvSpPr>
            <p:spPr>
              <a:xfrm flipH="1" rot="10800000">
                <a:off x="790172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8" name="Google Shape;18468;p20"/>
              <p:cNvSpPr/>
              <p:nvPr/>
            </p:nvSpPr>
            <p:spPr>
              <a:xfrm flipH="1" rot="10800000">
                <a:off x="8116546"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9" name="Google Shape;18469;p20"/>
              <p:cNvSpPr/>
              <p:nvPr/>
            </p:nvSpPr>
            <p:spPr>
              <a:xfrm flipH="1" rot="10800000">
                <a:off x="833137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0" name="Google Shape;18470;p20"/>
              <p:cNvSpPr/>
              <p:nvPr/>
            </p:nvSpPr>
            <p:spPr>
              <a:xfrm flipH="1" rot="10800000">
                <a:off x="854619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1" name="Google Shape;18471;p20"/>
              <p:cNvSpPr/>
              <p:nvPr/>
            </p:nvSpPr>
            <p:spPr>
              <a:xfrm flipH="1" rot="10800000">
                <a:off x="8761016"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2" name="Google Shape;18472;p20"/>
              <p:cNvSpPr/>
              <p:nvPr/>
            </p:nvSpPr>
            <p:spPr>
              <a:xfrm flipH="1" rot="10800000">
                <a:off x="897584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3" name="Google Shape;18473;p20"/>
              <p:cNvSpPr/>
              <p:nvPr/>
            </p:nvSpPr>
            <p:spPr>
              <a:xfrm flipH="1" rot="10800000">
                <a:off x="-46739"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4" name="Google Shape;18474;p20"/>
              <p:cNvSpPr/>
              <p:nvPr/>
            </p:nvSpPr>
            <p:spPr>
              <a:xfrm flipH="1" rot="10800000">
                <a:off x="16808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5" name="Google Shape;18475;p20"/>
              <p:cNvSpPr/>
              <p:nvPr/>
            </p:nvSpPr>
            <p:spPr>
              <a:xfrm flipH="1" rot="10800000">
                <a:off x="38290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6" name="Google Shape;18476;p20"/>
              <p:cNvSpPr/>
              <p:nvPr/>
            </p:nvSpPr>
            <p:spPr>
              <a:xfrm flipH="1" rot="10800000">
                <a:off x="59773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7" name="Google Shape;18477;p20"/>
              <p:cNvSpPr/>
              <p:nvPr/>
            </p:nvSpPr>
            <p:spPr>
              <a:xfrm flipH="1" rot="10800000">
                <a:off x="81255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8" name="Google Shape;18478;p20"/>
              <p:cNvSpPr/>
              <p:nvPr/>
            </p:nvSpPr>
            <p:spPr>
              <a:xfrm flipH="1" rot="10800000">
                <a:off x="102737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9" name="Google Shape;18479;p20"/>
              <p:cNvSpPr/>
              <p:nvPr/>
            </p:nvSpPr>
            <p:spPr>
              <a:xfrm flipH="1" rot="10800000">
                <a:off x="124220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0" name="Google Shape;18480;p20"/>
              <p:cNvSpPr/>
              <p:nvPr/>
            </p:nvSpPr>
            <p:spPr>
              <a:xfrm flipH="1" rot="10800000">
                <a:off x="145702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1" name="Google Shape;18481;p20"/>
              <p:cNvSpPr/>
              <p:nvPr/>
            </p:nvSpPr>
            <p:spPr>
              <a:xfrm flipH="1" rot="10800000">
                <a:off x="167184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2" name="Google Shape;18482;p20"/>
              <p:cNvSpPr/>
              <p:nvPr/>
            </p:nvSpPr>
            <p:spPr>
              <a:xfrm flipH="1" rot="10800000">
                <a:off x="188667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3" name="Google Shape;18483;p20"/>
              <p:cNvSpPr/>
              <p:nvPr/>
            </p:nvSpPr>
            <p:spPr>
              <a:xfrm flipH="1" rot="10800000">
                <a:off x="210149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4" name="Google Shape;18484;p20"/>
              <p:cNvSpPr/>
              <p:nvPr/>
            </p:nvSpPr>
            <p:spPr>
              <a:xfrm flipH="1" rot="10800000">
                <a:off x="231631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5" name="Google Shape;18485;p20"/>
              <p:cNvSpPr/>
              <p:nvPr/>
            </p:nvSpPr>
            <p:spPr>
              <a:xfrm flipH="1" rot="10800000">
                <a:off x="253114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6" name="Google Shape;18486;p20"/>
              <p:cNvSpPr/>
              <p:nvPr/>
            </p:nvSpPr>
            <p:spPr>
              <a:xfrm flipH="1" rot="10800000">
                <a:off x="274596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7" name="Google Shape;18487;p20"/>
              <p:cNvSpPr/>
              <p:nvPr/>
            </p:nvSpPr>
            <p:spPr>
              <a:xfrm flipH="1" rot="10800000">
                <a:off x="296078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8" name="Google Shape;18488;p20"/>
              <p:cNvSpPr/>
              <p:nvPr/>
            </p:nvSpPr>
            <p:spPr>
              <a:xfrm flipH="1" rot="10800000">
                <a:off x="317561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9" name="Google Shape;18489;p20"/>
              <p:cNvSpPr/>
              <p:nvPr/>
            </p:nvSpPr>
            <p:spPr>
              <a:xfrm flipH="1" rot="10800000">
                <a:off x="339043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0" name="Google Shape;18490;p20"/>
              <p:cNvSpPr/>
              <p:nvPr/>
            </p:nvSpPr>
            <p:spPr>
              <a:xfrm flipH="1" rot="10800000">
                <a:off x="360525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1" name="Google Shape;18491;p20"/>
              <p:cNvSpPr/>
              <p:nvPr/>
            </p:nvSpPr>
            <p:spPr>
              <a:xfrm flipH="1" rot="10800000">
                <a:off x="382008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2" name="Google Shape;18492;p20"/>
              <p:cNvSpPr/>
              <p:nvPr/>
            </p:nvSpPr>
            <p:spPr>
              <a:xfrm flipH="1" rot="10800000">
                <a:off x="403490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3" name="Google Shape;18493;p20"/>
              <p:cNvSpPr/>
              <p:nvPr/>
            </p:nvSpPr>
            <p:spPr>
              <a:xfrm flipH="1" rot="10800000">
                <a:off x="424972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4" name="Google Shape;18494;p20"/>
              <p:cNvSpPr/>
              <p:nvPr/>
            </p:nvSpPr>
            <p:spPr>
              <a:xfrm flipH="1" rot="10800000">
                <a:off x="446455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5" name="Google Shape;18495;p20"/>
              <p:cNvSpPr/>
              <p:nvPr/>
            </p:nvSpPr>
            <p:spPr>
              <a:xfrm flipH="1" rot="10800000">
                <a:off x="467937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6" name="Google Shape;18496;p20"/>
              <p:cNvSpPr/>
              <p:nvPr/>
            </p:nvSpPr>
            <p:spPr>
              <a:xfrm flipH="1" rot="10800000">
                <a:off x="489419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7" name="Google Shape;18497;p20"/>
              <p:cNvSpPr/>
              <p:nvPr/>
            </p:nvSpPr>
            <p:spPr>
              <a:xfrm flipH="1" rot="10800000">
                <a:off x="510902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8" name="Google Shape;18498;p20"/>
              <p:cNvSpPr/>
              <p:nvPr/>
            </p:nvSpPr>
            <p:spPr>
              <a:xfrm flipH="1" rot="10800000">
                <a:off x="532384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9" name="Google Shape;18499;p20"/>
              <p:cNvSpPr/>
              <p:nvPr/>
            </p:nvSpPr>
            <p:spPr>
              <a:xfrm flipH="1" rot="10800000">
                <a:off x="553866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0" name="Google Shape;18500;p20"/>
              <p:cNvSpPr/>
              <p:nvPr/>
            </p:nvSpPr>
            <p:spPr>
              <a:xfrm flipH="1" rot="10800000">
                <a:off x="575349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1" name="Google Shape;18501;p20"/>
              <p:cNvSpPr/>
              <p:nvPr/>
            </p:nvSpPr>
            <p:spPr>
              <a:xfrm flipH="1" rot="10800000">
                <a:off x="596831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2" name="Google Shape;18502;p20"/>
              <p:cNvSpPr/>
              <p:nvPr/>
            </p:nvSpPr>
            <p:spPr>
              <a:xfrm flipH="1" rot="10800000">
                <a:off x="618313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3" name="Google Shape;18503;p20"/>
              <p:cNvSpPr/>
              <p:nvPr/>
            </p:nvSpPr>
            <p:spPr>
              <a:xfrm flipH="1" rot="10800000">
                <a:off x="639796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4" name="Google Shape;18504;p20"/>
              <p:cNvSpPr/>
              <p:nvPr/>
            </p:nvSpPr>
            <p:spPr>
              <a:xfrm flipH="1" rot="10800000">
                <a:off x="661278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5" name="Google Shape;18505;p20"/>
              <p:cNvSpPr/>
              <p:nvPr/>
            </p:nvSpPr>
            <p:spPr>
              <a:xfrm flipH="1" rot="10800000">
                <a:off x="682760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6" name="Google Shape;18506;p20"/>
              <p:cNvSpPr/>
              <p:nvPr/>
            </p:nvSpPr>
            <p:spPr>
              <a:xfrm flipH="1" rot="10800000">
                <a:off x="704243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7" name="Google Shape;18507;p20"/>
              <p:cNvSpPr/>
              <p:nvPr/>
            </p:nvSpPr>
            <p:spPr>
              <a:xfrm flipH="1" rot="10800000">
                <a:off x="725725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8" name="Google Shape;18508;p20"/>
              <p:cNvSpPr/>
              <p:nvPr/>
            </p:nvSpPr>
            <p:spPr>
              <a:xfrm flipH="1" rot="10800000">
                <a:off x="747207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9" name="Google Shape;18509;p20"/>
              <p:cNvSpPr/>
              <p:nvPr/>
            </p:nvSpPr>
            <p:spPr>
              <a:xfrm flipH="1" rot="10800000">
                <a:off x="768690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0" name="Google Shape;18510;p20"/>
              <p:cNvSpPr/>
              <p:nvPr/>
            </p:nvSpPr>
            <p:spPr>
              <a:xfrm flipH="1" rot="10800000">
                <a:off x="790172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1" name="Google Shape;18511;p20"/>
              <p:cNvSpPr/>
              <p:nvPr/>
            </p:nvSpPr>
            <p:spPr>
              <a:xfrm flipH="1" rot="10800000">
                <a:off x="8116546"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2" name="Google Shape;18512;p20"/>
              <p:cNvSpPr/>
              <p:nvPr/>
            </p:nvSpPr>
            <p:spPr>
              <a:xfrm flipH="1" rot="10800000">
                <a:off x="833137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3" name="Google Shape;18513;p20"/>
              <p:cNvSpPr/>
              <p:nvPr/>
            </p:nvSpPr>
            <p:spPr>
              <a:xfrm flipH="1" rot="10800000">
                <a:off x="854619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4" name="Google Shape;18514;p20"/>
              <p:cNvSpPr/>
              <p:nvPr/>
            </p:nvSpPr>
            <p:spPr>
              <a:xfrm flipH="1" rot="10800000">
                <a:off x="8761016"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5" name="Google Shape;18515;p20"/>
              <p:cNvSpPr/>
              <p:nvPr/>
            </p:nvSpPr>
            <p:spPr>
              <a:xfrm flipH="1" rot="10800000">
                <a:off x="897584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16" name="Google Shape;18516;p20"/>
            <p:cNvSpPr/>
            <p:nvPr/>
          </p:nvSpPr>
          <p:spPr>
            <a:xfrm>
              <a:off x="50" y="-6025"/>
              <a:ext cx="9144000" cy="207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7" name="Google Shape;18517;p20"/>
            <p:cNvSpPr/>
            <p:nvPr/>
          </p:nvSpPr>
          <p:spPr>
            <a:xfrm>
              <a:off x="50" y="4941625"/>
              <a:ext cx="9144000" cy="207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8" name="Google Shape;18518;p20"/>
            <p:cNvSpPr/>
            <p:nvPr/>
          </p:nvSpPr>
          <p:spPr>
            <a:xfrm>
              <a:off x="8934575" y="-6025"/>
              <a:ext cx="209400" cy="5155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9" name="Google Shape;18519;p20"/>
            <p:cNvSpPr/>
            <p:nvPr/>
          </p:nvSpPr>
          <p:spPr>
            <a:xfrm>
              <a:off x="150" y="-6025"/>
              <a:ext cx="209400" cy="5155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20" name="Google Shape;18520;p20"/>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521" name="Google Shape;18521;p20"/>
          <p:cNvSpPr txBox="1"/>
          <p:nvPr>
            <p:ph idx="1" type="subTitle"/>
          </p:nvPr>
        </p:nvSpPr>
        <p:spPr>
          <a:xfrm>
            <a:off x="715100" y="1382675"/>
            <a:ext cx="2704500" cy="457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solidFill>
                  <a:schemeClr val="dk1"/>
                </a:solidFill>
                <a:latin typeface="Braah One"/>
                <a:ea typeface="Braah One"/>
                <a:cs typeface="Braah One"/>
                <a:sym typeface="Braah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8522" name="Google Shape;18522;p20"/>
          <p:cNvSpPr txBox="1"/>
          <p:nvPr>
            <p:ph idx="2" type="subTitle"/>
          </p:nvPr>
        </p:nvSpPr>
        <p:spPr>
          <a:xfrm>
            <a:off x="715101" y="1694375"/>
            <a:ext cx="2704500" cy="1027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523" name="Google Shape;18523;p20"/>
          <p:cNvSpPr txBox="1"/>
          <p:nvPr>
            <p:ph idx="3" type="subTitle"/>
          </p:nvPr>
        </p:nvSpPr>
        <p:spPr>
          <a:xfrm>
            <a:off x="3513534" y="1694375"/>
            <a:ext cx="2704500" cy="1027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524" name="Google Shape;18524;p20"/>
          <p:cNvSpPr txBox="1"/>
          <p:nvPr>
            <p:ph idx="4" type="subTitle"/>
          </p:nvPr>
        </p:nvSpPr>
        <p:spPr>
          <a:xfrm>
            <a:off x="715101" y="3290300"/>
            <a:ext cx="2704500" cy="1027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525" name="Google Shape;18525;p20"/>
          <p:cNvSpPr txBox="1"/>
          <p:nvPr>
            <p:ph idx="5" type="subTitle"/>
          </p:nvPr>
        </p:nvSpPr>
        <p:spPr>
          <a:xfrm>
            <a:off x="3513534" y="3290300"/>
            <a:ext cx="2704500" cy="1027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526" name="Google Shape;18526;p20"/>
          <p:cNvSpPr txBox="1"/>
          <p:nvPr>
            <p:ph idx="6" type="subTitle"/>
          </p:nvPr>
        </p:nvSpPr>
        <p:spPr>
          <a:xfrm>
            <a:off x="715100" y="2978600"/>
            <a:ext cx="2704500" cy="457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solidFill>
                  <a:schemeClr val="dk1"/>
                </a:solidFill>
                <a:latin typeface="Braah One"/>
                <a:ea typeface="Braah One"/>
                <a:cs typeface="Braah One"/>
                <a:sym typeface="Braah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8527" name="Google Shape;18527;p20"/>
          <p:cNvSpPr txBox="1"/>
          <p:nvPr>
            <p:ph idx="7" type="subTitle"/>
          </p:nvPr>
        </p:nvSpPr>
        <p:spPr>
          <a:xfrm>
            <a:off x="3513532" y="1382675"/>
            <a:ext cx="2704500" cy="457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solidFill>
                  <a:schemeClr val="dk1"/>
                </a:solidFill>
                <a:latin typeface="Braah One"/>
                <a:ea typeface="Braah One"/>
                <a:cs typeface="Braah One"/>
                <a:sym typeface="Braah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8528" name="Google Shape;18528;p20"/>
          <p:cNvSpPr txBox="1"/>
          <p:nvPr>
            <p:ph idx="8" type="subTitle"/>
          </p:nvPr>
        </p:nvSpPr>
        <p:spPr>
          <a:xfrm>
            <a:off x="3513532" y="2978600"/>
            <a:ext cx="2704500" cy="457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solidFill>
                  <a:schemeClr val="dk1"/>
                </a:solidFill>
                <a:latin typeface="Braah One"/>
                <a:ea typeface="Braah One"/>
                <a:cs typeface="Braah One"/>
                <a:sym typeface="Braah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92" name="Shape 1092"/>
        <p:cNvGrpSpPr/>
        <p:nvPr/>
      </p:nvGrpSpPr>
      <p:grpSpPr>
        <a:xfrm>
          <a:off x="0" y="0"/>
          <a:ext cx="0" cy="0"/>
          <a:chOff x="0" y="0"/>
          <a:chExt cx="0" cy="0"/>
        </a:xfrm>
      </p:grpSpPr>
      <p:grpSp>
        <p:nvGrpSpPr>
          <p:cNvPr id="1093" name="Google Shape;1093;p3"/>
          <p:cNvGrpSpPr/>
          <p:nvPr/>
        </p:nvGrpSpPr>
        <p:grpSpPr>
          <a:xfrm>
            <a:off x="50" y="-6025"/>
            <a:ext cx="9144181" cy="5155550"/>
            <a:chOff x="50" y="-6025"/>
            <a:chExt cx="9144181" cy="5155550"/>
          </a:xfrm>
        </p:grpSpPr>
        <p:grpSp>
          <p:nvGrpSpPr>
            <p:cNvPr id="1094" name="Google Shape;1094;p3"/>
            <p:cNvGrpSpPr/>
            <p:nvPr/>
          </p:nvGrpSpPr>
          <p:grpSpPr>
            <a:xfrm>
              <a:off x="150" y="126"/>
              <a:ext cx="9144081" cy="5143543"/>
              <a:chOff x="-46739" y="-18"/>
              <a:chExt cx="9237379" cy="5143543"/>
            </a:xfrm>
          </p:grpSpPr>
          <p:sp>
            <p:nvSpPr>
              <p:cNvPr id="1095" name="Google Shape;1095;p3"/>
              <p:cNvSpPr/>
              <p:nvPr/>
            </p:nvSpPr>
            <p:spPr>
              <a:xfrm flipH="1" rot="10800000">
                <a:off x="-46739"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
              <p:cNvSpPr/>
              <p:nvPr/>
            </p:nvSpPr>
            <p:spPr>
              <a:xfrm flipH="1" rot="10800000">
                <a:off x="16808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
              <p:cNvSpPr/>
              <p:nvPr/>
            </p:nvSpPr>
            <p:spPr>
              <a:xfrm flipH="1" rot="10800000">
                <a:off x="38290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
              <p:cNvSpPr/>
              <p:nvPr/>
            </p:nvSpPr>
            <p:spPr>
              <a:xfrm flipH="1" rot="10800000">
                <a:off x="59773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
              <p:cNvSpPr/>
              <p:nvPr/>
            </p:nvSpPr>
            <p:spPr>
              <a:xfrm flipH="1" rot="10800000">
                <a:off x="81255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
              <p:cNvSpPr/>
              <p:nvPr/>
            </p:nvSpPr>
            <p:spPr>
              <a:xfrm flipH="1" rot="10800000">
                <a:off x="102737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
              <p:cNvSpPr/>
              <p:nvPr/>
            </p:nvSpPr>
            <p:spPr>
              <a:xfrm flipH="1" rot="10800000">
                <a:off x="124220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
              <p:cNvSpPr/>
              <p:nvPr/>
            </p:nvSpPr>
            <p:spPr>
              <a:xfrm flipH="1" rot="10800000">
                <a:off x="145702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
              <p:cNvSpPr/>
              <p:nvPr/>
            </p:nvSpPr>
            <p:spPr>
              <a:xfrm flipH="1" rot="10800000">
                <a:off x="167184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
              <p:cNvSpPr/>
              <p:nvPr/>
            </p:nvSpPr>
            <p:spPr>
              <a:xfrm flipH="1" rot="10800000">
                <a:off x="188667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
              <p:cNvSpPr/>
              <p:nvPr/>
            </p:nvSpPr>
            <p:spPr>
              <a:xfrm flipH="1" rot="10800000">
                <a:off x="210149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
              <p:cNvSpPr/>
              <p:nvPr/>
            </p:nvSpPr>
            <p:spPr>
              <a:xfrm flipH="1" rot="10800000">
                <a:off x="231631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
              <p:cNvSpPr/>
              <p:nvPr/>
            </p:nvSpPr>
            <p:spPr>
              <a:xfrm flipH="1" rot="10800000">
                <a:off x="253114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
              <p:cNvSpPr/>
              <p:nvPr/>
            </p:nvSpPr>
            <p:spPr>
              <a:xfrm flipH="1" rot="10800000">
                <a:off x="274596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
              <p:cNvSpPr/>
              <p:nvPr/>
            </p:nvSpPr>
            <p:spPr>
              <a:xfrm flipH="1" rot="10800000">
                <a:off x="296078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
              <p:cNvSpPr/>
              <p:nvPr/>
            </p:nvSpPr>
            <p:spPr>
              <a:xfrm flipH="1" rot="10800000">
                <a:off x="317561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
              <p:cNvSpPr/>
              <p:nvPr/>
            </p:nvSpPr>
            <p:spPr>
              <a:xfrm flipH="1" rot="10800000">
                <a:off x="339043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
              <p:cNvSpPr/>
              <p:nvPr/>
            </p:nvSpPr>
            <p:spPr>
              <a:xfrm flipH="1" rot="10800000">
                <a:off x="360525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
              <p:cNvSpPr/>
              <p:nvPr/>
            </p:nvSpPr>
            <p:spPr>
              <a:xfrm flipH="1" rot="10800000">
                <a:off x="382008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
              <p:cNvSpPr/>
              <p:nvPr/>
            </p:nvSpPr>
            <p:spPr>
              <a:xfrm flipH="1" rot="10800000">
                <a:off x="403490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
              <p:cNvSpPr/>
              <p:nvPr/>
            </p:nvSpPr>
            <p:spPr>
              <a:xfrm flipH="1" rot="10800000">
                <a:off x="424972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
              <p:cNvSpPr/>
              <p:nvPr/>
            </p:nvSpPr>
            <p:spPr>
              <a:xfrm flipH="1" rot="10800000">
                <a:off x="446455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
              <p:cNvSpPr/>
              <p:nvPr/>
            </p:nvSpPr>
            <p:spPr>
              <a:xfrm flipH="1" rot="10800000">
                <a:off x="467937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
              <p:cNvSpPr/>
              <p:nvPr/>
            </p:nvSpPr>
            <p:spPr>
              <a:xfrm flipH="1" rot="10800000">
                <a:off x="489419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
              <p:cNvSpPr/>
              <p:nvPr/>
            </p:nvSpPr>
            <p:spPr>
              <a:xfrm flipH="1" rot="10800000">
                <a:off x="510902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
              <p:cNvSpPr/>
              <p:nvPr/>
            </p:nvSpPr>
            <p:spPr>
              <a:xfrm flipH="1" rot="10800000">
                <a:off x="532384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
              <p:cNvSpPr/>
              <p:nvPr/>
            </p:nvSpPr>
            <p:spPr>
              <a:xfrm flipH="1" rot="10800000">
                <a:off x="553866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
              <p:cNvSpPr/>
              <p:nvPr/>
            </p:nvSpPr>
            <p:spPr>
              <a:xfrm flipH="1" rot="10800000">
                <a:off x="575349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
              <p:cNvSpPr/>
              <p:nvPr/>
            </p:nvSpPr>
            <p:spPr>
              <a:xfrm flipH="1" rot="10800000">
                <a:off x="596831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
              <p:cNvSpPr/>
              <p:nvPr/>
            </p:nvSpPr>
            <p:spPr>
              <a:xfrm flipH="1" rot="10800000">
                <a:off x="618313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
              <p:cNvSpPr/>
              <p:nvPr/>
            </p:nvSpPr>
            <p:spPr>
              <a:xfrm flipH="1" rot="10800000">
                <a:off x="639796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
              <p:cNvSpPr/>
              <p:nvPr/>
            </p:nvSpPr>
            <p:spPr>
              <a:xfrm flipH="1" rot="10800000">
                <a:off x="661278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
              <p:cNvSpPr/>
              <p:nvPr/>
            </p:nvSpPr>
            <p:spPr>
              <a:xfrm flipH="1" rot="10800000">
                <a:off x="682760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
              <p:cNvSpPr/>
              <p:nvPr/>
            </p:nvSpPr>
            <p:spPr>
              <a:xfrm flipH="1" rot="10800000">
                <a:off x="704243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
              <p:cNvSpPr/>
              <p:nvPr/>
            </p:nvSpPr>
            <p:spPr>
              <a:xfrm flipH="1" rot="10800000">
                <a:off x="725725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
              <p:cNvSpPr/>
              <p:nvPr/>
            </p:nvSpPr>
            <p:spPr>
              <a:xfrm flipH="1" rot="10800000">
                <a:off x="747207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
              <p:cNvSpPr/>
              <p:nvPr/>
            </p:nvSpPr>
            <p:spPr>
              <a:xfrm flipH="1" rot="10800000">
                <a:off x="768690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
              <p:cNvSpPr/>
              <p:nvPr/>
            </p:nvSpPr>
            <p:spPr>
              <a:xfrm flipH="1" rot="10800000">
                <a:off x="790172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
              <p:cNvSpPr/>
              <p:nvPr/>
            </p:nvSpPr>
            <p:spPr>
              <a:xfrm flipH="1" rot="10800000">
                <a:off x="8116546"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
              <p:cNvSpPr/>
              <p:nvPr/>
            </p:nvSpPr>
            <p:spPr>
              <a:xfrm flipH="1" rot="10800000">
                <a:off x="833137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
              <p:cNvSpPr/>
              <p:nvPr/>
            </p:nvSpPr>
            <p:spPr>
              <a:xfrm flipH="1" rot="10800000">
                <a:off x="854619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
              <p:cNvSpPr/>
              <p:nvPr/>
            </p:nvSpPr>
            <p:spPr>
              <a:xfrm flipH="1" rot="10800000">
                <a:off x="8761016"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
              <p:cNvSpPr/>
              <p:nvPr/>
            </p:nvSpPr>
            <p:spPr>
              <a:xfrm flipH="1" rot="10800000">
                <a:off x="897584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
              <p:cNvSpPr/>
              <p:nvPr/>
            </p:nvSpPr>
            <p:spPr>
              <a:xfrm flipH="1" rot="10800000">
                <a:off x="-46739"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
              <p:cNvSpPr/>
              <p:nvPr/>
            </p:nvSpPr>
            <p:spPr>
              <a:xfrm flipH="1" rot="10800000">
                <a:off x="16808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
              <p:cNvSpPr/>
              <p:nvPr/>
            </p:nvSpPr>
            <p:spPr>
              <a:xfrm flipH="1" rot="10800000">
                <a:off x="38290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
              <p:cNvSpPr/>
              <p:nvPr/>
            </p:nvSpPr>
            <p:spPr>
              <a:xfrm flipH="1" rot="10800000">
                <a:off x="59773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
              <p:cNvSpPr/>
              <p:nvPr/>
            </p:nvSpPr>
            <p:spPr>
              <a:xfrm flipH="1" rot="10800000">
                <a:off x="81255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
              <p:cNvSpPr/>
              <p:nvPr/>
            </p:nvSpPr>
            <p:spPr>
              <a:xfrm flipH="1" rot="10800000">
                <a:off x="102737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
              <p:cNvSpPr/>
              <p:nvPr/>
            </p:nvSpPr>
            <p:spPr>
              <a:xfrm flipH="1" rot="10800000">
                <a:off x="124220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
              <p:cNvSpPr/>
              <p:nvPr/>
            </p:nvSpPr>
            <p:spPr>
              <a:xfrm flipH="1" rot="10800000">
                <a:off x="145702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
              <p:cNvSpPr/>
              <p:nvPr/>
            </p:nvSpPr>
            <p:spPr>
              <a:xfrm flipH="1" rot="10800000">
                <a:off x="167184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
              <p:cNvSpPr/>
              <p:nvPr/>
            </p:nvSpPr>
            <p:spPr>
              <a:xfrm flipH="1" rot="10800000">
                <a:off x="188667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
              <p:cNvSpPr/>
              <p:nvPr/>
            </p:nvSpPr>
            <p:spPr>
              <a:xfrm flipH="1" rot="10800000">
                <a:off x="210149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
              <p:cNvSpPr/>
              <p:nvPr/>
            </p:nvSpPr>
            <p:spPr>
              <a:xfrm flipH="1" rot="10800000">
                <a:off x="231631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
              <p:cNvSpPr/>
              <p:nvPr/>
            </p:nvSpPr>
            <p:spPr>
              <a:xfrm flipH="1" rot="10800000">
                <a:off x="253114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
              <p:cNvSpPr/>
              <p:nvPr/>
            </p:nvSpPr>
            <p:spPr>
              <a:xfrm flipH="1" rot="10800000">
                <a:off x="274596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
              <p:cNvSpPr/>
              <p:nvPr/>
            </p:nvSpPr>
            <p:spPr>
              <a:xfrm flipH="1" rot="10800000">
                <a:off x="296078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
              <p:cNvSpPr/>
              <p:nvPr/>
            </p:nvSpPr>
            <p:spPr>
              <a:xfrm flipH="1" rot="10800000">
                <a:off x="317561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
              <p:cNvSpPr/>
              <p:nvPr/>
            </p:nvSpPr>
            <p:spPr>
              <a:xfrm flipH="1" rot="10800000">
                <a:off x="339043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
              <p:cNvSpPr/>
              <p:nvPr/>
            </p:nvSpPr>
            <p:spPr>
              <a:xfrm flipH="1" rot="10800000">
                <a:off x="360525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
              <p:cNvSpPr/>
              <p:nvPr/>
            </p:nvSpPr>
            <p:spPr>
              <a:xfrm flipH="1" rot="10800000">
                <a:off x="382008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
              <p:cNvSpPr/>
              <p:nvPr/>
            </p:nvSpPr>
            <p:spPr>
              <a:xfrm flipH="1" rot="10800000">
                <a:off x="403490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
              <p:cNvSpPr/>
              <p:nvPr/>
            </p:nvSpPr>
            <p:spPr>
              <a:xfrm flipH="1" rot="10800000">
                <a:off x="424972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
              <p:cNvSpPr/>
              <p:nvPr/>
            </p:nvSpPr>
            <p:spPr>
              <a:xfrm flipH="1" rot="10800000">
                <a:off x="446455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
              <p:cNvSpPr/>
              <p:nvPr/>
            </p:nvSpPr>
            <p:spPr>
              <a:xfrm flipH="1" rot="10800000">
                <a:off x="467937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
              <p:cNvSpPr/>
              <p:nvPr/>
            </p:nvSpPr>
            <p:spPr>
              <a:xfrm flipH="1" rot="10800000">
                <a:off x="489419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
              <p:cNvSpPr/>
              <p:nvPr/>
            </p:nvSpPr>
            <p:spPr>
              <a:xfrm flipH="1" rot="10800000">
                <a:off x="510902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
              <p:cNvSpPr/>
              <p:nvPr/>
            </p:nvSpPr>
            <p:spPr>
              <a:xfrm flipH="1" rot="10800000">
                <a:off x="532384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
              <p:cNvSpPr/>
              <p:nvPr/>
            </p:nvSpPr>
            <p:spPr>
              <a:xfrm flipH="1" rot="10800000">
                <a:off x="553866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
              <p:cNvSpPr/>
              <p:nvPr/>
            </p:nvSpPr>
            <p:spPr>
              <a:xfrm flipH="1" rot="10800000">
                <a:off x="575349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
              <p:cNvSpPr/>
              <p:nvPr/>
            </p:nvSpPr>
            <p:spPr>
              <a:xfrm flipH="1" rot="10800000">
                <a:off x="596831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
              <p:cNvSpPr/>
              <p:nvPr/>
            </p:nvSpPr>
            <p:spPr>
              <a:xfrm flipH="1" rot="10800000">
                <a:off x="618313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
              <p:cNvSpPr/>
              <p:nvPr/>
            </p:nvSpPr>
            <p:spPr>
              <a:xfrm flipH="1" rot="10800000">
                <a:off x="639796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
              <p:cNvSpPr/>
              <p:nvPr/>
            </p:nvSpPr>
            <p:spPr>
              <a:xfrm flipH="1" rot="10800000">
                <a:off x="661278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
              <p:cNvSpPr/>
              <p:nvPr/>
            </p:nvSpPr>
            <p:spPr>
              <a:xfrm flipH="1" rot="10800000">
                <a:off x="682760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
              <p:cNvSpPr/>
              <p:nvPr/>
            </p:nvSpPr>
            <p:spPr>
              <a:xfrm flipH="1" rot="10800000">
                <a:off x="704243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
              <p:cNvSpPr/>
              <p:nvPr/>
            </p:nvSpPr>
            <p:spPr>
              <a:xfrm flipH="1" rot="10800000">
                <a:off x="725725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
              <p:cNvSpPr/>
              <p:nvPr/>
            </p:nvSpPr>
            <p:spPr>
              <a:xfrm flipH="1" rot="10800000">
                <a:off x="747207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
              <p:cNvSpPr/>
              <p:nvPr/>
            </p:nvSpPr>
            <p:spPr>
              <a:xfrm flipH="1" rot="10800000">
                <a:off x="768690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
              <p:cNvSpPr/>
              <p:nvPr/>
            </p:nvSpPr>
            <p:spPr>
              <a:xfrm flipH="1" rot="10800000">
                <a:off x="790172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
              <p:cNvSpPr/>
              <p:nvPr/>
            </p:nvSpPr>
            <p:spPr>
              <a:xfrm flipH="1" rot="10800000">
                <a:off x="8116546"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
              <p:cNvSpPr/>
              <p:nvPr/>
            </p:nvSpPr>
            <p:spPr>
              <a:xfrm flipH="1" rot="10800000">
                <a:off x="833137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
              <p:cNvSpPr/>
              <p:nvPr/>
            </p:nvSpPr>
            <p:spPr>
              <a:xfrm flipH="1" rot="10800000">
                <a:off x="854619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
              <p:cNvSpPr/>
              <p:nvPr/>
            </p:nvSpPr>
            <p:spPr>
              <a:xfrm flipH="1" rot="10800000">
                <a:off x="8761016"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
              <p:cNvSpPr/>
              <p:nvPr/>
            </p:nvSpPr>
            <p:spPr>
              <a:xfrm flipH="1" rot="10800000">
                <a:off x="897584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
              <p:cNvSpPr/>
              <p:nvPr/>
            </p:nvSpPr>
            <p:spPr>
              <a:xfrm flipH="1" rot="10800000">
                <a:off x="-46739"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
              <p:cNvSpPr/>
              <p:nvPr/>
            </p:nvSpPr>
            <p:spPr>
              <a:xfrm flipH="1" rot="10800000">
                <a:off x="16808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
              <p:cNvSpPr/>
              <p:nvPr/>
            </p:nvSpPr>
            <p:spPr>
              <a:xfrm flipH="1" rot="10800000">
                <a:off x="38290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
              <p:cNvSpPr/>
              <p:nvPr/>
            </p:nvSpPr>
            <p:spPr>
              <a:xfrm flipH="1" rot="10800000">
                <a:off x="59773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
              <p:cNvSpPr/>
              <p:nvPr/>
            </p:nvSpPr>
            <p:spPr>
              <a:xfrm flipH="1" rot="10800000">
                <a:off x="81255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
              <p:cNvSpPr/>
              <p:nvPr/>
            </p:nvSpPr>
            <p:spPr>
              <a:xfrm flipH="1" rot="10800000">
                <a:off x="102737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
              <p:cNvSpPr/>
              <p:nvPr/>
            </p:nvSpPr>
            <p:spPr>
              <a:xfrm flipH="1" rot="10800000">
                <a:off x="124220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
              <p:cNvSpPr/>
              <p:nvPr/>
            </p:nvSpPr>
            <p:spPr>
              <a:xfrm flipH="1" rot="10800000">
                <a:off x="145702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
              <p:cNvSpPr/>
              <p:nvPr/>
            </p:nvSpPr>
            <p:spPr>
              <a:xfrm flipH="1" rot="10800000">
                <a:off x="167184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
              <p:cNvSpPr/>
              <p:nvPr/>
            </p:nvSpPr>
            <p:spPr>
              <a:xfrm flipH="1" rot="10800000">
                <a:off x="188667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
              <p:cNvSpPr/>
              <p:nvPr/>
            </p:nvSpPr>
            <p:spPr>
              <a:xfrm flipH="1" rot="10800000">
                <a:off x="210149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
              <p:cNvSpPr/>
              <p:nvPr/>
            </p:nvSpPr>
            <p:spPr>
              <a:xfrm flipH="1" rot="10800000">
                <a:off x="231631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
              <p:cNvSpPr/>
              <p:nvPr/>
            </p:nvSpPr>
            <p:spPr>
              <a:xfrm flipH="1" rot="10800000">
                <a:off x="253114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
              <p:cNvSpPr/>
              <p:nvPr/>
            </p:nvSpPr>
            <p:spPr>
              <a:xfrm flipH="1" rot="10800000">
                <a:off x="274596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
              <p:cNvSpPr/>
              <p:nvPr/>
            </p:nvSpPr>
            <p:spPr>
              <a:xfrm flipH="1" rot="10800000">
                <a:off x="296078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
              <p:cNvSpPr/>
              <p:nvPr/>
            </p:nvSpPr>
            <p:spPr>
              <a:xfrm flipH="1" rot="10800000">
                <a:off x="317561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
              <p:cNvSpPr/>
              <p:nvPr/>
            </p:nvSpPr>
            <p:spPr>
              <a:xfrm flipH="1" rot="10800000">
                <a:off x="339043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
              <p:cNvSpPr/>
              <p:nvPr/>
            </p:nvSpPr>
            <p:spPr>
              <a:xfrm flipH="1" rot="10800000">
                <a:off x="360525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
              <p:cNvSpPr/>
              <p:nvPr/>
            </p:nvSpPr>
            <p:spPr>
              <a:xfrm flipH="1" rot="10800000">
                <a:off x="382008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
              <p:cNvSpPr/>
              <p:nvPr/>
            </p:nvSpPr>
            <p:spPr>
              <a:xfrm flipH="1" rot="10800000">
                <a:off x="403490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
              <p:cNvSpPr/>
              <p:nvPr/>
            </p:nvSpPr>
            <p:spPr>
              <a:xfrm flipH="1" rot="10800000">
                <a:off x="424972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
              <p:cNvSpPr/>
              <p:nvPr/>
            </p:nvSpPr>
            <p:spPr>
              <a:xfrm flipH="1" rot="10800000">
                <a:off x="446455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
              <p:cNvSpPr/>
              <p:nvPr/>
            </p:nvSpPr>
            <p:spPr>
              <a:xfrm flipH="1" rot="10800000">
                <a:off x="467937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
              <p:cNvSpPr/>
              <p:nvPr/>
            </p:nvSpPr>
            <p:spPr>
              <a:xfrm flipH="1" rot="10800000">
                <a:off x="489419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
              <p:cNvSpPr/>
              <p:nvPr/>
            </p:nvSpPr>
            <p:spPr>
              <a:xfrm flipH="1" rot="10800000">
                <a:off x="510902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
              <p:cNvSpPr/>
              <p:nvPr/>
            </p:nvSpPr>
            <p:spPr>
              <a:xfrm flipH="1" rot="10800000">
                <a:off x="532384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
              <p:cNvSpPr/>
              <p:nvPr/>
            </p:nvSpPr>
            <p:spPr>
              <a:xfrm flipH="1" rot="10800000">
                <a:off x="553866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
              <p:cNvSpPr/>
              <p:nvPr/>
            </p:nvSpPr>
            <p:spPr>
              <a:xfrm flipH="1" rot="10800000">
                <a:off x="575349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
              <p:cNvSpPr/>
              <p:nvPr/>
            </p:nvSpPr>
            <p:spPr>
              <a:xfrm flipH="1" rot="10800000">
                <a:off x="596831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
              <p:cNvSpPr/>
              <p:nvPr/>
            </p:nvSpPr>
            <p:spPr>
              <a:xfrm flipH="1" rot="10800000">
                <a:off x="618313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
              <p:cNvSpPr/>
              <p:nvPr/>
            </p:nvSpPr>
            <p:spPr>
              <a:xfrm flipH="1" rot="10800000">
                <a:off x="639796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
              <p:cNvSpPr/>
              <p:nvPr/>
            </p:nvSpPr>
            <p:spPr>
              <a:xfrm flipH="1" rot="10800000">
                <a:off x="661278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
              <p:cNvSpPr/>
              <p:nvPr/>
            </p:nvSpPr>
            <p:spPr>
              <a:xfrm flipH="1" rot="10800000">
                <a:off x="682760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
              <p:cNvSpPr/>
              <p:nvPr/>
            </p:nvSpPr>
            <p:spPr>
              <a:xfrm flipH="1" rot="10800000">
                <a:off x="704243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
              <p:cNvSpPr/>
              <p:nvPr/>
            </p:nvSpPr>
            <p:spPr>
              <a:xfrm flipH="1" rot="10800000">
                <a:off x="725725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
              <p:cNvSpPr/>
              <p:nvPr/>
            </p:nvSpPr>
            <p:spPr>
              <a:xfrm flipH="1" rot="10800000">
                <a:off x="747207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
              <p:cNvSpPr/>
              <p:nvPr/>
            </p:nvSpPr>
            <p:spPr>
              <a:xfrm flipH="1" rot="10800000">
                <a:off x="768690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
              <p:cNvSpPr/>
              <p:nvPr/>
            </p:nvSpPr>
            <p:spPr>
              <a:xfrm flipH="1" rot="10800000">
                <a:off x="790172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
              <p:cNvSpPr/>
              <p:nvPr/>
            </p:nvSpPr>
            <p:spPr>
              <a:xfrm flipH="1" rot="10800000">
                <a:off x="8116546"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
              <p:cNvSpPr/>
              <p:nvPr/>
            </p:nvSpPr>
            <p:spPr>
              <a:xfrm flipH="1" rot="10800000">
                <a:off x="833137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
              <p:cNvSpPr/>
              <p:nvPr/>
            </p:nvSpPr>
            <p:spPr>
              <a:xfrm flipH="1" rot="10800000">
                <a:off x="854619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
              <p:cNvSpPr/>
              <p:nvPr/>
            </p:nvSpPr>
            <p:spPr>
              <a:xfrm flipH="1" rot="10800000">
                <a:off x="8761016"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
              <p:cNvSpPr/>
              <p:nvPr/>
            </p:nvSpPr>
            <p:spPr>
              <a:xfrm flipH="1" rot="10800000">
                <a:off x="897584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
              <p:cNvSpPr/>
              <p:nvPr/>
            </p:nvSpPr>
            <p:spPr>
              <a:xfrm flipH="1" rot="10800000">
                <a:off x="-46739"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
              <p:cNvSpPr/>
              <p:nvPr/>
            </p:nvSpPr>
            <p:spPr>
              <a:xfrm flipH="1" rot="10800000">
                <a:off x="16808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
              <p:cNvSpPr/>
              <p:nvPr/>
            </p:nvSpPr>
            <p:spPr>
              <a:xfrm flipH="1" rot="10800000">
                <a:off x="38290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
              <p:cNvSpPr/>
              <p:nvPr/>
            </p:nvSpPr>
            <p:spPr>
              <a:xfrm flipH="1" rot="10800000">
                <a:off x="59773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
              <p:cNvSpPr/>
              <p:nvPr/>
            </p:nvSpPr>
            <p:spPr>
              <a:xfrm flipH="1" rot="10800000">
                <a:off x="81255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
              <p:cNvSpPr/>
              <p:nvPr/>
            </p:nvSpPr>
            <p:spPr>
              <a:xfrm flipH="1" rot="10800000">
                <a:off x="102737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
              <p:cNvSpPr/>
              <p:nvPr/>
            </p:nvSpPr>
            <p:spPr>
              <a:xfrm flipH="1" rot="10800000">
                <a:off x="124220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
              <p:cNvSpPr/>
              <p:nvPr/>
            </p:nvSpPr>
            <p:spPr>
              <a:xfrm flipH="1" rot="10800000">
                <a:off x="145702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
              <p:cNvSpPr/>
              <p:nvPr/>
            </p:nvSpPr>
            <p:spPr>
              <a:xfrm flipH="1" rot="10800000">
                <a:off x="167184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
              <p:cNvSpPr/>
              <p:nvPr/>
            </p:nvSpPr>
            <p:spPr>
              <a:xfrm flipH="1" rot="10800000">
                <a:off x="188667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
              <p:cNvSpPr/>
              <p:nvPr/>
            </p:nvSpPr>
            <p:spPr>
              <a:xfrm flipH="1" rot="10800000">
                <a:off x="210149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3"/>
              <p:cNvSpPr/>
              <p:nvPr/>
            </p:nvSpPr>
            <p:spPr>
              <a:xfrm flipH="1" rot="10800000">
                <a:off x="231631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
              <p:cNvSpPr/>
              <p:nvPr/>
            </p:nvSpPr>
            <p:spPr>
              <a:xfrm flipH="1" rot="10800000">
                <a:off x="253114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
              <p:cNvSpPr/>
              <p:nvPr/>
            </p:nvSpPr>
            <p:spPr>
              <a:xfrm flipH="1" rot="10800000">
                <a:off x="274596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
              <p:cNvSpPr/>
              <p:nvPr/>
            </p:nvSpPr>
            <p:spPr>
              <a:xfrm flipH="1" rot="10800000">
                <a:off x="296078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
              <p:cNvSpPr/>
              <p:nvPr/>
            </p:nvSpPr>
            <p:spPr>
              <a:xfrm flipH="1" rot="10800000">
                <a:off x="317561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
              <p:cNvSpPr/>
              <p:nvPr/>
            </p:nvSpPr>
            <p:spPr>
              <a:xfrm flipH="1" rot="10800000">
                <a:off x="339043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
              <p:cNvSpPr/>
              <p:nvPr/>
            </p:nvSpPr>
            <p:spPr>
              <a:xfrm flipH="1" rot="10800000">
                <a:off x="360525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
              <p:cNvSpPr/>
              <p:nvPr/>
            </p:nvSpPr>
            <p:spPr>
              <a:xfrm flipH="1" rot="10800000">
                <a:off x="382008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
              <p:cNvSpPr/>
              <p:nvPr/>
            </p:nvSpPr>
            <p:spPr>
              <a:xfrm flipH="1" rot="10800000">
                <a:off x="403490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
              <p:cNvSpPr/>
              <p:nvPr/>
            </p:nvSpPr>
            <p:spPr>
              <a:xfrm flipH="1" rot="10800000">
                <a:off x="424972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
              <p:cNvSpPr/>
              <p:nvPr/>
            </p:nvSpPr>
            <p:spPr>
              <a:xfrm flipH="1" rot="10800000">
                <a:off x="446455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
              <p:cNvSpPr/>
              <p:nvPr/>
            </p:nvSpPr>
            <p:spPr>
              <a:xfrm flipH="1" rot="10800000">
                <a:off x="467937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
              <p:cNvSpPr/>
              <p:nvPr/>
            </p:nvSpPr>
            <p:spPr>
              <a:xfrm flipH="1" rot="10800000">
                <a:off x="489419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
              <p:cNvSpPr/>
              <p:nvPr/>
            </p:nvSpPr>
            <p:spPr>
              <a:xfrm flipH="1" rot="10800000">
                <a:off x="510902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
              <p:cNvSpPr/>
              <p:nvPr/>
            </p:nvSpPr>
            <p:spPr>
              <a:xfrm flipH="1" rot="10800000">
                <a:off x="532384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
              <p:cNvSpPr/>
              <p:nvPr/>
            </p:nvSpPr>
            <p:spPr>
              <a:xfrm flipH="1" rot="10800000">
                <a:off x="553866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
              <p:cNvSpPr/>
              <p:nvPr/>
            </p:nvSpPr>
            <p:spPr>
              <a:xfrm flipH="1" rot="10800000">
                <a:off x="575349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
              <p:cNvSpPr/>
              <p:nvPr/>
            </p:nvSpPr>
            <p:spPr>
              <a:xfrm flipH="1" rot="10800000">
                <a:off x="596831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
              <p:cNvSpPr/>
              <p:nvPr/>
            </p:nvSpPr>
            <p:spPr>
              <a:xfrm flipH="1" rot="10800000">
                <a:off x="618313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
              <p:cNvSpPr/>
              <p:nvPr/>
            </p:nvSpPr>
            <p:spPr>
              <a:xfrm flipH="1" rot="10800000">
                <a:off x="639796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
              <p:cNvSpPr/>
              <p:nvPr/>
            </p:nvSpPr>
            <p:spPr>
              <a:xfrm flipH="1" rot="10800000">
                <a:off x="661278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
              <p:cNvSpPr/>
              <p:nvPr/>
            </p:nvSpPr>
            <p:spPr>
              <a:xfrm flipH="1" rot="10800000">
                <a:off x="682760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
              <p:cNvSpPr/>
              <p:nvPr/>
            </p:nvSpPr>
            <p:spPr>
              <a:xfrm flipH="1" rot="10800000">
                <a:off x="704243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
              <p:cNvSpPr/>
              <p:nvPr/>
            </p:nvSpPr>
            <p:spPr>
              <a:xfrm flipH="1" rot="10800000">
                <a:off x="725725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
              <p:cNvSpPr/>
              <p:nvPr/>
            </p:nvSpPr>
            <p:spPr>
              <a:xfrm flipH="1" rot="10800000">
                <a:off x="747207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
              <p:cNvSpPr/>
              <p:nvPr/>
            </p:nvSpPr>
            <p:spPr>
              <a:xfrm flipH="1" rot="10800000">
                <a:off x="768690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
              <p:cNvSpPr/>
              <p:nvPr/>
            </p:nvSpPr>
            <p:spPr>
              <a:xfrm flipH="1" rot="10800000">
                <a:off x="790172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
              <p:cNvSpPr/>
              <p:nvPr/>
            </p:nvSpPr>
            <p:spPr>
              <a:xfrm flipH="1" rot="10800000">
                <a:off x="8116546"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
              <p:cNvSpPr/>
              <p:nvPr/>
            </p:nvSpPr>
            <p:spPr>
              <a:xfrm flipH="1" rot="10800000">
                <a:off x="833137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
              <p:cNvSpPr/>
              <p:nvPr/>
            </p:nvSpPr>
            <p:spPr>
              <a:xfrm flipH="1" rot="10800000">
                <a:off x="854619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
              <p:cNvSpPr/>
              <p:nvPr/>
            </p:nvSpPr>
            <p:spPr>
              <a:xfrm flipH="1" rot="10800000">
                <a:off x="8761016"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
              <p:cNvSpPr/>
              <p:nvPr/>
            </p:nvSpPr>
            <p:spPr>
              <a:xfrm flipH="1" rot="10800000">
                <a:off x="897584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
              <p:cNvSpPr/>
              <p:nvPr/>
            </p:nvSpPr>
            <p:spPr>
              <a:xfrm flipH="1" rot="10800000">
                <a:off x="-46739"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
              <p:cNvSpPr/>
              <p:nvPr/>
            </p:nvSpPr>
            <p:spPr>
              <a:xfrm flipH="1" rot="10800000">
                <a:off x="16808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
              <p:cNvSpPr/>
              <p:nvPr/>
            </p:nvSpPr>
            <p:spPr>
              <a:xfrm flipH="1" rot="10800000">
                <a:off x="38290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
              <p:cNvSpPr/>
              <p:nvPr/>
            </p:nvSpPr>
            <p:spPr>
              <a:xfrm flipH="1" rot="10800000">
                <a:off x="59773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
              <p:cNvSpPr/>
              <p:nvPr/>
            </p:nvSpPr>
            <p:spPr>
              <a:xfrm flipH="1" rot="10800000">
                <a:off x="81255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
              <p:cNvSpPr/>
              <p:nvPr/>
            </p:nvSpPr>
            <p:spPr>
              <a:xfrm flipH="1" rot="10800000">
                <a:off x="102737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
              <p:cNvSpPr/>
              <p:nvPr/>
            </p:nvSpPr>
            <p:spPr>
              <a:xfrm flipH="1" rot="10800000">
                <a:off x="124220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
              <p:cNvSpPr/>
              <p:nvPr/>
            </p:nvSpPr>
            <p:spPr>
              <a:xfrm flipH="1" rot="10800000">
                <a:off x="145702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
              <p:cNvSpPr/>
              <p:nvPr/>
            </p:nvSpPr>
            <p:spPr>
              <a:xfrm flipH="1" rot="10800000">
                <a:off x="167184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
              <p:cNvSpPr/>
              <p:nvPr/>
            </p:nvSpPr>
            <p:spPr>
              <a:xfrm flipH="1" rot="10800000">
                <a:off x="188667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
              <p:cNvSpPr/>
              <p:nvPr/>
            </p:nvSpPr>
            <p:spPr>
              <a:xfrm flipH="1" rot="10800000">
                <a:off x="210149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
              <p:cNvSpPr/>
              <p:nvPr/>
            </p:nvSpPr>
            <p:spPr>
              <a:xfrm flipH="1" rot="10800000">
                <a:off x="231631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
              <p:cNvSpPr/>
              <p:nvPr/>
            </p:nvSpPr>
            <p:spPr>
              <a:xfrm flipH="1" rot="10800000">
                <a:off x="253114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
              <p:cNvSpPr/>
              <p:nvPr/>
            </p:nvSpPr>
            <p:spPr>
              <a:xfrm flipH="1" rot="10800000">
                <a:off x="274596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
              <p:cNvSpPr/>
              <p:nvPr/>
            </p:nvSpPr>
            <p:spPr>
              <a:xfrm flipH="1" rot="10800000">
                <a:off x="296078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
              <p:cNvSpPr/>
              <p:nvPr/>
            </p:nvSpPr>
            <p:spPr>
              <a:xfrm flipH="1" rot="10800000">
                <a:off x="317561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
              <p:cNvSpPr/>
              <p:nvPr/>
            </p:nvSpPr>
            <p:spPr>
              <a:xfrm flipH="1" rot="10800000">
                <a:off x="339043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
              <p:cNvSpPr/>
              <p:nvPr/>
            </p:nvSpPr>
            <p:spPr>
              <a:xfrm flipH="1" rot="10800000">
                <a:off x="360525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
              <p:cNvSpPr/>
              <p:nvPr/>
            </p:nvSpPr>
            <p:spPr>
              <a:xfrm flipH="1" rot="10800000">
                <a:off x="382008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
              <p:cNvSpPr/>
              <p:nvPr/>
            </p:nvSpPr>
            <p:spPr>
              <a:xfrm flipH="1" rot="10800000">
                <a:off x="403490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
              <p:cNvSpPr/>
              <p:nvPr/>
            </p:nvSpPr>
            <p:spPr>
              <a:xfrm flipH="1" rot="10800000">
                <a:off x="424972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
              <p:cNvSpPr/>
              <p:nvPr/>
            </p:nvSpPr>
            <p:spPr>
              <a:xfrm flipH="1" rot="10800000">
                <a:off x="446455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
              <p:cNvSpPr/>
              <p:nvPr/>
            </p:nvSpPr>
            <p:spPr>
              <a:xfrm flipH="1" rot="10800000">
                <a:off x="467937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
              <p:cNvSpPr/>
              <p:nvPr/>
            </p:nvSpPr>
            <p:spPr>
              <a:xfrm flipH="1" rot="10800000">
                <a:off x="489419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
              <p:cNvSpPr/>
              <p:nvPr/>
            </p:nvSpPr>
            <p:spPr>
              <a:xfrm flipH="1" rot="10800000">
                <a:off x="510902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
              <p:cNvSpPr/>
              <p:nvPr/>
            </p:nvSpPr>
            <p:spPr>
              <a:xfrm flipH="1" rot="10800000">
                <a:off x="532384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
              <p:cNvSpPr/>
              <p:nvPr/>
            </p:nvSpPr>
            <p:spPr>
              <a:xfrm flipH="1" rot="10800000">
                <a:off x="553866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
              <p:cNvSpPr/>
              <p:nvPr/>
            </p:nvSpPr>
            <p:spPr>
              <a:xfrm flipH="1" rot="10800000">
                <a:off x="575349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
              <p:cNvSpPr/>
              <p:nvPr/>
            </p:nvSpPr>
            <p:spPr>
              <a:xfrm flipH="1" rot="10800000">
                <a:off x="596831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
              <p:cNvSpPr/>
              <p:nvPr/>
            </p:nvSpPr>
            <p:spPr>
              <a:xfrm flipH="1" rot="10800000">
                <a:off x="618313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
              <p:cNvSpPr/>
              <p:nvPr/>
            </p:nvSpPr>
            <p:spPr>
              <a:xfrm flipH="1" rot="10800000">
                <a:off x="639796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
              <p:cNvSpPr/>
              <p:nvPr/>
            </p:nvSpPr>
            <p:spPr>
              <a:xfrm flipH="1" rot="10800000">
                <a:off x="661278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
              <p:cNvSpPr/>
              <p:nvPr/>
            </p:nvSpPr>
            <p:spPr>
              <a:xfrm flipH="1" rot="10800000">
                <a:off x="682760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
              <p:cNvSpPr/>
              <p:nvPr/>
            </p:nvSpPr>
            <p:spPr>
              <a:xfrm flipH="1" rot="10800000">
                <a:off x="704243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
              <p:cNvSpPr/>
              <p:nvPr/>
            </p:nvSpPr>
            <p:spPr>
              <a:xfrm flipH="1" rot="10800000">
                <a:off x="725725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
              <p:cNvSpPr/>
              <p:nvPr/>
            </p:nvSpPr>
            <p:spPr>
              <a:xfrm flipH="1" rot="10800000">
                <a:off x="747207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
              <p:cNvSpPr/>
              <p:nvPr/>
            </p:nvSpPr>
            <p:spPr>
              <a:xfrm flipH="1" rot="10800000">
                <a:off x="768690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
              <p:cNvSpPr/>
              <p:nvPr/>
            </p:nvSpPr>
            <p:spPr>
              <a:xfrm flipH="1" rot="10800000">
                <a:off x="790172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
              <p:cNvSpPr/>
              <p:nvPr/>
            </p:nvSpPr>
            <p:spPr>
              <a:xfrm flipH="1" rot="10800000">
                <a:off x="8116546"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
              <p:cNvSpPr/>
              <p:nvPr/>
            </p:nvSpPr>
            <p:spPr>
              <a:xfrm flipH="1" rot="10800000">
                <a:off x="833137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
              <p:cNvSpPr/>
              <p:nvPr/>
            </p:nvSpPr>
            <p:spPr>
              <a:xfrm flipH="1" rot="10800000">
                <a:off x="854619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
              <p:cNvSpPr/>
              <p:nvPr/>
            </p:nvSpPr>
            <p:spPr>
              <a:xfrm flipH="1" rot="10800000">
                <a:off x="8761016"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
              <p:cNvSpPr/>
              <p:nvPr/>
            </p:nvSpPr>
            <p:spPr>
              <a:xfrm flipH="1" rot="10800000">
                <a:off x="897584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
              <p:cNvSpPr/>
              <p:nvPr/>
            </p:nvSpPr>
            <p:spPr>
              <a:xfrm flipH="1" rot="10800000">
                <a:off x="-46739"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
              <p:cNvSpPr/>
              <p:nvPr/>
            </p:nvSpPr>
            <p:spPr>
              <a:xfrm flipH="1" rot="10800000">
                <a:off x="16808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
              <p:cNvSpPr/>
              <p:nvPr/>
            </p:nvSpPr>
            <p:spPr>
              <a:xfrm flipH="1" rot="10800000">
                <a:off x="38290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
              <p:cNvSpPr/>
              <p:nvPr/>
            </p:nvSpPr>
            <p:spPr>
              <a:xfrm flipH="1" rot="10800000">
                <a:off x="59773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
              <p:cNvSpPr/>
              <p:nvPr/>
            </p:nvSpPr>
            <p:spPr>
              <a:xfrm flipH="1" rot="10800000">
                <a:off x="81255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
              <p:cNvSpPr/>
              <p:nvPr/>
            </p:nvSpPr>
            <p:spPr>
              <a:xfrm flipH="1" rot="10800000">
                <a:off x="102737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
              <p:cNvSpPr/>
              <p:nvPr/>
            </p:nvSpPr>
            <p:spPr>
              <a:xfrm flipH="1" rot="10800000">
                <a:off x="124220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
              <p:cNvSpPr/>
              <p:nvPr/>
            </p:nvSpPr>
            <p:spPr>
              <a:xfrm flipH="1" rot="10800000">
                <a:off x="145702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
              <p:cNvSpPr/>
              <p:nvPr/>
            </p:nvSpPr>
            <p:spPr>
              <a:xfrm flipH="1" rot="10800000">
                <a:off x="167184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
              <p:cNvSpPr/>
              <p:nvPr/>
            </p:nvSpPr>
            <p:spPr>
              <a:xfrm flipH="1" rot="10800000">
                <a:off x="188667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
              <p:cNvSpPr/>
              <p:nvPr/>
            </p:nvSpPr>
            <p:spPr>
              <a:xfrm flipH="1" rot="10800000">
                <a:off x="210149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
              <p:cNvSpPr/>
              <p:nvPr/>
            </p:nvSpPr>
            <p:spPr>
              <a:xfrm flipH="1" rot="10800000">
                <a:off x="231631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
              <p:cNvSpPr/>
              <p:nvPr/>
            </p:nvSpPr>
            <p:spPr>
              <a:xfrm flipH="1" rot="10800000">
                <a:off x="253114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
              <p:cNvSpPr/>
              <p:nvPr/>
            </p:nvSpPr>
            <p:spPr>
              <a:xfrm flipH="1" rot="10800000">
                <a:off x="274596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
              <p:cNvSpPr/>
              <p:nvPr/>
            </p:nvSpPr>
            <p:spPr>
              <a:xfrm flipH="1" rot="10800000">
                <a:off x="296078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
              <p:cNvSpPr/>
              <p:nvPr/>
            </p:nvSpPr>
            <p:spPr>
              <a:xfrm flipH="1" rot="10800000">
                <a:off x="317561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
              <p:cNvSpPr/>
              <p:nvPr/>
            </p:nvSpPr>
            <p:spPr>
              <a:xfrm flipH="1" rot="10800000">
                <a:off x="339043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
              <p:cNvSpPr/>
              <p:nvPr/>
            </p:nvSpPr>
            <p:spPr>
              <a:xfrm flipH="1" rot="10800000">
                <a:off x="360525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
              <p:cNvSpPr/>
              <p:nvPr/>
            </p:nvSpPr>
            <p:spPr>
              <a:xfrm flipH="1" rot="10800000">
                <a:off x="382008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
              <p:cNvSpPr/>
              <p:nvPr/>
            </p:nvSpPr>
            <p:spPr>
              <a:xfrm flipH="1" rot="10800000">
                <a:off x="403490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
              <p:cNvSpPr/>
              <p:nvPr/>
            </p:nvSpPr>
            <p:spPr>
              <a:xfrm flipH="1" rot="10800000">
                <a:off x="424972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
              <p:cNvSpPr/>
              <p:nvPr/>
            </p:nvSpPr>
            <p:spPr>
              <a:xfrm flipH="1" rot="10800000">
                <a:off x="446455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
              <p:cNvSpPr/>
              <p:nvPr/>
            </p:nvSpPr>
            <p:spPr>
              <a:xfrm flipH="1" rot="10800000">
                <a:off x="467937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
              <p:cNvSpPr/>
              <p:nvPr/>
            </p:nvSpPr>
            <p:spPr>
              <a:xfrm flipH="1" rot="10800000">
                <a:off x="489419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
              <p:cNvSpPr/>
              <p:nvPr/>
            </p:nvSpPr>
            <p:spPr>
              <a:xfrm flipH="1" rot="10800000">
                <a:off x="510902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
              <p:cNvSpPr/>
              <p:nvPr/>
            </p:nvSpPr>
            <p:spPr>
              <a:xfrm flipH="1" rot="10800000">
                <a:off x="532384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
              <p:cNvSpPr/>
              <p:nvPr/>
            </p:nvSpPr>
            <p:spPr>
              <a:xfrm flipH="1" rot="10800000">
                <a:off x="553866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
              <p:cNvSpPr/>
              <p:nvPr/>
            </p:nvSpPr>
            <p:spPr>
              <a:xfrm flipH="1" rot="10800000">
                <a:off x="575349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
              <p:cNvSpPr/>
              <p:nvPr/>
            </p:nvSpPr>
            <p:spPr>
              <a:xfrm flipH="1" rot="10800000">
                <a:off x="596831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
              <p:cNvSpPr/>
              <p:nvPr/>
            </p:nvSpPr>
            <p:spPr>
              <a:xfrm flipH="1" rot="10800000">
                <a:off x="618313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
              <p:cNvSpPr/>
              <p:nvPr/>
            </p:nvSpPr>
            <p:spPr>
              <a:xfrm flipH="1" rot="10800000">
                <a:off x="639796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
              <p:cNvSpPr/>
              <p:nvPr/>
            </p:nvSpPr>
            <p:spPr>
              <a:xfrm flipH="1" rot="10800000">
                <a:off x="661278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
              <p:cNvSpPr/>
              <p:nvPr/>
            </p:nvSpPr>
            <p:spPr>
              <a:xfrm flipH="1" rot="10800000">
                <a:off x="682760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
              <p:cNvSpPr/>
              <p:nvPr/>
            </p:nvSpPr>
            <p:spPr>
              <a:xfrm flipH="1" rot="10800000">
                <a:off x="704243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
              <p:cNvSpPr/>
              <p:nvPr/>
            </p:nvSpPr>
            <p:spPr>
              <a:xfrm flipH="1" rot="10800000">
                <a:off x="725725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
              <p:cNvSpPr/>
              <p:nvPr/>
            </p:nvSpPr>
            <p:spPr>
              <a:xfrm flipH="1" rot="10800000">
                <a:off x="747207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
              <p:cNvSpPr/>
              <p:nvPr/>
            </p:nvSpPr>
            <p:spPr>
              <a:xfrm flipH="1" rot="10800000">
                <a:off x="768690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
              <p:cNvSpPr/>
              <p:nvPr/>
            </p:nvSpPr>
            <p:spPr>
              <a:xfrm flipH="1" rot="10800000">
                <a:off x="790172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
              <p:cNvSpPr/>
              <p:nvPr/>
            </p:nvSpPr>
            <p:spPr>
              <a:xfrm flipH="1" rot="10800000">
                <a:off x="8116546"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
              <p:cNvSpPr/>
              <p:nvPr/>
            </p:nvSpPr>
            <p:spPr>
              <a:xfrm flipH="1" rot="10800000">
                <a:off x="833137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
              <p:cNvSpPr/>
              <p:nvPr/>
            </p:nvSpPr>
            <p:spPr>
              <a:xfrm flipH="1" rot="10800000">
                <a:off x="854619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
              <p:cNvSpPr/>
              <p:nvPr/>
            </p:nvSpPr>
            <p:spPr>
              <a:xfrm flipH="1" rot="10800000">
                <a:off x="8761016"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
              <p:cNvSpPr/>
              <p:nvPr/>
            </p:nvSpPr>
            <p:spPr>
              <a:xfrm flipH="1" rot="10800000">
                <a:off x="897584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
              <p:cNvSpPr/>
              <p:nvPr/>
            </p:nvSpPr>
            <p:spPr>
              <a:xfrm flipH="1" rot="10800000">
                <a:off x="-46739"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
              <p:cNvSpPr/>
              <p:nvPr/>
            </p:nvSpPr>
            <p:spPr>
              <a:xfrm flipH="1" rot="10800000">
                <a:off x="16808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
              <p:cNvSpPr/>
              <p:nvPr/>
            </p:nvSpPr>
            <p:spPr>
              <a:xfrm flipH="1" rot="10800000">
                <a:off x="38290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
              <p:cNvSpPr/>
              <p:nvPr/>
            </p:nvSpPr>
            <p:spPr>
              <a:xfrm flipH="1" rot="10800000">
                <a:off x="59773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
              <p:cNvSpPr/>
              <p:nvPr/>
            </p:nvSpPr>
            <p:spPr>
              <a:xfrm flipH="1" rot="10800000">
                <a:off x="81255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
              <p:cNvSpPr/>
              <p:nvPr/>
            </p:nvSpPr>
            <p:spPr>
              <a:xfrm flipH="1" rot="10800000">
                <a:off x="102737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3"/>
              <p:cNvSpPr/>
              <p:nvPr/>
            </p:nvSpPr>
            <p:spPr>
              <a:xfrm flipH="1" rot="10800000">
                <a:off x="124220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
              <p:cNvSpPr/>
              <p:nvPr/>
            </p:nvSpPr>
            <p:spPr>
              <a:xfrm flipH="1" rot="10800000">
                <a:off x="145702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
              <p:cNvSpPr/>
              <p:nvPr/>
            </p:nvSpPr>
            <p:spPr>
              <a:xfrm flipH="1" rot="10800000">
                <a:off x="167184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
              <p:cNvSpPr/>
              <p:nvPr/>
            </p:nvSpPr>
            <p:spPr>
              <a:xfrm flipH="1" rot="10800000">
                <a:off x="188667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
              <p:cNvSpPr/>
              <p:nvPr/>
            </p:nvSpPr>
            <p:spPr>
              <a:xfrm flipH="1" rot="10800000">
                <a:off x="210149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
              <p:cNvSpPr/>
              <p:nvPr/>
            </p:nvSpPr>
            <p:spPr>
              <a:xfrm flipH="1" rot="10800000">
                <a:off x="231631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
              <p:cNvSpPr/>
              <p:nvPr/>
            </p:nvSpPr>
            <p:spPr>
              <a:xfrm flipH="1" rot="10800000">
                <a:off x="253114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
              <p:cNvSpPr/>
              <p:nvPr/>
            </p:nvSpPr>
            <p:spPr>
              <a:xfrm flipH="1" rot="10800000">
                <a:off x="274596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
              <p:cNvSpPr/>
              <p:nvPr/>
            </p:nvSpPr>
            <p:spPr>
              <a:xfrm flipH="1" rot="10800000">
                <a:off x="296078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
              <p:cNvSpPr/>
              <p:nvPr/>
            </p:nvSpPr>
            <p:spPr>
              <a:xfrm flipH="1" rot="10800000">
                <a:off x="317561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
              <p:cNvSpPr/>
              <p:nvPr/>
            </p:nvSpPr>
            <p:spPr>
              <a:xfrm flipH="1" rot="10800000">
                <a:off x="339043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
              <p:cNvSpPr/>
              <p:nvPr/>
            </p:nvSpPr>
            <p:spPr>
              <a:xfrm flipH="1" rot="10800000">
                <a:off x="360525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3"/>
              <p:cNvSpPr/>
              <p:nvPr/>
            </p:nvSpPr>
            <p:spPr>
              <a:xfrm flipH="1" rot="10800000">
                <a:off x="382008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3"/>
              <p:cNvSpPr/>
              <p:nvPr/>
            </p:nvSpPr>
            <p:spPr>
              <a:xfrm flipH="1" rot="10800000">
                <a:off x="403490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
              <p:cNvSpPr/>
              <p:nvPr/>
            </p:nvSpPr>
            <p:spPr>
              <a:xfrm flipH="1" rot="10800000">
                <a:off x="424972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
              <p:cNvSpPr/>
              <p:nvPr/>
            </p:nvSpPr>
            <p:spPr>
              <a:xfrm flipH="1" rot="10800000">
                <a:off x="446455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3"/>
              <p:cNvSpPr/>
              <p:nvPr/>
            </p:nvSpPr>
            <p:spPr>
              <a:xfrm flipH="1" rot="10800000">
                <a:off x="467937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
              <p:cNvSpPr/>
              <p:nvPr/>
            </p:nvSpPr>
            <p:spPr>
              <a:xfrm flipH="1" rot="10800000">
                <a:off x="489419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
              <p:cNvSpPr/>
              <p:nvPr/>
            </p:nvSpPr>
            <p:spPr>
              <a:xfrm flipH="1" rot="10800000">
                <a:off x="510902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
              <p:cNvSpPr/>
              <p:nvPr/>
            </p:nvSpPr>
            <p:spPr>
              <a:xfrm flipH="1" rot="10800000">
                <a:off x="532384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
              <p:cNvSpPr/>
              <p:nvPr/>
            </p:nvSpPr>
            <p:spPr>
              <a:xfrm flipH="1" rot="10800000">
                <a:off x="553866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3"/>
              <p:cNvSpPr/>
              <p:nvPr/>
            </p:nvSpPr>
            <p:spPr>
              <a:xfrm flipH="1" rot="10800000">
                <a:off x="575349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3"/>
              <p:cNvSpPr/>
              <p:nvPr/>
            </p:nvSpPr>
            <p:spPr>
              <a:xfrm flipH="1" rot="10800000">
                <a:off x="596831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
              <p:cNvSpPr/>
              <p:nvPr/>
            </p:nvSpPr>
            <p:spPr>
              <a:xfrm flipH="1" rot="10800000">
                <a:off x="618313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3"/>
              <p:cNvSpPr/>
              <p:nvPr/>
            </p:nvSpPr>
            <p:spPr>
              <a:xfrm flipH="1" rot="10800000">
                <a:off x="639796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3"/>
              <p:cNvSpPr/>
              <p:nvPr/>
            </p:nvSpPr>
            <p:spPr>
              <a:xfrm flipH="1" rot="10800000">
                <a:off x="661278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3"/>
              <p:cNvSpPr/>
              <p:nvPr/>
            </p:nvSpPr>
            <p:spPr>
              <a:xfrm flipH="1" rot="10800000">
                <a:off x="682760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3"/>
              <p:cNvSpPr/>
              <p:nvPr/>
            </p:nvSpPr>
            <p:spPr>
              <a:xfrm flipH="1" rot="10800000">
                <a:off x="704243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3"/>
              <p:cNvSpPr/>
              <p:nvPr/>
            </p:nvSpPr>
            <p:spPr>
              <a:xfrm flipH="1" rot="10800000">
                <a:off x="725725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
              <p:cNvSpPr/>
              <p:nvPr/>
            </p:nvSpPr>
            <p:spPr>
              <a:xfrm flipH="1" rot="10800000">
                <a:off x="747207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3"/>
              <p:cNvSpPr/>
              <p:nvPr/>
            </p:nvSpPr>
            <p:spPr>
              <a:xfrm flipH="1" rot="10800000">
                <a:off x="768690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3"/>
              <p:cNvSpPr/>
              <p:nvPr/>
            </p:nvSpPr>
            <p:spPr>
              <a:xfrm flipH="1" rot="10800000">
                <a:off x="790172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
              <p:cNvSpPr/>
              <p:nvPr/>
            </p:nvSpPr>
            <p:spPr>
              <a:xfrm flipH="1" rot="10800000">
                <a:off x="8116546"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
              <p:cNvSpPr/>
              <p:nvPr/>
            </p:nvSpPr>
            <p:spPr>
              <a:xfrm flipH="1" rot="10800000">
                <a:off x="833137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
              <p:cNvSpPr/>
              <p:nvPr/>
            </p:nvSpPr>
            <p:spPr>
              <a:xfrm flipH="1" rot="10800000">
                <a:off x="854619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
              <p:cNvSpPr/>
              <p:nvPr/>
            </p:nvSpPr>
            <p:spPr>
              <a:xfrm flipH="1" rot="10800000">
                <a:off x="8761016"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3"/>
              <p:cNvSpPr/>
              <p:nvPr/>
            </p:nvSpPr>
            <p:spPr>
              <a:xfrm flipH="1" rot="10800000">
                <a:off x="897584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3"/>
              <p:cNvSpPr/>
              <p:nvPr/>
            </p:nvSpPr>
            <p:spPr>
              <a:xfrm flipH="1" rot="10800000">
                <a:off x="-46739"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
              <p:cNvSpPr/>
              <p:nvPr/>
            </p:nvSpPr>
            <p:spPr>
              <a:xfrm flipH="1" rot="10800000">
                <a:off x="16808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
              <p:cNvSpPr/>
              <p:nvPr/>
            </p:nvSpPr>
            <p:spPr>
              <a:xfrm flipH="1" rot="10800000">
                <a:off x="38290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
              <p:cNvSpPr/>
              <p:nvPr/>
            </p:nvSpPr>
            <p:spPr>
              <a:xfrm flipH="1" rot="10800000">
                <a:off x="59773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
              <p:cNvSpPr/>
              <p:nvPr/>
            </p:nvSpPr>
            <p:spPr>
              <a:xfrm flipH="1" rot="10800000">
                <a:off x="81255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3"/>
              <p:cNvSpPr/>
              <p:nvPr/>
            </p:nvSpPr>
            <p:spPr>
              <a:xfrm flipH="1" rot="10800000">
                <a:off x="102737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
              <p:cNvSpPr/>
              <p:nvPr/>
            </p:nvSpPr>
            <p:spPr>
              <a:xfrm flipH="1" rot="10800000">
                <a:off x="124220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
              <p:cNvSpPr/>
              <p:nvPr/>
            </p:nvSpPr>
            <p:spPr>
              <a:xfrm flipH="1" rot="10800000">
                <a:off x="145702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
              <p:cNvSpPr/>
              <p:nvPr/>
            </p:nvSpPr>
            <p:spPr>
              <a:xfrm flipH="1" rot="10800000">
                <a:off x="167184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
              <p:cNvSpPr/>
              <p:nvPr/>
            </p:nvSpPr>
            <p:spPr>
              <a:xfrm flipH="1" rot="10800000">
                <a:off x="188667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
              <p:cNvSpPr/>
              <p:nvPr/>
            </p:nvSpPr>
            <p:spPr>
              <a:xfrm flipH="1" rot="10800000">
                <a:off x="210149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
              <p:cNvSpPr/>
              <p:nvPr/>
            </p:nvSpPr>
            <p:spPr>
              <a:xfrm flipH="1" rot="10800000">
                <a:off x="231631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
              <p:cNvSpPr/>
              <p:nvPr/>
            </p:nvSpPr>
            <p:spPr>
              <a:xfrm flipH="1" rot="10800000">
                <a:off x="253114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
              <p:cNvSpPr/>
              <p:nvPr/>
            </p:nvSpPr>
            <p:spPr>
              <a:xfrm flipH="1" rot="10800000">
                <a:off x="274596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
              <p:cNvSpPr/>
              <p:nvPr/>
            </p:nvSpPr>
            <p:spPr>
              <a:xfrm flipH="1" rot="10800000">
                <a:off x="296078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
              <p:cNvSpPr/>
              <p:nvPr/>
            </p:nvSpPr>
            <p:spPr>
              <a:xfrm flipH="1" rot="10800000">
                <a:off x="317561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
              <p:cNvSpPr/>
              <p:nvPr/>
            </p:nvSpPr>
            <p:spPr>
              <a:xfrm flipH="1" rot="10800000">
                <a:off x="339043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3"/>
              <p:cNvSpPr/>
              <p:nvPr/>
            </p:nvSpPr>
            <p:spPr>
              <a:xfrm flipH="1" rot="10800000">
                <a:off x="360525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3"/>
              <p:cNvSpPr/>
              <p:nvPr/>
            </p:nvSpPr>
            <p:spPr>
              <a:xfrm flipH="1" rot="10800000">
                <a:off x="382008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
              <p:cNvSpPr/>
              <p:nvPr/>
            </p:nvSpPr>
            <p:spPr>
              <a:xfrm flipH="1" rot="10800000">
                <a:off x="403490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3"/>
              <p:cNvSpPr/>
              <p:nvPr/>
            </p:nvSpPr>
            <p:spPr>
              <a:xfrm flipH="1" rot="10800000">
                <a:off x="424972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3"/>
              <p:cNvSpPr/>
              <p:nvPr/>
            </p:nvSpPr>
            <p:spPr>
              <a:xfrm flipH="1" rot="10800000">
                <a:off x="446455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3"/>
              <p:cNvSpPr/>
              <p:nvPr/>
            </p:nvSpPr>
            <p:spPr>
              <a:xfrm flipH="1" rot="10800000">
                <a:off x="467937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3"/>
              <p:cNvSpPr/>
              <p:nvPr/>
            </p:nvSpPr>
            <p:spPr>
              <a:xfrm flipH="1" rot="10800000">
                <a:off x="489419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3"/>
              <p:cNvSpPr/>
              <p:nvPr/>
            </p:nvSpPr>
            <p:spPr>
              <a:xfrm flipH="1" rot="10800000">
                <a:off x="510902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
              <p:cNvSpPr/>
              <p:nvPr/>
            </p:nvSpPr>
            <p:spPr>
              <a:xfrm flipH="1" rot="10800000">
                <a:off x="532384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3"/>
              <p:cNvSpPr/>
              <p:nvPr/>
            </p:nvSpPr>
            <p:spPr>
              <a:xfrm flipH="1" rot="10800000">
                <a:off x="553866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3"/>
              <p:cNvSpPr/>
              <p:nvPr/>
            </p:nvSpPr>
            <p:spPr>
              <a:xfrm flipH="1" rot="10800000">
                <a:off x="575349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3"/>
              <p:cNvSpPr/>
              <p:nvPr/>
            </p:nvSpPr>
            <p:spPr>
              <a:xfrm flipH="1" rot="10800000">
                <a:off x="596831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3"/>
              <p:cNvSpPr/>
              <p:nvPr/>
            </p:nvSpPr>
            <p:spPr>
              <a:xfrm flipH="1" rot="10800000">
                <a:off x="618313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3"/>
              <p:cNvSpPr/>
              <p:nvPr/>
            </p:nvSpPr>
            <p:spPr>
              <a:xfrm flipH="1" rot="10800000">
                <a:off x="639796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3"/>
              <p:cNvSpPr/>
              <p:nvPr/>
            </p:nvSpPr>
            <p:spPr>
              <a:xfrm flipH="1" rot="10800000">
                <a:off x="661278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3"/>
              <p:cNvSpPr/>
              <p:nvPr/>
            </p:nvSpPr>
            <p:spPr>
              <a:xfrm flipH="1" rot="10800000">
                <a:off x="682760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3"/>
              <p:cNvSpPr/>
              <p:nvPr/>
            </p:nvSpPr>
            <p:spPr>
              <a:xfrm flipH="1" rot="10800000">
                <a:off x="704243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3"/>
              <p:cNvSpPr/>
              <p:nvPr/>
            </p:nvSpPr>
            <p:spPr>
              <a:xfrm flipH="1" rot="10800000">
                <a:off x="725725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3"/>
              <p:cNvSpPr/>
              <p:nvPr/>
            </p:nvSpPr>
            <p:spPr>
              <a:xfrm flipH="1" rot="10800000">
                <a:off x="747207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3"/>
              <p:cNvSpPr/>
              <p:nvPr/>
            </p:nvSpPr>
            <p:spPr>
              <a:xfrm flipH="1" rot="10800000">
                <a:off x="768690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3"/>
              <p:cNvSpPr/>
              <p:nvPr/>
            </p:nvSpPr>
            <p:spPr>
              <a:xfrm flipH="1" rot="10800000">
                <a:off x="790172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3"/>
              <p:cNvSpPr/>
              <p:nvPr/>
            </p:nvSpPr>
            <p:spPr>
              <a:xfrm flipH="1" rot="10800000">
                <a:off x="8116546"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3"/>
              <p:cNvSpPr/>
              <p:nvPr/>
            </p:nvSpPr>
            <p:spPr>
              <a:xfrm flipH="1" rot="10800000">
                <a:off x="833137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3"/>
              <p:cNvSpPr/>
              <p:nvPr/>
            </p:nvSpPr>
            <p:spPr>
              <a:xfrm flipH="1" rot="10800000">
                <a:off x="854619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3"/>
              <p:cNvSpPr/>
              <p:nvPr/>
            </p:nvSpPr>
            <p:spPr>
              <a:xfrm flipH="1" rot="10800000">
                <a:off x="8761016"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3"/>
              <p:cNvSpPr/>
              <p:nvPr/>
            </p:nvSpPr>
            <p:spPr>
              <a:xfrm flipH="1" rot="10800000">
                <a:off x="897584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3"/>
              <p:cNvSpPr/>
              <p:nvPr/>
            </p:nvSpPr>
            <p:spPr>
              <a:xfrm flipH="1" rot="10800000">
                <a:off x="-46739"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3"/>
              <p:cNvSpPr/>
              <p:nvPr/>
            </p:nvSpPr>
            <p:spPr>
              <a:xfrm flipH="1" rot="10800000">
                <a:off x="16808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3"/>
              <p:cNvSpPr/>
              <p:nvPr/>
            </p:nvSpPr>
            <p:spPr>
              <a:xfrm flipH="1" rot="10800000">
                <a:off x="38290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3"/>
              <p:cNvSpPr/>
              <p:nvPr/>
            </p:nvSpPr>
            <p:spPr>
              <a:xfrm flipH="1" rot="10800000">
                <a:off x="59773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3"/>
              <p:cNvSpPr/>
              <p:nvPr/>
            </p:nvSpPr>
            <p:spPr>
              <a:xfrm flipH="1" rot="10800000">
                <a:off x="81255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3"/>
              <p:cNvSpPr/>
              <p:nvPr/>
            </p:nvSpPr>
            <p:spPr>
              <a:xfrm flipH="1" rot="10800000">
                <a:off x="102737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3"/>
              <p:cNvSpPr/>
              <p:nvPr/>
            </p:nvSpPr>
            <p:spPr>
              <a:xfrm flipH="1" rot="10800000">
                <a:off x="124220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3"/>
              <p:cNvSpPr/>
              <p:nvPr/>
            </p:nvSpPr>
            <p:spPr>
              <a:xfrm flipH="1" rot="10800000">
                <a:off x="145702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3"/>
              <p:cNvSpPr/>
              <p:nvPr/>
            </p:nvSpPr>
            <p:spPr>
              <a:xfrm flipH="1" rot="10800000">
                <a:off x="167184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3"/>
              <p:cNvSpPr/>
              <p:nvPr/>
            </p:nvSpPr>
            <p:spPr>
              <a:xfrm flipH="1" rot="10800000">
                <a:off x="188667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3"/>
              <p:cNvSpPr/>
              <p:nvPr/>
            </p:nvSpPr>
            <p:spPr>
              <a:xfrm flipH="1" rot="10800000">
                <a:off x="210149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3"/>
              <p:cNvSpPr/>
              <p:nvPr/>
            </p:nvSpPr>
            <p:spPr>
              <a:xfrm flipH="1" rot="10800000">
                <a:off x="231631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
              <p:cNvSpPr/>
              <p:nvPr/>
            </p:nvSpPr>
            <p:spPr>
              <a:xfrm flipH="1" rot="10800000">
                <a:off x="253114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3"/>
              <p:cNvSpPr/>
              <p:nvPr/>
            </p:nvSpPr>
            <p:spPr>
              <a:xfrm flipH="1" rot="10800000">
                <a:off x="274596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3"/>
              <p:cNvSpPr/>
              <p:nvPr/>
            </p:nvSpPr>
            <p:spPr>
              <a:xfrm flipH="1" rot="10800000">
                <a:off x="296078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3"/>
              <p:cNvSpPr/>
              <p:nvPr/>
            </p:nvSpPr>
            <p:spPr>
              <a:xfrm flipH="1" rot="10800000">
                <a:off x="317561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3"/>
              <p:cNvSpPr/>
              <p:nvPr/>
            </p:nvSpPr>
            <p:spPr>
              <a:xfrm flipH="1" rot="10800000">
                <a:off x="339043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3"/>
              <p:cNvSpPr/>
              <p:nvPr/>
            </p:nvSpPr>
            <p:spPr>
              <a:xfrm flipH="1" rot="10800000">
                <a:off x="360525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3"/>
              <p:cNvSpPr/>
              <p:nvPr/>
            </p:nvSpPr>
            <p:spPr>
              <a:xfrm flipH="1" rot="10800000">
                <a:off x="382008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3"/>
              <p:cNvSpPr/>
              <p:nvPr/>
            </p:nvSpPr>
            <p:spPr>
              <a:xfrm flipH="1" rot="10800000">
                <a:off x="403490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3"/>
              <p:cNvSpPr/>
              <p:nvPr/>
            </p:nvSpPr>
            <p:spPr>
              <a:xfrm flipH="1" rot="10800000">
                <a:off x="424972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
              <p:cNvSpPr/>
              <p:nvPr/>
            </p:nvSpPr>
            <p:spPr>
              <a:xfrm flipH="1" rot="10800000">
                <a:off x="446455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3"/>
              <p:cNvSpPr/>
              <p:nvPr/>
            </p:nvSpPr>
            <p:spPr>
              <a:xfrm flipH="1" rot="10800000">
                <a:off x="467937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3"/>
              <p:cNvSpPr/>
              <p:nvPr/>
            </p:nvSpPr>
            <p:spPr>
              <a:xfrm flipH="1" rot="10800000">
                <a:off x="489419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3"/>
              <p:cNvSpPr/>
              <p:nvPr/>
            </p:nvSpPr>
            <p:spPr>
              <a:xfrm flipH="1" rot="10800000">
                <a:off x="510902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3"/>
              <p:cNvSpPr/>
              <p:nvPr/>
            </p:nvSpPr>
            <p:spPr>
              <a:xfrm flipH="1" rot="10800000">
                <a:off x="532384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3"/>
              <p:cNvSpPr/>
              <p:nvPr/>
            </p:nvSpPr>
            <p:spPr>
              <a:xfrm flipH="1" rot="10800000">
                <a:off x="553866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
              <p:cNvSpPr/>
              <p:nvPr/>
            </p:nvSpPr>
            <p:spPr>
              <a:xfrm flipH="1" rot="10800000">
                <a:off x="575349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3"/>
              <p:cNvSpPr/>
              <p:nvPr/>
            </p:nvSpPr>
            <p:spPr>
              <a:xfrm flipH="1" rot="10800000">
                <a:off x="596831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3"/>
              <p:cNvSpPr/>
              <p:nvPr/>
            </p:nvSpPr>
            <p:spPr>
              <a:xfrm flipH="1" rot="10800000">
                <a:off x="618313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3"/>
              <p:cNvSpPr/>
              <p:nvPr/>
            </p:nvSpPr>
            <p:spPr>
              <a:xfrm flipH="1" rot="10800000">
                <a:off x="639796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3"/>
              <p:cNvSpPr/>
              <p:nvPr/>
            </p:nvSpPr>
            <p:spPr>
              <a:xfrm flipH="1" rot="10800000">
                <a:off x="661278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3"/>
              <p:cNvSpPr/>
              <p:nvPr/>
            </p:nvSpPr>
            <p:spPr>
              <a:xfrm flipH="1" rot="10800000">
                <a:off x="682760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
              <p:cNvSpPr/>
              <p:nvPr/>
            </p:nvSpPr>
            <p:spPr>
              <a:xfrm flipH="1" rot="10800000">
                <a:off x="704243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3"/>
              <p:cNvSpPr/>
              <p:nvPr/>
            </p:nvSpPr>
            <p:spPr>
              <a:xfrm flipH="1" rot="10800000">
                <a:off x="725725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3"/>
              <p:cNvSpPr/>
              <p:nvPr/>
            </p:nvSpPr>
            <p:spPr>
              <a:xfrm flipH="1" rot="10800000">
                <a:off x="747207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3"/>
              <p:cNvSpPr/>
              <p:nvPr/>
            </p:nvSpPr>
            <p:spPr>
              <a:xfrm flipH="1" rot="10800000">
                <a:off x="768690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3"/>
              <p:cNvSpPr/>
              <p:nvPr/>
            </p:nvSpPr>
            <p:spPr>
              <a:xfrm flipH="1" rot="10800000">
                <a:off x="790172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3"/>
              <p:cNvSpPr/>
              <p:nvPr/>
            </p:nvSpPr>
            <p:spPr>
              <a:xfrm flipH="1" rot="10800000">
                <a:off x="8116546"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3"/>
              <p:cNvSpPr/>
              <p:nvPr/>
            </p:nvSpPr>
            <p:spPr>
              <a:xfrm flipH="1" rot="10800000">
                <a:off x="833137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3"/>
              <p:cNvSpPr/>
              <p:nvPr/>
            </p:nvSpPr>
            <p:spPr>
              <a:xfrm flipH="1" rot="10800000">
                <a:off x="854619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
              <p:cNvSpPr/>
              <p:nvPr/>
            </p:nvSpPr>
            <p:spPr>
              <a:xfrm flipH="1" rot="10800000">
                <a:off x="8761016"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3"/>
              <p:cNvSpPr/>
              <p:nvPr/>
            </p:nvSpPr>
            <p:spPr>
              <a:xfrm flipH="1" rot="10800000">
                <a:off x="897584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3"/>
              <p:cNvSpPr/>
              <p:nvPr/>
            </p:nvSpPr>
            <p:spPr>
              <a:xfrm flipH="1" rot="10800000">
                <a:off x="-46739"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3"/>
              <p:cNvSpPr/>
              <p:nvPr/>
            </p:nvSpPr>
            <p:spPr>
              <a:xfrm flipH="1" rot="10800000">
                <a:off x="16808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
              <p:cNvSpPr/>
              <p:nvPr/>
            </p:nvSpPr>
            <p:spPr>
              <a:xfrm flipH="1" rot="10800000">
                <a:off x="38290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
              <p:cNvSpPr/>
              <p:nvPr/>
            </p:nvSpPr>
            <p:spPr>
              <a:xfrm flipH="1" rot="10800000">
                <a:off x="59773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
              <p:cNvSpPr/>
              <p:nvPr/>
            </p:nvSpPr>
            <p:spPr>
              <a:xfrm flipH="1" rot="10800000">
                <a:off x="81255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
              <p:cNvSpPr/>
              <p:nvPr/>
            </p:nvSpPr>
            <p:spPr>
              <a:xfrm flipH="1" rot="10800000">
                <a:off x="102737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
              <p:cNvSpPr/>
              <p:nvPr/>
            </p:nvSpPr>
            <p:spPr>
              <a:xfrm flipH="1" rot="10800000">
                <a:off x="124220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
              <p:cNvSpPr/>
              <p:nvPr/>
            </p:nvSpPr>
            <p:spPr>
              <a:xfrm flipH="1" rot="10800000">
                <a:off x="145702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
              <p:cNvSpPr/>
              <p:nvPr/>
            </p:nvSpPr>
            <p:spPr>
              <a:xfrm flipH="1" rot="10800000">
                <a:off x="167184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3"/>
              <p:cNvSpPr/>
              <p:nvPr/>
            </p:nvSpPr>
            <p:spPr>
              <a:xfrm flipH="1" rot="10800000">
                <a:off x="188667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3"/>
              <p:cNvSpPr/>
              <p:nvPr/>
            </p:nvSpPr>
            <p:spPr>
              <a:xfrm flipH="1" rot="10800000">
                <a:off x="210149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
              <p:cNvSpPr/>
              <p:nvPr/>
            </p:nvSpPr>
            <p:spPr>
              <a:xfrm flipH="1" rot="10800000">
                <a:off x="231631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
              <p:cNvSpPr/>
              <p:nvPr/>
            </p:nvSpPr>
            <p:spPr>
              <a:xfrm flipH="1" rot="10800000">
                <a:off x="253114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
              <p:cNvSpPr/>
              <p:nvPr/>
            </p:nvSpPr>
            <p:spPr>
              <a:xfrm flipH="1" rot="10800000">
                <a:off x="274596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3"/>
              <p:cNvSpPr/>
              <p:nvPr/>
            </p:nvSpPr>
            <p:spPr>
              <a:xfrm flipH="1" rot="10800000">
                <a:off x="296078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3"/>
              <p:cNvSpPr/>
              <p:nvPr/>
            </p:nvSpPr>
            <p:spPr>
              <a:xfrm flipH="1" rot="10800000">
                <a:off x="317561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
              <p:cNvSpPr/>
              <p:nvPr/>
            </p:nvSpPr>
            <p:spPr>
              <a:xfrm flipH="1" rot="10800000">
                <a:off x="339043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
              <p:cNvSpPr/>
              <p:nvPr/>
            </p:nvSpPr>
            <p:spPr>
              <a:xfrm flipH="1" rot="10800000">
                <a:off x="360525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
              <p:cNvSpPr/>
              <p:nvPr/>
            </p:nvSpPr>
            <p:spPr>
              <a:xfrm flipH="1" rot="10800000">
                <a:off x="382008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3"/>
              <p:cNvSpPr/>
              <p:nvPr/>
            </p:nvSpPr>
            <p:spPr>
              <a:xfrm flipH="1" rot="10800000">
                <a:off x="403490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3"/>
              <p:cNvSpPr/>
              <p:nvPr/>
            </p:nvSpPr>
            <p:spPr>
              <a:xfrm flipH="1" rot="10800000">
                <a:off x="424972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
              <p:cNvSpPr/>
              <p:nvPr/>
            </p:nvSpPr>
            <p:spPr>
              <a:xfrm flipH="1" rot="10800000">
                <a:off x="446455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
              <p:cNvSpPr/>
              <p:nvPr/>
            </p:nvSpPr>
            <p:spPr>
              <a:xfrm flipH="1" rot="10800000">
                <a:off x="467937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
              <p:cNvSpPr/>
              <p:nvPr/>
            </p:nvSpPr>
            <p:spPr>
              <a:xfrm flipH="1" rot="10800000">
                <a:off x="489419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
              <p:cNvSpPr/>
              <p:nvPr/>
            </p:nvSpPr>
            <p:spPr>
              <a:xfrm flipH="1" rot="10800000">
                <a:off x="510902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
              <p:cNvSpPr/>
              <p:nvPr/>
            </p:nvSpPr>
            <p:spPr>
              <a:xfrm flipH="1" rot="10800000">
                <a:off x="532384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
              <p:cNvSpPr/>
              <p:nvPr/>
            </p:nvSpPr>
            <p:spPr>
              <a:xfrm flipH="1" rot="10800000">
                <a:off x="553866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
              <p:cNvSpPr/>
              <p:nvPr/>
            </p:nvSpPr>
            <p:spPr>
              <a:xfrm flipH="1" rot="10800000">
                <a:off x="575349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
              <p:cNvSpPr/>
              <p:nvPr/>
            </p:nvSpPr>
            <p:spPr>
              <a:xfrm flipH="1" rot="10800000">
                <a:off x="596831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
              <p:cNvSpPr/>
              <p:nvPr/>
            </p:nvSpPr>
            <p:spPr>
              <a:xfrm flipH="1" rot="10800000">
                <a:off x="618313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3"/>
              <p:cNvSpPr/>
              <p:nvPr/>
            </p:nvSpPr>
            <p:spPr>
              <a:xfrm flipH="1" rot="10800000">
                <a:off x="639796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
              <p:cNvSpPr/>
              <p:nvPr/>
            </p:nvSpPr>
            <p:spPr>
              <a:xfrm flipH="1" rot="10800000">
                <a:off x="661278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
              <p:cNvSpPr/>
              <p:nvPr/>
            </p:nvSpPr>
            <p:spPr>
              <a:xfrm flipH="1" rot="10800000">
                <a:off x="682760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
              <p:cNvSpPr/>
              <p:nvPr/>
            </p:nvSpPr>
            <p:spPr>
              <a:xfrm flipH="1" rot="10800000">
                <a:off x="704243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
              <p:cNvSpPr/>
              <p:nvPr/>
            </p:nvSpPr>
            <p:spPr>
              <a:xfrm flipH="1" rot="10800000">
                <a:off x="725725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
              <p:cNvSpPr/>
              <p:nvPr/>
            </p:nvSpPr>
            <p:spPr>
              <a:xfrm flipH="1" rot="10800000">
                <a:off x="747207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
              <p:cNvSpPr/>
              <p:nvPr/>
            </p:nvSpPr>
            <p:spPr>
              <a:xfrm flipH="1" rot="10800000">
                <a:off x="768690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
              <p:cNvSpPr/>
              <p:nvPr/>
            </p:nvSpPr>
            <p:spPr>
              <a:xfrm flipH="1" rot="10800000">
                <a:off x="790172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
              <p:cNvSpPr/>
              <p:nvPr/>
            </p:nvSpPr>
            <p:spPr>
              <a:xfrm flipH="1" rot="10800000">
                <a:off x="8116546"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
              <p:cNvSpPr/>
              <p:nvPr/>
            </p:nvSpPr>
            <p:spPr>
              <a:xfrm flipH="1" rot="10800000">
                <a:off x="833137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
              <p:cNvSpPr/>
              <p:nvPr/>
            </p:nvSpPr>
            <p:spPr>
              <a:xfrm flipH="1" rot="10800000">
                <a:off x="854619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
              <p:cNvSpPr/>
              <p:nvPr/>
            </p:nvSpPr>
            <p:spPr>
              <a:xfrm flipH="1" rot="10800000">
                <a:off x="8761016"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
              <p:cNvSpPr/>
              <p:nvPr/>
            </p:nvSpPr>
            <p:spPr>
              <a:xfrm flipH="1" rot="10800000">
                <a:off x="897584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
              <p:cNvSpPr/>
              <p:nvPr/>
            </p:nvSpPr>
            <p:spPr>
              <a:xfrm flipH="1" rot="10800000">
                <a:off x="-46739"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
              <p:cNvSpPr/>
              <p:nvPr/>
            </p:nvSpPr>
            <p:spPr>
              <a:xfrm flipH="1" rot="10800000">
                <a:off x="16808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3"/>
              <p:cNvSpPr/>
              <p:nvPr/>
            </p:nvSpPr>
            <p:spPr>
              <a:xfrm flipH="1" rot="10800000">
                <a:off x="38290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3"/>
              <p:cNvSpPr/>
              <p:nvPr/>
            </p:nvSpPr>
            <p:spPr>
              <a:xfrm flipH="1" rot="10800000">
                <a:off x="59773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
              <p:cNvSpPr/>
              <p:nvPr/>
            </p:nvSpPr>
            <p:spPr>
              <a:xfrm flipH="1" rot="10800000">
                <a:off x="81255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
              <p:cNvSpPr/>
              <p:nvPr/>
            </p:nvSpPr>
            <p:spPr>
              <a:xfrm flipH="1" rot="10800000">
                <a:off x="102737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
              <p:cNvSpPr/>
              <p:nvPr/>
            </p:nvSpPr>
            <p:spPr>
              <a:xfrm flipH="1" rot="10800000">
                <a:off x="124220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
              <p:cNvSpPr/>
              <p:nvPr/>
            </p:nvSpPr>
            <p:spPr>
              <a:xfrm flipH="1" rot="10800000">
                <a:off x="145702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
              <p:cNvSpPr/>
              <p:nvPr/>
            </p:nvSpPr>
            <p:spPr>
              <a:xfrm flipH="1" rot="10800000">
                <a:off x="167184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
              <p:cNvSpPr/>
              <p:nvPr/>
            </p:nvSpPr>
            <p:spPr>
              <a:xfrm flipH="1" rot="10800000">
                <a:off x="188667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
              <p:cNvSpPr/>
              <p:nvPr/>
            </p:nvSpPr>
            <p:spPr>
              <a:xfrm flipH="1" rot="10800000">
                <a:off x="210149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
              <p:cNvSpPr/>
              <p:nvPr/>
            </p:nvSpPr>
            <p:spPr>
              <a:xfrm flipH="1" rot="10800000">
                <a:off x="231631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
              <p:cNvSpPr/>
              <p:nvPr/>
            </p:nvSpPr>
            <p:spPr>
              <a:xfrm flipH="1" rot="10800000">
                <a:off x="253114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
              <p:cNvSpPr/>
              <p:nvPr/>
            </p:nvSpPr>
            <p:spPr>
              <a:xfrm flipH="1" rot="10800000">
                <a:off x="274596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3"/>
              <p:cNvSpPr/>
              <p:nvPr/>
            </p:nvSpPr>
            <p:spPr>
              <a:xfrm flipH="1" rot="10800000">
                <a:off x="296078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
              <p:cNvSpPr/>
              <p:nvPr/>
            </p:nvSpPr>
            <p:spPr>
              <a:xfrm flipH="1" rot="10800000">
                <a:off x="317561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
              <p:cNvSpPr/>
              <p:nvPr/>
            </p:nvSpPr>
            <p:spPr>
              <a:xfrm flipH="1" rot="10800000">
                <a:off x="339043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3"/>
              <p:cNvSpPr/>
              <p:nvPr/>
            </p:nvSpPr>
            <p:spPr>
              <a:xfrm flipH="1" rot="10800000">
                <a:off x="360525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3"/>
              <p:cNvSpPr/>
              <p:nvPr/>
            </p:nvSpPr>
            <p:spPr>
              <a:xfrm flipH="1" rot="10800000">
                <a:off x="382008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
              <p:cNvSpPr/>
              <p:nvPr/>
            </p:nvSpPr>
            <p:spPr>
              <a:xfrm flipH="1" rot="10800000">
                <a:off x="403490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
              <p:cNvSpPr/>
              <p:nvPr/>
            </p:nvSpPr>
            <p:spPr>
              <a:xfrm flipH="1" rot="10800000">
                <a:off x="424972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3"/>
              <p:cNvSpPr/>
              <p:nvPr/>
            </p:nvSpPr>
            <p:spPr>
              <a:xfrm flipH="1" rot="10800000">
                <a:off x="446455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3"/>
              <p:cNvSpPr/>
              <p:nvPr/>
            </p:nvSpPr>
            <p:spPr>
              <a:xfrm flipH="1" rot="10800000">
                <a:off x="467937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3"/>
              <p:cNvSpPr/>
              <p:nvPr/>
            </p:nvSpPr>
            <p:spPr>
              <a:xfrm flipH="1" rot="10800000">
                <a:off x="489419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
              <p:cNvSpPr/>
              <p:nvPr/>
            </p:nvSpPr>
            <p:spPr>
              <a:xfrm flipH="1" rot="10800000">
                <a:off x="510902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3"/>
              <p:cNvSpPr/>
              <p:nvPr/>
            </p:nvSpPr>
            <p:spPr>
              <a:xfrm flipH="1" rot="10800000">
                <a:off x="532384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3"/>
              <p:cNvSpPr/>
              <p:nvPr/>
            </p:nvSpPr>
            <p:spPr>
              <a:xfrm flipH="1" rot="10800000">
                <a:off x="553866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3"/>
              <p:cNvSpPr/>
              <p:nvPr/>
            </p:nvSpPr>
            <p:spPr>
              <a:xfrm flipH="1" rot="10800000">
                <a:off x="575349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3"/>
              <p:cNvSpPr/>
              <p:nvPr/>
            </p:nvSpPr>
            <p:spPr>
              <a:xfrm flipH="1" rot="10800000">
                <a:off x="596831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3"/>
              <p:cNvSpPr/>
              <p:nvPr/>
            </p:nvSpPr>
            <p:spPr>
              <a:xfrm flipH="1" rot="10800000">
                <a:off x="618313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3"/>
              <p:cNvSpPr/>
              <p:nvPr/>
            </p:nvSpPr>
            <p:spPr>
              <a:xfrm flipH="1" rot="10800000">
                <a:off x="639796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3"/>
              <p:cNvSpPr/>
              <p:nvPr/>
            </p:nvSpPr>
            <p:spPr>
              <a:xfrm flipH="1" rot="10800000">
                <a:off x="661278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3"/>
              <p:cNvSpPr/>
              <p:nvPr/>
            </p:nvSpPr>
            <p:spPr>
              <a:xfrm flipH="1" rot="10800000">
                <a:off x="682760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
              <p:cNvSpPr/>
              <p:nvPr/>
            </p:nvSpPr>
            <p:spPr>
              <a:xfrm flipH="1" rot="10800000">
                <a:off x="704243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
              <p:cNvSpPr/>
              <p:nvPr/>
            </p:nvSpPr>
            <p:spPr>
              <a:xfrm flipH="1" rot="10800000">
                <a:off x="725725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
              <p:cNvSpPr/>
              <p:nvPr/>
            </p:nvSpPr>
            <p:spPr>
              <a:xfrm flipH="1" rot="10800000">
                <a:off x="747207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
              <p:cNvSpPr/>
              <p:nvPr/>
            </p:nvSpPr>
            <p:spPr>
              <a:xfrm flipH="1" rot="10800000">
                <a:off x="768690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
              <p:cNvSpPr/>
              <p:nvPr/>
            </p:nvSpPr>
            <p:spPr>
              <a:xfrm flipH="1" rot="10800000">
                <a:off x="790172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3"/>
              <p:cNvSpPr/>
              <p:nvPr/>
            </p:nvSpPr>
            <p:spPr>
              <a:xfrm flipH="1" rot="10800000">
                <a:off x="8116546"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3"/>
              <p:cNvSpPr/>
              <p:nvPr/>
            </p:nvSpPr>
            <p:spPr>
              <a:xfrm flipH="1" rot="10800000">
                <a:off x="833137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
              <p:cNvSpPr/>
              <p:nvPr/>
            </p:nvSpPr>
            <p:spPr>
              <a:xfrm flipH="1" rot="10800000">
                <a:off x="854619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
              <p:cNvSpPr/>
              <p:nvPr/>
            </p:nvSpPr>
            <p:spPr>
              <a:xfrm flipH="1" rot="10800000">
                <a:off x="8761016"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
              <p:cNvSpPr/>
              <p:nvPr/>
            </p:nvSpPr>
            <p:spPr>
              <a:xfrm flipH="1" rot="10800000">
                <a:off x="897584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3"/>
              <p:cNvSpPr/>
              <p:nvPr/>
            </p:nvSpPr>
            <p:spPr>
              <a:xfrm flipH="1" rot="10800000">
                <a:off x="-46739"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3"/>
              <p:cNvSpPr/>
              <p:nvPr/>
            </p:nvSpPr>
            <p:spPr>
              <a:xfrm flipH="1" rot="10800000">
                <a:off x="16808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
              <p:cNvSpPr/>
              <p:nvPr/>
            </p:nvSpPr>
            <p:spPr>
              <a:xfrm flipH="1" rot="10800000">
                <a:off x="38290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
              <p:cNvSpPr/>
              <p:nvPr/>
            </p:nvSpPr>
            <p:spPr>
              <a:xfrm flipH="1" rot="10800000">
                <a:off x="59773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
              <p:cNvSpPr/>
              <p:nvPr/>
            </p:nvSpPr>
            <p:spPr>
              <a:xfrm flipH="1" rot="10800000">
                <a:off x="81255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3"/>
              <p:cNvSpPr/>
              <p:nvPr/>
            </p:nvSpPr>
            <p:spPr>
              <a:xfrm flipH="1" rot="10800000">
                <a:off x="102737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3"/>
              <p:cNvSpPr/>
              <p:nvPr/>
            </p:nvSpPr>
            <p:spPr>
              <a:xfrm flipH="1" rot="10800000">
                <a:off x="124220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
              <p:cNvSpPr/>
              <p:nvPr/>
            </p:nvSpPr>
            <p:spPr>
              <a:xfrm flipH="1" rot="10800000">
                <a:off x="145702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
              <p:cNvSpPr/>
              <p:nvPr/>
            </p:nvSpPr>
            <p:spPr>
              <a:xfrm flipH="1" rot="10800000">
                <a:off x="167184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
              <p:cNvSpPr/>
              <p:nvPr/>
            </p:nvSpPr>
            <p:spPr>
              <a:xfrm flipH="1" rot="10800000">
                <a:off x="188667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
              <p:cNvSpPr/>
              <p:nvPr/>
            </p:nvSpPr>
            <p:spPr>
              <a:xfrm flipH="1" rot="10800000">
                <a:off x="210149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
              <p:cNvSpPr/>
              <p:nvPr/>
            </p:nvSpPr>
            <p:spPr>
              <a:xfrm flipH="1" rot="10800000">
                <a:off x="231631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3"/>
              <p:cNvSpPr/>
              <p:nvPr/>
            </p:nvSpPr>
            <p:spPr>
              <a:xfrm flipH="1" rot="10800000">
                <a:off x="253114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3"/>
              <p:cNvSpPr/>
              <p:nvPr/>
            </p:nvSpPr>
            <p:spPr>
              <a:xfrm flipH="1" rot="10800000">
                <a:off x="274596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
              <p:cNvSpPr/>
              <p:nvPr/>
            </p:nvSpPr>
            <p:spPr>
              <a:xfrm flipH="1" rot="10800000">
                <a:off x="296078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
              <p:cNvSpPr/>
              <p:nvPr/>
            </p:nvSpPr>
            <p:spPr>
              <a:xfrm flipH="1" rot="10800000">
                <a:off x="317561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3"/>
              <p:cNvSpPr/>
              <p:nvPr/>
            </p:nvSpPr>
            <p:spPr>
              <a:xfrm flipH="1" rot="10800000">
                <a:off x="339043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3"/>
              <p:cNvSpPr/>
              <p:nvPr/>
            </p:nvSpPr>
            <p:spPr>
              <a:xfrm flipH="1" rot="10800000">
                <a:off x="360525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3"/>
              <p:cNvSpPr/>
              <p:nvPr/>
            </p:nvSpPr>
            <p:spPr>
              <a:xfrm flipH="1" rot="10800000">
                <a:off x="382008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3"/>
              <p:cNvSpPr/>
              <p:nvPr/>
            </p:nvSpPr>
            <p:spPr>
              <a:xfrm flipH="1" rot="10800000">
                <a:off x="403490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3"/>
              <p:cNvSpPr/>
              <p:nvPr/>
            </p:nvSpPr>
            <p:spPr>
              <a:xfrm flipH="1" rot="10800000">
                <a:off x="424972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
              <p:cNvSpPr/>
              <p:nvPr/>
            </p:nvSpPr>
            <p:spPr>
              <a:xfrm flipH="1" rot="10800000">
                <a:off x="446455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
              <p:cNvSpPr/>
              <p:nvPr/>
            </p:nvSpPr>
            <p:spPr>
              <a:xfrm flipH="1" rot="10800000">
                <a:off x="467937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
              <p:cNvSpPr/>
              <p:nvPr/>
            </p:nvSpPr>
            <p:spPr>
              <a:xfrm flipH="1" rot="10800000">
                <a:off x="489419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
              <p:cNvSpPr/>
              <p:nvPr/>
            </p:nvSpPr>
            <p:spPr>
              <a:xfrm flipH="1" rot="10800000">
                <a:off x="510902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
              <p:cNvSpPr/>
              <p:nvPr/>
            </p:nvSpPr>
            <p:spPr>
              <a:xfrm flipH="1" rot="10800000">
                <a:off x="532384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3"/>
              <p:cNvSpPr/>
              <p:nvPr/>
            </p:nvSpPr>
            <p:spPr>
              <a:xfrm flipH="1" rot="10800000">
                <a:off x="553866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
              <p:cNvSpPr/>
              <p:nvPr/>
            </p:nvSpPr>
            <p:spPr>
              <a:xfrm flipH="1" rot="10800000">
                <a:off x="575349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
              <p:cNvSpPr/>
              <p:nvPr/>
            </p:nvSpPr>
            <p:spPr>
              <a:xfrm flipH="1" rot="10800000">
                <a:off x="596831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
              <p:cNvSpPr/>
              <p:nvPr/>
            </p:nvSpPr>
            <p:spPr>
              <a:xfrm flipH="1" rot="10800000">
                <a:off x="618313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
              <p:cNvSpPr/>
              <p:nvPr/>
            </p:nvSpPr>
            <p:spPr>
              <a:xfrm flipH="1" rot="10800000">
                <a:off x="639796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3"/>
              <p:cNvSpPr/>
              <p:nvPr/>
            </p:nvSpPr>
            <p:spPr>
              <a:xfrm flipH="1" rot="10800000">
                <a:off x="661278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3"/>
              <p:cNvSpPr/>
              <p:nvPr/>
            </p:nvSpPr>
            <p:spPr>
              <a:xfrm flipH="1" rot="10800000">
                <a:off x="682760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
              <p:cNvSpPr/>
              <p:nvPr/>
            </p:nvSpPr>
            <p:spPr>
              <a:xfrm flipH="1" rot="10800000">
                <a:off x="704243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
              <p:cNvSpPr/>
              <p:nvPr/>
            </p:nvSpPr>
            <p:spPr>
              <a:xfrm flipH="1" rot="10800000">
                <a:off x="725725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
              <p:cNvSpPr/>
              <p:nvPr/>
            </p:nvSpPr>
            <p:spPr>
              <a:xfrm flipH="1" rot="10800000">
                <a:off x="747207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3"/>
              <p:cNvSpPr/>
              <p:nvPr/>
            </p:nvSpPr>
            <p:spPr>
              <a:xfrm flipH="1" rot="10800000">
                <a:off x="768690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
              <p:cNvSpPr/>
              <p:nvPr/>
            </p:nvSpPr>
            <p:spPr>
              <a:xfrm flipH="1" rot="10800000">
                <a:off x="790172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
              <p:cNvSpPr/>
              <p:nvPr/>
            </p:nvSpPr>
            <p:spPr>
              <a:xfrm flipH="1" rot="10800000">
                <a:off x="8116546"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
              <p:cNvSpPr/>
              <p:nvPr/>
            </p:nvSpPr>
            <p:spPr>
              <a:xfrm flipH="1" rot="10800000">
                <a:off x="833137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
              <p:cNvSpPr/>
              <p:nvPr/>
            </p:nvSpPr>
            <p:spPr>
              <a:xfrm flipH="1" rot="10800000">
                <a:off x="854619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
              <p:cNvSpPr/>
              <p:nvPr/>
            </p:nvSpPr>
            <p:spPr>
              <a:xfrm flipH="1" rot="10800000">
                <a:off x="8761016"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
              <p:cNvSpPr/>
              <p:nvPr/>
            </p:nvSpPr>
            <p:spPr>
              <a:xfrm flipH="1" rot="10800000">
                <a:off x="897584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
              <p:cNvSpPr/>
              <p:nvPr/>
            </p:nvSpPr>
            <p:spPr>
              <a:xfrm flipH="1" rot="10800000">
                <a:off x="-46739"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
              <p:cNvSpPr/>
              <p:nvPr/>
            </p:nvSpPr>
            <p:spPr>
              <a:xfrm flipH="1" rot="10800000">
                <a:off x="16808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
              <p:cNvSpPr/>
              <p:nvPr/>
            </p:nvSpPr>
            <p:spPr>
              <a:xfrm flipH="1" rot="10800000">
                <a:off x="38290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3"/>
              <p:cNvSpPr/>
              <p:nvPr/>
            </p:nvSpPr>
            <p:spPr>
              <a:xfrm flipH="1" rot="10800000">
                <a:off x="59773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
              <p:cNvSpPr/>
              <p:nvPr/>
            </p:nvSpPr>
            <p:spPr>
              <a:xfrm flipH="1" rot="10800000">
                <a:off x="81255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
              <p:cNvSpPr/>
              <p:nvPr/>
            </p:nvSpPr>
            <p:spPr>
              <a:xfrm flipH="1" rot="10800000">
                <a:off x="102737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
              <p:cNvSpPr/>
              <p:nvPr/>
            </p:nvSpPr>
            <p:spPr>
              <a:xfrm flipH="1" rot="10800000">
                <a:off x="124220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3"/>
              <p:cNvSpPr/>
              <p:nvPr/>
            </p:nvSpPr>
            <p:spPr>
              <a:xfrm flipH="1" rot="10800000">
                <a:off x="145702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3"/>
              <p:cNvSpPr/>
              <p:nvPr/>
            </p:nvSpPr>
            <p:spPr>
              <a:xfrm flipH="1" rot="10800000">
                <a:off x="167184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3"/>
              <p:cNvSpPr/>
              <p:nvPr/>
            </p:nvSpPr>
            <p:spPr>
              <a:xfrm flipH="1" rot="10800000">
                <a:off x="188667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3"/>
              <p:cNvSpPr/>
              <p:nvPr/>
            </p:nvSpPr>
            <p:spPr>
              <a:xfrm flipH="1" rot="10800000">
                <a:off x="210149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3"/>
              <p:cNvSpPr/>
              <p:nvPr/>
            </p:nvSpPr>
            <p:spPr>
              <a:xfrm flipH="1" rot="10800000">
                <a:off x="231631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3"/>
              <p:cNvSpPr/>
              <p:nvPr/>
            </p:nvSpPr>
            <p:spPr>
              <a:xfrm flipH="1" rot="10800000">
                <a:off x="253114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3"/>
              <p:cNvSpPr/>
              <p:nvPr/>
            </p:nvSpPr>
            <p:spPr>
              <a:xfrm flipH="1" rot="10800000">
                <a:off x="274596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3"/>
              <p:cNvSpPr/>
              <p:nvPr/>
            </p:nvSpPr>
            <p:spPr>
              <a:xfrm flipH="1" rot="10800000">
                <a:off x="296078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3"/>
              <p:cNvSpPr/>
              <p:nvPr/>
            </p:nvSpPr>
            <p:spPr>
              <a:xfrm flipH="1" rot="10800000">
                <a:off x="317561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
              <p:cNvSpPr/>
              <p:nvPr/>
            </p:nvSpPr>
            <p:spPr>
              <a:xfrm flipH="1" rot="10800000">
                <a:off x="339043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
              <p:cNvSpPr/>
              <p:nvPr/>
            </p:nvSpPr>
            <p:spPr>
              <a:xfrm flipH="1" rot="10800000">
                <a:off x="360525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
              <p:cNvSpPr/>
              <p:nvPr/>
            </p:nvSpPr>
            <p:spPr>
              <a:xfrm flipH="1" rot="10800000">
                <a:off x="382008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
              <p:cNvSpPr/>
              <p:nvPr/>
            </p:nvSpPr>
            <p:spPr>
              <a:xfrm flipH="1" rot="10800000">
                <a:off x="403490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
              <p:cNvSpPr/>
              <p:nvPr/>
            </p:nvSpPr>
            <p:spPr>
              <a:xfrm flipH="1" rot="10800000">
                <a:off x="424972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3"/>
              <p:cNvSpPr/>
              <p:nvPr/>
            </p:nvSpPr>
            <p:spPr>
              <a:xfrm flipH="1" rot="10800000">
                <a:off x="446455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3"/>
              <p:cNvSpPr/>
              <p:nvPr/>
            </p:nvSpPr>
            <p:spPr>
              <a:xfrm flipH="1" rot="10800000">
                <a:off x="467937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
              <p:cNvSpPr/>
              <p:nvPr/>
            </p:nvSpPr>
            <p:spPr>
              <a:xfrm flipH="1" rot="10800000">
                <a:off x="489419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
              <p:cNvSpPr/>
              <p:nvPr/>
            </p:nvSpPr>
            <p:spPr>
              <a:xfrm flipH="1" rot="10800000">
                <a:off x="510902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
              <p:cNvSpPr/>
              <p:nvPr/>
            </p:nvSpPr>
            <p:spPr>
              <a:xfrm flipH="1" rot="10800000">
                <a:off x="532384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
              <p:cNvSpPr/>
              <p:nvPr/>
            </p:nvSpPr>
            <p:spPr>
              <a:xfrm flipH="1" rot="10800000">
                <a:off x="553866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3"/>
              <p:cNvSpPr/>
              <p:nvPr/>
            </p:nvSpPr>
            <p:spPr>
              <a:xfrm flipH="1" rot="10800000">
                <a:off x="575349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
              <p:cNvSpPr/>
              <p:nvPr/>
            </p:nvSpPr>
            <p:spPr>
              <a:xfrm flipH="1" rot="10800000">
                <a:off x="596831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
              <p:cNvSpPr/>
              <p:nvPr/>
            </p:nvSpPr>
            <p:spPr>
              <a:xfrm flipH="1" rot="10800000">
                <a:off x="618313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
              <p:cNvSpPr/>
              <p:nvPr/>
            </p:nvSpPr>
            <p:spPr>
              <a:xfrm flipH="1" rot="10800000">
                <a:off x="639796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3"/>
              <p:cNvSpPr/>
              <p:nvPr/>
            </p:nvSpPr>
            <p:spPr>
              <a:xfrm flipH="1" rot="10800000">
                <a:off x="661278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3"/>
              <p:cNvSpPr/>
              <p:nvPr/>
            </p:nvSpPr>
            <p:spPr>
              <a:xfrm flipH="1" rot="10800000">
                <a:off x="682760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3"/>
              <p:cNvSpPr/>
              <p:nvPr/>
            </p:nvSpPr>
            <p:spPr>
              <a:xfrm flipH="1" rot="10800000">
                <a:off x="704243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
              <p:cNvSpPr/>
              <p:nvPr/>
            </p:nvSpPr>
            <p:spPr>
              <a:xfrm flipH="1" rot="10800000">
                <a:off x="725725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
              <p:cNvSpPr/>
              <p:nvPr/>
            </p:nvSpPr>
            <p:spPr>
              <a:xfrm flipH="1" rot="10800000">
                <a:off x="747207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
              <p:cNvSpPr/>
              <p:nvPr/>
            </p:nvSpPr>
            <p:spPr>
              <a:xfrm flipH="1" rot="10800000">
                <a:off x="768690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
              <p:cNvSpPr/>
              <p:nvPr/>
            </p:nvSpPr>
            <p:spPr>
              <a:xfrm flipH="1" rot="10800000">
                <a:off x="790172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
              <p:cNvSpPr/>
              <p:nvPr/>
            </p:nvSpPr>
            <p:spPr>
              <a:xfrm flipH="1" rot="10800000">
                <a:off x="8116546"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3"/>
              <p:cNvSpPr/>
              <p:nvPr/>
            </p:nvSpPr>
            <p:spPr>
              <a:xfrm flipH="1" rot="10800000">
                <a:off x="833137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3"/>
              <p:cNvSpPr/>
              <p:nvPr/>
            </p:nvSpPr>
            <p:spPr>
              <a:xfrm flipH="1" rot="10800000">
                <a:off x="854619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
              <p:cNvSpPr/>
              <p:nvPr/>
            </p:nvSpPr>
            <p:spPr>
              <a:xfrm flipH="1" rot="10800000">
                <a:off x="8761016"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
              <p:cNvSpPr/>
              <p:nvPr/>
            </p:nvSpPr>
            <p:spPr>
              <a:xfrm flipH="1" rot="10800000">
                <a:off x="897584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
              <p:cNvSpPr/>
              <p:nvPr/>
            </p:nvSpPr>
            <p:spPr>
              <a:xfrm flipH="1" rot="10800000">
                <a:off x="-46739"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
              <p:cNvSpPr/>
              <p:nvPr/>
            </p:nvSpPr>
            <p:spPr>
              <a:xfrm flipH="1" rot="10800000">
                <a:off x="16808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3"/>
              <p:cNvSpPr/>
              <p:nvPr/>
            </p:nvSpPr>
            <p:spPr>
              <a:xfrm flipH="1" rot="10800000">
                <a:off x="38290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
              <p:cNvSpPr/>
              <p:nvPr/>
            </p:nvSpPr>
            <p:spPr>
              <a:xfrm flipH="1" rot="10800000">
                <a:off x="59773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
              <p:cNvSpPr/>
              <p:nvPr/>
            </p:nvSpPr>
            <p:spPr>
              <a:xfrm flipH="1" rot="10800000">
                <a:off x="81255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
              <p:cNvSpPr/>
              <p:nvPr/>
            </p:nvSpPr>
            <p:spPr>
              <a:xfrm flipH="1" rot="10800000">
                <a:off x="102737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3"/>
              <p:cNvSpPr/>
              <p:nvPr/>
            </p:nvSpPr>
            <p:spPr>
              <a:xfrm flipH="1" rot="10800000">
                <a:off x="124220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
              <p:cNvSpPr/>
              <p:nvPr/>
            </p:nvSpPr>
            <p:spPr>
              <a:xfrm flipH="1" rot="10800000">
                <a:off x="145702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
              <p:cNvSpPr/>
              <p:nvPr/>
            </p:nvSpPr>
            <p:spPr>
              <a:xfrm flipH="1" rot="10800000">
                <a:off x="167184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
              <p:cNvSpPr/>
              <p:nvPr/>
            </p:nvSpPr>
            <p:spPr>
              <a:xfrm flipH="1" rot="10800000">
                <a:off x="188667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3"/>
              <p:cNvSpPr/>
              <p:nvPr/>
            </p:nvSpPr>
            <p:spPr>
              <a:xfrm flipH="1" rot="10800000">
                <a:off x="210149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3"/>
              <p:cNvSpPr/>
              <p:nvPr/>
            </p:nvSpPr>
            <p:spPr>
              <a:xfrm flipH="1" rot="10800000">
                <a:off x="231631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
              <p:cNvSpPr/>
              <p:nvPr/>
            </p:nvSpPr>
            <p:spPr>
              <a:xfrm flipH="1" rot="10800000">
                <a:off x="253114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
              <p:cNvSpPr/>
              <p:nvPr/>
            </p:nvSpPr>
            <p:spPr>
              <a:xfrm flipH="1" rot="10800000">
                <a:off x="274596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3"/>
              <p:cNvSpPr/>
              <p:nvPr/>
            </p:nvSpPr>
            <p:spPr>
              <a:xfrm flipH="1" rot="10800000">
                <a:off x="296078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3"/>
              <p:cNvSpPr/>
              <p:nvPr/>
            </p:nvSpPr>
            <p:spPr>
              <a:xfrm flipH="1" rot="10800000">
                <a:off x="317561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
              <p:cNvSpPr/>
              <p:nvPr/>
            </p:nvSpPr>
            <p:spPr>
              <a:xfrm flipH="1" rot="10800000">
                <a:off x="339043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
              <p:cNvSpPr/>
              <p:nvPr/>
            </p:nvSpPr>
            <p:spPr>
              <a:xfrm flipH="1" rot="10800000">
                <a:off x="360525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3"/>
              <p:cNvSpPr/>
              <p:nvPr/>
            </p:nvSpPr>
            <p:spPr>
              <a:xfrm flipH="1" rot="10800000">
                <a:off x="382008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3"/>
              <p:cNvSpPr/>
              <p:nvPr/>
            </p:nvSpPr>
            <p:spPr>
              <a:xfrm flipH="1" rot="10800000">
                <a:off x="403490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
              <p:cNvSpPr/>
              <p:nvPr/>
            </p:nvSpPr>
            <p:spPr>
              <a:xfrm flipH="1" rot="10800000">
                <a:off x="424972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
              <p:cNvSpPr/>
              <p:nvPr/>
            </p:nvSpPr>
            <p:spPr>
              <a:xfrm flipH="1" rot="10800000">
                <a:off x="446455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3"/>
              <p:cNvSpPr/>
              <p:nvPr/>
            </p:nvSpPr>
            <p:spPr>
              <a:xfrm flipH="1" rot="10800000">
                <a:off x="467937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3"/>
              <p:cNvSpPr/>
              <p:nvPr/>
            </p:nvSpPr>
            <p:spPr>
              <a:xfrm flipH="1" rot="10800000">
                <a:off x="489419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3"/>
              <p:cNvSpPr/>
              <p:nvPr/>
            </p:nvSpPr>
            <p:spPr>
              <a:xfrm flipH="1" rot="10800000">
                <a:off x="510902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
              <p:cNvSpPr/>
              <p:nvPr/>
            </p:nvSpPr>
            <p:spPr>
              <a:xfrm flipH="1" rot="10800000">
                <a:off x="532384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
              <p:cNvSpPr/>
              <p:nvPr/>
            </p:nvSpPr>
            <p:spPr>
              <a:xfrm flipH="1" rot="10800000">
                <a:off x="553866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
              <p:cNvSpPr/>
              <p:nvPr/>
            </p:nvSpPr>
            <p:spPr>
              <a:xfrm flipH="1" rot="10800000">
                <a:off x="575349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3"/>
              <p:cNvSpPr/>
              <p:nvPr/>
            </p:nvSpPr>
            <p:spPr>
              <a:xfrm flipH="1" rot="10800000">
                <a:off x="596831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3"/>
              <p:cNvSpPr/>
              <p:nvPr/>
            </p:nvSpPr>
            <p:spPr>
              <a:xfrm flipH="1" rot="10800000">
                <a:off x="618313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3"/>
              <p:cNvSpPr/>
              <p:nvPr/>
            </p:nvSpPr>
            <p:spPr>
              <a:xfrm flipH="1" rot="10800000">
                <a:off x="639796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3"/>
              <p:cNvSpPr/>
              <p:nvPr/>
            </p:nvSpPr>
            <p:spPr>
              <a:xfrm flipH="1" rot="10800000">
                <a:off x="661278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3"/>
              <p:cNvSpPr/>
              <p:nvPr/>
            </p:nvSpPr>
            <p:spPr>
              <a:xfrm flipH="1" rot="10800000">
                <a:off x="682760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3"/>
              <p:cNvSpPr/>
              <p:nvPr/>
            </p:nvSpPr>
            <p:spPr>
              <a:xfrm flipH="1" rot="10800000">
                <a:off x="704243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3"/>
              <p:cNvSpPr/>
              <p:nvPr/>
            </p:nvSpPr>
            <p:spPr>
              <a:xfrm flipH="1" rot="10800000">
                <a:off x="725725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
              <p:cNvSpPr/>
              <p:nvPr/>
            </p:nvSpPr>
            <p:spPr>
              <a:xfrm flipH="1" rot="10800000">
                <a:off x="747207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
              <p:cNvSpPr/>
              <p:nvPr/>
            </p:nvSpPr>
            <p:spPr>
              <a:xfrm flipH="1" rot="10800000">
                <a:off x="768690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
              <p:cNvSpPr/>
              <p:nvPr/>
            </p:nvSpPr>
            <p:spPr>
              <a:xfrm flipH="1" rot="10800000">
                <a:off x="790172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
              <p:cNvSpPr/>
              <p:nvPr/>
            </p:nvSpPr>
            <p:spPr>
              <a:xfrm flipH="1" rot="10800000">
                <a:off x="8116546"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
              <p:cNvSpPr/>
              <p:nvPr/>
            </p:nvSpPr>
            <p:spPr>
              <a:xfrm flipH="1" rot="10800000">
                <a:off x="833137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
              <p:cNvSpPr/>
              <p:nvPr/>
            </p:nvSpPr>
            <p:spPr>
              <a:xfrm flipH="1" rot="10800000">
                <a:off x="854619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
              <p:cNvSpPr/>
              <p:nvPr/>
            </p:nvSpPr>
            <p:spPr>
              <a:xfrm flipH="1" rot="10800000">
                <a:off x="8761016"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
              <p:cNvSpPr/>
              <p:nvPr/>
            </p:nvSpPr>
            <p:spPr>
              <a:xfrm flipH="1" rot="10800000">
                <a:off x="897584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
              <p:cNvSpPr/>
              <p:nvPr/>
            </p:nvSpPr>
            <p:spPr>
              <a:xfrm flipH="1" rot="10800000">
                <a:off x="-46739"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
              <p:cNvSpPr/>
              <p:nvPr/>
            </p:nvSpPr>
            <p:spPr>
              <a:xfrm flipH="1" rot="10800000">
                <a:off x="16808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
              <p:cNvSpPr/>
              <p:nvPr/>
            </p:nvSpPr>
            <p:spPr>
              <a:xfrm flipH="1" rot="10800000">
                <a:off x="38290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
              <p:cNvSpPr/>
              <p:nvPr/>
            </p:nvSpPr>
            <p:spPr>
              <a:xfrm flipH="1" rot="10800000">
                <a:off x="59773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
              <p:cNvSpPr/>
              <p:nvPr/>
            </p:nvSpPr>
            <p:spPr>
              <a:xfrm flipH="1" rot="10800000">
                <a:off x="81255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
              <p:cNvSpPr/>
              <p:nvPr/>
            </p:nvSpPr>
            <p:spPr>
              <a:xfrm flipH="1" rot="10800000">
                <a:off x="102737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
              <p:cNvSpPr/>
              <p:nvPr/>
            </p:nvSpPr>
            <p:spPr>
              <a:xfrm flipH="1" rot="10800000">
                <a:off x="124220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
              <p:cNvSpPr/>
              <p:nvPr/>
            </p:nvSpPr>
            <p:spPr>
              <a:xfrm flipH="1" rot="10800000">
                <a:off x="145702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
              <p:cNvSpPr/>
              <p:nvPr/>
            </p:nvSpPr>
            <p:spPr>
              <a:xfrm flipH="1" rot="10800000">
                <a:off x="167184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
              <p:cNvSpPr/>
              <p:nvPr/>
            </p:nvSpPr>
            <p:spPr>
              <a:xfrm flipH="1" rot="10800000">
                <a:off x="188667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
              <p:cNvSpPr/>
              <p:nvPr/>
            </p:nvSpPr>
            <p:spPr>
              <a:xfrm flipH="1" rot="10800000">
                <a:off x="210149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3"/>
              <p:cNvSpPr/>
              <p:nvPr/>
            </p:nvSpPr>
            <p:spPr>
              <a:xfrm flipH="1" rot="10800000">
                <a:off x="231631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
              <p:cNvSpPr/>
              <p:nvPr/>
            </p:nvSpPr>
            <p:spPr>
              <a:xfrm flipH="1" rot="10800000">
                <a:off x="253114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
              <p:cNvSpPr/>
              <p:nvPr/>
            </p:nvSpPr>
            <p:spPr>
              <a:xfrm flipH="1" rot="10800000">
                <a:off x="274596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
              <p:cNvSpPr/>
              <p:nvPr/>
            </p:nvSpPr>
            <p:spPr>
              <a:xfrm flipH="1" rot="10800000">
                <a:off x="296078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
              <p:cNvSpPr/>
              <p:nvPr/>
            </p:nvSpPr>
            <p:spPr>
              <a:xfrm flipH="1" rot="10800000">
                <a:off x="317561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
              <p:cNvSpPr/>
              <p:nvPr/>
            </p:nvSpPr>
            <p:spPr>
              <a:xfrm flipH="1" rot="10800000">
                <a:off x="339043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
              <p:cNvSpPr/>
              <p:nvPr/>
            </p:nvSpPr>
            <p:spPr>
              <a:xfrm flipH="1" rot="10800000">
                <a:off x="360525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
              <p:cNvSpPr/>
              <p:nvPr/>
            </p:nvSpPr>
            <p:spPr>
              <a:xfrm flipH="1" rot="10800000">
                <a:off x="382008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3"/>
              <p:cNvSpPr/>
              <p:nvPr/>
            </p:nvSpPr>
            <p:spPr>
              <a:xfrm flipH="1" rot="10800000">
                <a:off x="403490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3"/>
              <p:cNvSpPr/>
              <p:nvPr/>
            </p:nvSpPr>
            <p:spPr>
              <a:xfrm flipH="1" rot="10800000">
                <a:off x="424972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
              <p:cNvSpPr/>
              <p:nvPr/>
            </p:nvSpPr>
            <p:spPr>
              <a:xfrm flipH="1" rot="10800000">
                <a:off x="446455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
              <p:cNvSpPr/>
              <p:nvPr/>
            </p:nvSpPr>
            <p:spPr>
              <a:xfrm flipH="1" rot="10800000">
                <a:off x="467937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
              <p:cNvSpPr/>
              <p:nvPr/>
            </p:nvSpPr>
            <p:spPr>
              <a:xfrm flipH="1" rot="10800000">
                <a:off x="489419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
              <p:cNvSpPr/>
              <p:nvPr/>
            </p:nvSpPr>
            <p:spPr>
              <a:xfrm flipH="1" rot="10800000">
                <a:off x="510902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
              <p:cNvSpPr/>
              <p:nvPr/>
            </p:nvSpPr>
            <p:spPr>
              <a:xfrm flipH="1" rot="10800000">
                <a:off x="532384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
              <p:cNvSpPr/>
              <p:nvPr/>
            </p:nvSpPr>
            <p:spPr>
              <a:xfrm flipH="1" rot="10800000">
                <a:off x="553866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
              <p:cNvSpPr/>
              <p:nvPr/>
            </p:nvSpPr>
            <p:spPr>
              <a:xfrm flipH="1" rot="10800000">
                <a:off x="575349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3"/>
              <p:cNvSpPr/>
              <p:nvPr/>
            </p:nvSpPr>
            <p:spPr>
              <a:xfrm flipH="1" rot="10800000">
                <a:off x="596831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3"/>
              <p:cNvSpPr/>
              <p:nvPr/>
            </p:nvSpPr>
            <p:spPr>
              <a:xfrm flipH="1" rot="10800000">
                <a:off x="618313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3"/>
              <p:cNvSpPr/>
              <p:nvPr/>
            </p:nvSpPr>
            <p:spPr>
              <a:xfrm flipH="1" rot="10800000">
                <a:off x="639796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3"/>
              <p:cNvSpPr/>
              <p:nvPr/>
            </p:nvSpPr>
            <p:spPr>
              <a:xfrm flipH="1" rot="10800000">
                <a:off x="661278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3"/>
              <p:cNvSpPr/>
              <p:nvPr/>
            </p:nvSpPr>
            <p:spPr>
              <a:xfrm flipH="1" rot="10800000">
                <a:off x="682760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3"/>
              <p:cNvSpPr/>
              <p:nvPr/>
            </p:nvSpPr>
            <p:spPr>
              <a:xfrm flipH="1" rot="10800000">
                <a:off x="704243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3"/>
              <p:cNvSpPr/>
              <p:nvPr/>
            </p:nvSpPr>
            <p:spPr>
              <a:xfrm flipH="1" rot="10800000">
                <a:off x="725725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3"/>
              <p:cNvSpPr/>
              <p:nvPr/>
            </p:nvSpPr>
            <p:spPr>
              <a:xfrm flipH="1" rot="10800000">
                <a:off x="747207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3"/>
              <p:cNvSpPr/>
              <p:nvPr/>
            </p:nvSpPr>
            <p:spPr>
              <a:xfrm flipH="1" rot="10800000">
                <a:off x="768690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3"/>
              <p:cNvSpPr/>
              <p:nvPr/>
            </p:nvSpPr>
            <p:spPr>
              <a:xfrm flipH="1" rot="10800000">
                <a:off x="790172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3"/>
              <p:cNvSpPr/>
              <p:nvPr/>
            </p:nvSpPr>
            <p:spPr>
              <a:xfrm flipH="1" rot="10800000">
                <a:off x="8116546"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3"/>
              <p:cNvSpPr/>
              <p:nvPr/>
            </p:nvSpPr>
            <p:spPr>
              <a:xfrm flipH="1" rot="10800000">
                <a:off x="833137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3"/>
              <p:cNvSpPr/>
              <p:nvPr/>
            </p:nvSpPr>
            <p:spPr>
              <a:xfrm flipH="1" rot="10800000">
                <a:off x="854619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3"/>
              <p:cNvSpPr/>
              <p:nvPr/>
            </p:nvSpPr>
            <p:spPr>
              <a:xfrm flipH="1" rot="10800000">
                <a:off x="8761016"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3"/>
              <p:cNvSpPr/>
              <p:nvPr/>
            </p:nvSpPr>
            <p:spPr>
              <a:xfrm flipH="1" rot="10800000">
                <a:off x="897584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3"/>
              <p:cNvSpPr/>
              <p:nvPr/>
            </p:nvSpPr>
            <p:spPr>
              <a:xfrm flipH="1" rot="10800000">
                <a:off x="-46739"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3"/>
              <p:cNvSpPr/>
              <p:nvPr/>
            </p:nvSpPr>
            <p:spPr>
              <a:xfrm flipH="1" rot="10800000">
                <a:off x="16808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3"/>
              <p:cNvSpPr/>
              <p:nvPr/>
            </p:nvSpPr>
            <p:spPr>
              <a:xfrm flipH="1" rot="10800000">
                <a:off x="38290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3"/>
              <p:cNvSpPr/>
              <p:nvPr/>
            </p:nvSpPr>
            <p:spPr>
              <a:xfrm flipH="1" rot="10800000">
                <a:off x="59773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3"/>
              <p:cNvSpPr/>
              <p:nvPr/>
            </p:nvSpPr>
            <p:spPr>
              <a:xfrm flipH="1" rot="10800000">
                <a:off x="81255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3"/>
              <p:cNvSpPr/>
              <p:nvPr/>
            </p:nvSpPr>
            <p:spPr>
              <a:xfrm flipH="1" rot="10800000">
                <a:off x="102737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3"/>
              <p:cNvSpPr/>
              <p:nvPr/>
            </p:nvSpPr>
            <p:spPr>
              <a:xfrm flipH="1" rot="10800000">
                <a:off x="124220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
              <p:cNvSpPr/>
              <p:nvPr/>
            </p:nvSpPr>
            <p:spPr>
              <a:xfrm flipH="1" rot="10800000">
                <a:off x="145702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
              <p:cNvSpPr/>
              <p:nvPr/>
            </p:nvSpPr>
            <p:spPr>
              <a:xfrm flipH="1" rot="10800000">
                <a:off x="167184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
              <p:cNvSpPr/>
              <p:nvPr/>
            </p:nvSpPr>
            <p:spPr>
              <a:xfrm flipH="1" rot="10800000">
                <a:off x="188667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3"/>
              <p:cNvSpPr/>
              <p:nvPr/>
            </p:nvSpPr>
            <p:spPr>
              <a:xfrm flipH="1" rot="10800000">
                <a:off x="210149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
              <p:cNvSpPr/>
              <p:nvPr/>
            </p:nvSpPr>
            <p:spPr>
              <a:xfrm flipH="1" rot="10800000">
                <a:off x="231631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3"/>
              <p:cNvSpPr/>
              <p:nvPr/>
            </p:nvSpPr>
            <p:spPr>
              <a:xfrm flipH="1" rot="10800000">
                <a:off x="253114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
              <p:cNvSpPr/>
              <p:nvPr/>
            </p:nvSpPr>
            <p:spPr>
              <a:xfrm flipH="1" rot="10800000">
                <a:off x="274596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
              <p:cNvSpPr/>
              <p:nvPr/>
            </p:nvSpPr>
            <p:spPr>
              <a:xfrm flipH="1" rot="10800000">
                <a:off x="296078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
              <p:cNvSpPr/>
              <p:nvPr/>
            </p:nvSpPr>
            <p:spPr>
              <a:xfrm flipH="1" rot="10800000">
                <a:off x="317561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
              <p:cNvSpPr/>
              <p:nvPr/>
            </p:nvSpPr>
            <p:spPr>
              <a:xfrm flipH="1" rot="10800000">
                <a:off x="339043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
              <p:cNvSpPr/>
              <p:nvPr/>
            </p:nvSpPr>
            <p:spPr>
              <a:xfrm flipH="1" rot="10800000">
                <a:off x="360525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
              <p:cNvSpPr/>
              <p:nvPr/>
            </p:nvSpPr>
            <p:spPr>
              <a:xfrm flipH="1" rot="10800000">
                <a:off x="382008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3"/>
              <p:cNvSpPr/>
              <p:nvPr/>
            </p:nvSpPr>
            <p:spPr>
              <a:xfrm flipH="1" rot="10800000">
                <a:off x="403490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
              <p:cNvSpPr/>
              <p:nvPr/>
            </p:nvSpPr>
            <p:spPr>
              <a:xfrm flipH="1" rot="10800000">
                <a:off x="424972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
              <p:cNvSpPr/>
              <p:nvPr/>
            </p:nvSpPr>
            <p:spPr>
              <a:xfrm flipH="1" rot="10800000">
                <a:off x="446455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
              <p:cNvSpPr/>
              <p:nvPr/>
            </p:nvSpPr>
            <p:spPr>
              <a:xfrm flipH="1" rot="10800000">
                <a:off x="467937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
              <p:cNvSpPr/>
              <p:nvPr/>
            </p:nvSpPr>
            <p:spPr>
              <a:xfrm flipH="1" rot="10800000">
                <a:off x="489419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
              <p:cNvSpPr/>
              <p:nvPr/>
            </p:nvSpPr>
            <p:spPr>
              <a:xfrm flipH="1" rot="10800000">
                <a:off x="510902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
              <p:cNvSpPr/>
              <p:nvPr/>
            </p:nvSpPr>
            <p:spPr>
              <a:xfrm flipH="1" rot="10800000">
                <a:off x="532384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
              <p:cNvSpPr/>
              <p:nvPr/>
            </p:nvSpPr>
            <p:spPr>
              <a:xfrm flipH="1" rot="10800000">
                <a:off x="553866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
              <p:cNvSpPr/>
              <p:nvPr/>
            </p:nvSpPr>
            <p:spPr>
              <a:xfrm flipH="1" rot="10800000">
                <a:off x="575349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
              <p:cNvSpPr/>
              <p:nvPr/>
            </p:nvSpPr>
            <p:spPr>
              <a:xfrm flipH="1" rot="10800000">
                <a:off x="596831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
              <p:cNvSpPr/>
              <p:nvPr/>
            </p:nvSpPr>
            <p:spPr>
              <a:xfrm flipH="1" rot="10800000">
                <a:off x="618313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
              <p:cNvSpPr/>
              <p:nvPr/>
            </p:nvSpPr>
            <p:spPr>
              <a:xfrm flipH="1" rot="10800000">
                <a:off x="639796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
              <p:cNvSpPr/>
              <p:nvPr/>
            </p:nvSpPr>
            <p:spPr>
              <a:xfrm flipH="1" rot="10800000">
                <a:off x="661278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
              <p:cNvSpPr/>
              <p:nvPr/>
            </p:nvSpPr>
            <p:spPr>
              <a:xfrm flipH="1" rot="10800000">
                <a:off x="682760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
              <p:cNvSpPr/>
              <p:nvPr/>
            </p:nvSpPr>
            <p:spPr>
              <a:xfrm flipH="1" rot="10800000">
                <a:off x="704243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
              <p:cNvSpPr/>
              <p:nvPr/>
            </p:nvSpPr>
            <p:spPr>
              <a:xfrm flipH="1" rot="10800000">
                <a:off x="725725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
              <p:cNvSpPr/>
              <p:nvPr/>
            </p:nvSpPr>
            <p:spPr>
              <a:xfrm flipH="1" rot="10800000">
                <a:off x="747207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
              <p:cNvSpPr/>
              <p:nvPr/>
            </p:nvSpPr>
            <p:spPr>
              <a:xfrm flipH="1" rot="10800000">
                <a:off x="768690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
              <p:cNvSpPr/>
              <p:nvPr/>
            </p:nvSpPr>
            <p:spPr>
              <a:xfrm flipH="1" rot="10800000">
                <a:off x="790172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
              <p:cNvSpPr/>
              <p:nvPr/>
            </p:nvSpPr>
            <p:spPr>
              <a:xfrm flipH="1" rot="10800000">
                <a:off x="8116546"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
              <p:cNvSpPr/>
              <p:nvPr/>
            </p:nvSpPr>
            <p:spPr>
              <a:xfrm flipH="1" rot="10800000">
                <a:off x="833137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
              <p:cNvSpPr/>
              <p:nvPr/>
            </p:nvSpPr>
            <p:spPr>
              <a:xfrm flipH="1" rot="10800000">
                <a:off x="854619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
              <p:cNvSpPr/>
              <p:nvPr/>
            </p:nvSpPr>
            <p:spPr>
              <a:xfrm flipH="1" rot="10800000">
                <a:off x="8761016"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
              <p:cNvSpPr/>
              <p:nvPr/>
            </p:nvSpPr>
            <p:spPr>
              <a:xfrm flipH="1" rot="10800000">
                <a:off x="897584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
              <p:cNvSpPr/>
              <p:nvPr/>
            </p:nvSpPr>
            <p:spPr>
              <a:xfrm flipH="1" rot="10800000">
                <a:off x="-46739"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
              <p:cNvSpPr/>
              <p:nvPr/>
            </p:nvSpPr>
            <p:spPr>
              <a:xfrm flipH="1" rot="10800000">
                <a:off x="16808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
              <p:cNvSpPr/>
              <p:nvPr/>
            </p:nvSpPr>
            <p:spPr>
              <a:xfrm flipH="1" rot="10800000">
                <a:off x="38290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
              <p:cNvSpPr/>
              <p:nvPr/>
            </p:nvSpPr>
            <p:spPr>
              <a:xfrm flipH="1" rot="10800000">
                <a:off x="59773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
              <p:cNvSpPr/>
              <p:nvPr/>
            </p:nvSpPr>
            <p:spPr>
              <a:xfrm flipH="1" rot="10800000">
                <a:off x="81255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
              <p:cNvSpPr/>
              <p:nvPr/>
            </p:nvSpPr>
            <p:spPr>
              <a:xfrm flipH="1" rot="10800000">
                <a:off x="102737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
              <p:cNvSpPr/>
              <p:nvPr/>
            </p:nvSpPr>
            <p:spPr>
              <a:xfrm flipH="1" rot="10800000">
                <a:off x="124220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
              <p:cNvSpPr/>
              <p:nvPr/>
            </p:nvSpPr>
            <p:spPr>
              <a:xfrm flipH="1" rot="10800000">
                <a:off x="145702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
              <p:cNvSpPr/>
              <p:nvPr/>
            </p:nvSpPr>
            <p:spPr>
              <a:xfrm flipH="1" rot="10800000">
                <a:off x="167184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
              <p:cNvSpPr/>
              <p:nvPr/>
            </p:nvSpPr>
            <p:spPr>
              <a:xfrm flipH="1" rot="10800000">
                <a:off x="188667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
              <p:cNvSpPr/>
              <p:nvPr/>
            </p:nvSpPr>
            <p:spPr>
              <a:xfrm flipH="1" rot="10800000">
                <a:off x="210149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
              <p:cNvSpPr/>
              <p:nvPr/>
            </p:nvSpPr>
            <p:spPr>
              <a:xfrm flipH="1" rot="10800000">
                <a:off x="231631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
              <p:cNvSpPr/>
              <p:nvPr/>
            </p:nvSpPr>
            <p:spPr>
              <a:xfrm flipH="1" rot="10800000">
                <a:off x="253114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
              <p:cNvSpPr/>
              <p:nvPr/>
            </p:nvSpPr>
            <p:spPr>
              <a:xfrm flipH="1" rot="10800000">
                <a:off x="274596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
              <p:cNvSpPr/>
              <p:nvPr/>
            </p:nvSpPr>
            <p:spPr>
              <a:xfrm flipH="1" rot="10800000">
                <a:off x="296078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
              <p:cNvSpPr/>
              <p:nvPr/>
            </p:nvSpPr>
            <p:spPr>
              <a:xfrm flipH="1" rot="10800000">
                <a:off x="317561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3"/>
              <p:cNvSpPr/>
              <p:nvPr/>
            </p:nvSpPr>
            <p:spPr>
              <a:xfrm flipH="1" rot="10800000">
                <a:off x="339043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3"/>
              <p:cNvSpPr/>
              <p:nvPr/>
            </p:nvSpPr>
            <p:spPr>
              <a:xfrm flipH="1" rot="10800000">
                <a:off x="360525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
              <p:cNvSpPr/>
              <p:nvPr/>
            </p:nvSpPr>
            <p:spPr>
              <a:xfrm flipH="1" rot="10800000">
                <a:off x="382008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
              <p:cNvSpPr/>
              <p:nvPr/>
            </p:nvSpPr>
            <p:spPr>
              <a:xfrm flipH="1" rot="10800000">
                <a:off x="403490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3"/>
              <p:cNvSpPr/>
              <p:nvPr/>
            </p:nvSpPr>
            <p:spPr>
              <a:xfrm flipH="1" rot="10800000">
                <a:off x="424972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
              <p:cNvSpPr/>
              <p:nvPr/>
            </p:nvSpPr>
            <p:spPr>
              <a:xfrm flipH="1" rot="10800000">
                <a:off x="446455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
              <p:cNvSpPr/>
              <p:nvPr/>
            </p:nvSpPr>
            <p:spPr>
              <a:xfrm flipH="1" rot="10800000">
                <a:off x="467937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3"/>
              <p:cNvSpPr/>
              <p:nvPr/>
            </p:nvSpPr>
            <p:spPr>
              <a:xfrm flipH="1" rot="10800000">
                <a:off x="489419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3"/>
              <p:cNvSpPr/>
              <p:nvPr/>
            </p:nvSpPr>
            <p:spPr>
              <a:xfrm flipH="1" rot="10800000">
                <a:off x="510902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3"/>
              <p:cNvSpPr/>
              <p:nvPr/>
            </p:nvSpPr>
            <p:spPr>
              <a:xfrm flipH="1" rot="10800000">
                <a:off x="532384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3"/>
              <p:cNvSpPr/>
              <p:nvPr/>
            </p:nvSpPr>
            <p:spPr>
              <a:xfrm flipH="1" rot="10800000">
                <a:off x="553866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
              <p:cNvSpPr/>
              <p:nvPr/>
            </p:nvSpPr>
            <p:spPr>
              <a:xfrm flipH="1" rot="10800000">
                <a:off x="575349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3"/>
              <p:cNvSpPr/>
              <p:nvPr/>
            </p:nvSpPr>
            <p:spPr>
              <a:xfrm flipH="1" rot="10800000">
                <a:off x="596831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
              <p:cNvSpPr/>
              <p:nvPr/>
            </p:nvSpPr>
            <p:spPr>
              <a:xfrm flipH="1" rot="10800000">
                <a:off x="618313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
              <p:cNvSpPr/>
              <p:nvPr/>
            </p:nvSpPr>
            <p:spPr>
              <a:xfrm flipH="1" rot="10800000">
                <a:off x="639796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
              <p:cNvSpPr/>
              <p:nvPr/>
            </p:nvSpPr>
            <p:spPr>
              <a:xfrm flipH="1" rot="10800000">
                <a:off x="661278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
              <p:cNvSpPr/>
              <p:nvPr/>
            </p:nvSpPr>
            <p:spPr>
              <a:xfrm flipH="1" rot="10800000">
                <a:off x="682760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
              <p:cNvSpPr/>
              <p:nvPr/>
            </p:nvSpPr>
            <p:spPr>
              <a:xfrm flipH="1" rot="10800000">
                <a:off x="704243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
              <p:cNvSpPr/>
              <p:nvPr/>
            </p:nvSpPr>
            <p:spPr>
              <a:xfrm flipH="1" rot="10800000">
                <a:off x="725725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
              <p:cNvSpPr/>
              <p:nvPr/>
            </p:nvSpPr>
            <p:spPr>
              <a:xfrm flipH="1" rot="10800000">
                <a:off x="747207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
              <p:cNvSpPr/>
              <p:nvPr/>
            </p:nvSpPr>
            <p:spPr>
              <a:xfrm flipH="1" rot="10800000">
                <a:off x="768690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
              <p:cNvSpPr/>
              <p:nvPr/>
            </p:nvSpPr>
            <p:spPr>
              <a:xfrm flipH="1" rot="10800000">
                <a:off x="790172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
              <p:cNvSpPr/>
              <p:nvPr/>
            </p:nvSpPr>
            <p:spPr>
              <a:xfrm flipH="1" rot="10800000">
                <a:off x="8116546"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
              <p:cNvSpPr/>
              <p:nvPr/>
            </p:nvSpPr>
            <p:spPr>
              <a:xfrm flipH="1" rot="10800000">
                <a:off x="833137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
              <p:cNvSpPr/>
              <p:nvPr/>
            </p:nvSpPr>
            <p:spPr>
              <a:xfrm flipH="1" rot="10800000">
                <a:off x="854619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
              <p:cNvSpPr/>
              <p:nvPr/>
            </p:nvSpPr>
            <p:spPr>
              <a:xfrm flipH="1" rot="10800000">
                <a:off x="8761016"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
              <p:cNvSpPr/>
              <p:nvPr/>
            </p:nvSpPr>
            <p:spPr>
              <a:xfrm flipH="1" rot="10800000">
                <a:off x="897584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
              <p:cNvSpPr/>
              <p:nvPr/>
            </p:nvSpPr>
            <p:spPr>
              <a:xfrm flipH="1" rot="10800000">
                <a:off x="-46739"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
              <p:cNvSpPr/>
              <p:nvPr/>
            </p:nvSpPr>
            <p:spPr>
              <a:xfrm flipH="1" rot="10800000">
                <a:off x="16808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
              <p:cNvSpPr/>
              <p:nvPr/>
            </p:nvSpPr>
            <p:spPr>
              <a:xfrm flipH="1" rot="10800000">
                <a:off x="38290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
              <p:cNvSpPr/>
              <p:nvPr/>
            </p:nvSpPr>
            <p:spPr>
              <a:xfrm flipH="1" rot="10800000">
                <a:off x="59773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
              <p:cNvSpPr/>
              <p:nvPr/>
            </p:nvSpPr>
            <p:spPr>
              <a:xfrm flipH="1" rot="10800000">
                <a:off x="81255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
              <p:cNvSpPr/>
              <p:nvPr/>
            </p:nvSpPr>
            <p:spPr>
              <a:xfrm flipH="1" rot="10800000">
                <a:off x="102737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
              <p:cNvSpPr/>
              <p:nvPr/>
            </p:nvSpPr>
            <p:spPr>
              <a:xfrm flipH="1" rot="10800000">
                <a:off x="124220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
              <p:cNvSpPr/>
              <p:nvPr/>
            </p:nvSpPr>
            <p:spPr>
              <a:xfrm flipH="1" rot="10800000">
                <a:off x="145702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
              <p:cNvSpPr/>
              <p:nvPr/>
            </p:nvSpPr>
            <p:spPr>
              <a:xfrm flipH="1" rot="10800000">
                <a:off x="167184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
              <p:cNvSpPr/>
              <p:nvPr/>
            </p:nvSpPr>
            <p:spPr>
              <a:xfrm flipH="1" rot="10800000">
                <a:off x="188667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
              <p:cNvSpPr/>
              <p:nvPr/>
            </p:nvSpPr>
            <p:spPr>
              <a:xfrm flipH="1" rot="10800000">
                <a:off x="210149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
              <p:cNvSpPr/>
              <p:nvPr/>
            </p:nvSpPr>
            <p:spPr>
              <a:xfrm flipH="1" rot="10800000">
                <a:off x="231631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
              <p:cNvSpPr/>
              <p:nvPr/>
            </p:nvSpPr>
            <p:spPr>
              <a:xfrm flipH="1" rot="10800000">
                <a:off x="253114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3"/>
              <p:cNvSpPr/>
              <p:nvPr/>
            </p:nvSpPr>
            <p:spPr>
              <a:xfrm flipH="1" rot="10800000">
                <a:off x="274596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
              <p:cNvSpPr/>
              <p:nvPr/>
            </p:nvSpPr>
            <p:spPr>
              <a:xfrm flipH="1" rot="10800000">
                <a:off x="296078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
              <p:cNvSpPr/>
              <p:nvPr/>
            </p:nvSpPr>
            <p:spPr>
              <a:xfrm flipH="1" rot="10800000">
                <a:off x="317561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3"/>
              <p:cNvSpPr/>
              <p:nvPr/>
            </p:nvSpPr>
            <p:spPr>
              <a:xfrm flipH="1" rot="10800000">
                <a:off x="339043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
              <p:cNvSpPr/>
              <p:nvPr/>
            </p:nvSpPr>
            <p:spPr>
              <a:xfrm flipH="1" rot="10800000">
                <a:off x="360525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
              <p:cNvSpPr/>
              <p:nvPr/>
            </p:nvSpPr>
            <p:spPr>
              <a:xfrm flipH="1" rot="10800000">
                <a:off x="382008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
              <p:cNvSpPr/>
              <p:nvPr/>
            </p:nvSpPr>
            <p:spPr>
              <a:xfrm flipH="1" rot="10800000">
                <a:off x="403490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
              <p:cNvSpPr/>
              <p:nvPr/>
            </p:nvSpPr>
            <p:spPr>
              <a:xfrm flipH="1" rot="10800000">
                <a:off x="424972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
              <p:cNvSpPr/>
              <p:nvPr/>
            </p:nvSpPr>
            <p:spPr>
              <a:xfrm flipH="1" rot="10800000">
                <a:off x="446455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
              <p:cNvSpPr/>
              <p:nvPr/>
            </p:nvSpPr>
            <p:spPr>
              <a:xfrm flipH="1" rot="10800000">
                <a:off x="467937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
              <p:cNvSpPr/>
              <p:nvPr/>
            </p:nvSpPr>
            <p:spPr>
              <a:xfrm flipH="1" rot="10800000">
                <a:off x="489419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
              <p:cNvSpPr/>
              <p:nvPr/>
            </p:nvSpPr>
            <p:spPr>
              <a:xfrm flipH="1" rot="10800000">
                <a:off x="510902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
              <p:cNvSpPr/>
              <p:nvPr/>
            </p:nvSpPr>
            <p:spPr>
              <a:xfrm flipH="1" rot="10800000">
                <a:off x="532384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
              <p:cNvSpPr/>
              <p:nvPr/>
            </p:nvSpPr>
            <p:spPr>
              <a:xfrm flipH="1" rot="10800000">
                <a:off x="553866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
              <p:cNvSpPr/>
              <p:nvPr/>
            </p:nvSpPr>
            <p:spPr>
              <a:xfrm flipH="1" rot="10800000">
                <a:off x="575349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
              <p:cNvSpPr/>
              <p:nvPr/>
            </p:nvSpPr>
            <p:spPr>
              <a:xfrm flipH="1" rot="10800000">
                <a:off x="596831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
              <p:cNvSpPr/>
              <p:nvPr/>
            </p:nvSpPr>
            <p:spPr>
              <a:xfrm flipH="1" rot="10800000">
                <a:off x="618313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
              <p:cNvSpPr/>
              <p:nvPr/>
            </p:nvSpPr>
            <p:spPr>
              <a:xfrm flipH="1" rot="10800000">
                <a:off x="639796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
              <p:cNvSpPr/>
              <p:nvPr/>
            </p:nvSpPr>
            <p:spPr>
              <a:xfrm flipH="1" rot="10800000">
                <a:off x="661278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
              <p:cNvSpPr/>
              <p:nvPr/>
            </p:nvSpPr>
            <p:spPr>
              <a:xfrm flipH="1" rot="10800000">
                <a:off x="682760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
              <p:cNvSpPr/>
              <p:nvPr/>
            </p:nvSpPr>
            <p:spPr>
              <a:xfrm flipH="1" rot="10800000">
                <a:off x="704243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
              <p:cNvSpPr/>
              <p:nvPr/>
            </p:nvSpPr>
            <p:spPr>
              <a:xfrm flipH="1" rot="10800000">
                <a:off x="725725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
              <p:cNvSpPr/>
              <p:nvPr/>
            </p:nvSpPr>
            <p:spPr>
              <a:xfrm flipH="1" rot="10800000">
                <a:off x="747207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
              <p:cNvSpPr/>
              <p:nvPr/>
            </p:nvSpPr>
            <p:spPr>
              <a:xfrm flipH="1" rot="10800000">
                <a:off x="768690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
              <p:cNvSpPr/>
              <p:nvPr/>
            </p:nvSpPr>
            <p:spPr>
              <a:xfrm flipH="1" rot="10800000">
                <a:off x="790172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
              <p:cNvSpPr/>
              <p:nvPr/>
            </p:nvSpPr>
            <p:spPr>
              <a:xfrm flipH="1" rot="10800000">
                <a:off x="8116546"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
              <p:cNvSpPr/>
              <p:nvPr/>
            </p:nvSpPr>
            <p:spPr>
              <a:xfrm flipH="1" rot="10800000">
                <a:off x="833137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
              <p:cNvSpPr/>
              <p:nvPr/>
            </p:nvSpPr>
            <p:spPr>
              <a:xfrm flipH="1" rot="10800000">
                <a:off x="854619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
              <p:cNvSpPr/>
              <p:nvPr/>
            </p:nvSpPr>
            <p:spPr>
              <a:xfrm flipH="1" rot="10800000">
                <a:off x="8761016"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
              <p:cNvSpPr/>
              <p:nvPr/>
            </p:nvSpPr>
            <p:spPr>
              <a:xfrm flipH="1" rot="10800000">
                <a:off x="897584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
              <p:cNvSpPr/>
              <p:nvPr/>
            </p:nvSpPr>
            <p:spPr>
              <a:xfrm flipH="1" rot="10800000">
                <a:off x="-46739"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
              <p:cNvSpPr/>
              <p:nvPr/>
            </p:nvSpPr>
            <p:spPr>
              <a:xfrm flipH="1" rot="10800000">
                <a:off x="16808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
              <p:cNvSpPr/>
              <p:nvPr/>
            </p:nvSpPr>
            <p:spPr>
              <a:xfrm flipH="1" rot="10800000">
                <a:off x="38290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
              <p:cNvSpPr/>
              <p:nvPr/>
            </p:nvSpPr>
            <p:spPr>
              <a:xfrm flipH="1" rot="10800000">
                <a:off x="59773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
              <p:cNvSpPr/>
              <p:nvPr/>
            </p:nvSpPr>
            <p:spPr>
              <a:xfrm flipH="1" rot="10800000">
                <a:off x="81255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
              <p:cNvSpPr/>
              <p:nvPr/>
            </p:nvSpPr>
            <p:spPr>
              <a:xfrm flipH="1" rot="10800000">
                <a:off x="102737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
              <p:cNvSpPr/>
              <p:nvPr/>
            </p:nvSpPr>
            <p:spPr>
              <a:xfrm flipH="1" rot="10800000">
                <a:off x="124220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
              <p:cNvSpPr/>
              <p:nvPr/>
            </p:nvSpPr>
            <p:spPr>
              <a:xfrm flipH="1" rot="10800000">
                <a:off x="145702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
              <p:cNvSpPr/>
              <p:nvPr/>
            </p:nvSpPr>
            <p:spPr>
              <a:xfrm flipH="1" rot="10800000">
                <a:off x="167184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
              <p:cNvSpPr/>
              <p:nvPr/>
            </p:nvSpPr>
            <p:spPr>
              <a:xfrm flipH="1" rot="10800000">
                <a:off x="188667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
              <p:cNvSpPr/>
              <p:nvPr/>
            </p:nvSpPr>
            <p:spPr>
              <a:xfrm flipH="1" rot="10800000">
                <a:off x="210149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3"/>
              <p:cNvSpPr/>
              <p:nvPr/>
            </p:nvSpPr>
            <p:spPr>
              <a:xfrm flipH="1" rot="10800000">
                <a:off x="231631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3"/>
              <p:cNvSpPr/>
              <p:nvPr/>
            </p:nvSpPr>
            <p:spPr>
              <a:xfrm flipH="1" rot="10800000">
                <a:off x="253114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
              <p:cNvSpPr/>
              <p:nvPr/>
            </p:nvSpPr>
            <p:spPr>
              <a:xfrm flipH="1" rot="10800000">
                <a:off x="274596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
              <p:cNvSpPr/>
              <p:nvPr/>
            </p:nvSpPr>
            <p:spPr>
              <a:xfrm flipH="1" rot="10800000">
                <a:off x="296078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3"/>
              <p:cNvSpPr/>
              <p:nvPr/>
            </p:nvSpPr>
            <p:spPr>
              <a:xfrm flipH="1" rot="10800000">
                <a:off x="317561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
              <p:cNvSpPr/>
              <p:nvPr/>
            </p:nvSpPr>
            <p:spPr>
              <a:xfrm flipH="1" rot="10800000">
                <a:off x="339043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
              <p:cNvSpPr/>
              <p:nvPr/>
            </p:nvSpPr>
            <p:spPr>
              <a:xfrm flipH="1" rot="10800000">
                <a:off x="360525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
              <p:cNvSpPr/>
              <p:nvPr/>
            </p:nvSpPr>
            <p:spPr>
              <a:xfrm flipH="1" rot="10800000">
                <a:off x="382008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
              <p:cNvSpPr/>
              <p:nvPr/>
            </p:nvSpPr>
            <p:spPr>
              <a:xfrm flipH="1" rot="10800000">
                <a:off x="403490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
              <p:cNvSpPr/>
              <p:nvPr/>
            </p:nvSpPr>
            <p:spPr>
              <a:xfrm flipH="1" rot="10800000">
                <a:off x="424972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
              <p:cNvSpPr/>
              <p:nvPr/>
            </p:nvSpPr>
            <p:spPr>
              <a:xfrm flipH="1" rot="10800000">
                <a:off x="446455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
              <p:cNvSpPr/>
              <p:nvPr/>
            </p:nvSpPr>
            <p:spPr>
              <a:xfrm flipH="1" rot="10800000">
                <a:off x="467937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
              <p:cNvSpPr/>
              <p:nvPr/>
            </p:nvSpPr>
            <p:spPr>
              <a:xfrm flipH="1" rot="10800000">
                <a:off x="489419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
              <p:cNvSpPr/>
              <p:nvPr/>
            </p:nvSpPr>
            <p:spPr>
              <a:xfrm flipH="1" rot="10800000">
                <a:off x="510902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
              <p:cNvSpPr/>
              <p:nvPr/>
            </p:nvSpPr>
            <p:spPr>
              <a:xfrm flipH="1" rot="10800000">
                <a:off x="532384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
              <p:cNvSpPr/>
              <p:nvPr/>
            </p:nvSpPr>
            <p:spPr>
              <a:xfrm flipH="1" rot="10800000">
                <a:off x="553866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
              <p:cNvSpPr/>
              <p:nvPr/>
            </p:nvSpPr>
            <p:spPr>
              <a:xfrm flipH="1" rot="10800000">
                <a:off x="575349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
              <p:cNvSpPr/>
              <p:nvPr/>
            </p:nvSpPr>
            <p:spPr>
              <a:xfrm flipH="1" rot="10800000">
                <a:off x="596831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
              <p:cNvSpPr/>
              <p:nvPr/>
            </p:nvSpPr>
            <p:spPr>
              <a:xfrm flipH="1" rot="10800000">
                <a:off x="618313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
              <p:cNvSpPr/>
              <p:nvPr/>
            </p:nvSpPr>
            <p:spPr>
              <a:xfrm flipH="1" rot="10800000">
                <a:off x="639796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
              <p:cNvSpPr/>
              <p:nvPr/>
            </p:nvSpPr>
            <p:spPr>
              <a:xfrm flipH="1" rot="10800000">
                <a:off x="661278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
              <p:cNvSpPr/>
              <p:nvPr/>
            </p:nvSpPr>
            <p:spPr>
              <a:xfrm flipH="1" rot="10800000">
                <a:off x="682760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
              <p:cNvSpPr/>
              <p:nvPr/>
            </p:nvSpPr>
            <p:spPr>
              <a:xfrm flipH="1" rot="10800000">
                <a:off x="704243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
              <p:cNvSpPr/>
              <p:nvPr/>
            </p:nvSpPr>
            <p:spPr>
              <a:xfrm flipH="1" rot="10800000">
                <a:off x="725725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
              <p:cNvSpPr/>
              <p:nvPr/>
            </p:nvSpPr>
            <p:spPr>
              <a:xfrm flipH="1" rot="10800000">
                <a:off x="747207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
              <p:cNvSpPr/>
              <p:nvPr/>
            </p:nvSpPr>
            <p:spPr>
              <a:xfrm flipH="1" rot="10800000">
                <a:off x="768690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
              <p:cNvSpPr/>
              <p:nvPr/>
            </p:nvSpPr>
            <p:spPr>
              <a:xfrm flipH="1" rot="10800000">
                <a:off x="790172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
              <p:cNvSpPr/>
              <p:nvPr/>
            </p:nvSpPr>
            <p:spPr>
              <a:xfrm flipH="1" rot="10800000">
                <a:off x="8116546"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
              <p:cNvSpPr/>
              <p:nvPr/>
            </p:nvSpPr>
            <p:spPr>
              <a:xfrm flipH="1" rot="10800000">
                <a:off x="833137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
              <p:cNvSpPr/>
              <p:nvPr/>
            </p:nvSpPr>
            <p:spPr>
              <a:xfrm flipH="1" rot="10800000">
                <a:off x="854619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
              <p:cNvSpPr/>
              <p:nvPr/>
            </p:nvSpPr>
            <p:spPr>
              <a:xfrm flipH="1" rot="10800000">
                <a:off x="8761016"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
              <p:cNvSpPr/>
              <p:nvPr/>
            </p:nvSpPr>
            <p:spPr>
              <a:xfrm flipH="1" rot="10800000">
                <a:off x="897584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
              <p:cNvSpPr/>
              <p:nvPr/>
            </p:nvSpPr>
            <p:spPr>
              <a:xfrm flipH="1" rot="10800000">
                <a:off x="-46739"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
              <p:cNvSpPr/>
              <p:nvPr/>
            </p:nvSpPr>
            <p:spPr>
              <a:xfrm flipH="1" rot="10800000">
                <a:off x="16808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
              <p:cNvSpPr/>
              <p:nvPr/>
            </p:nvSpPr>
            <p:spPr>
              <a:xfrm flipH="1" rot="10800000">
                <a:off x="38290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
              <p:cNvSpPr/>
              <p:nvPr/>
            </p:nvSpPr>
            <p:spPr>
              <a:xfrm flipH="1" rot="10800000">
                <a:off x="59773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3"/>
              <p:cNvSpPr/>
              <p:nvPr/>
            </p:nvSpPr>
            <p:spPr>
              <a:xfrm flipH="1" rot="10800000">
                <a:off x="81255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3"/>
              <p:cNvSpPr/>
              <p:nvPr/>
            </p:nvSpPr>
            <p:spPr>
              <a:xfrm flipH="1" rot="10800000">
                <a:off x="102737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3"/>
              <p:cNvSpPr/>
              <p:nvPr/>
            </p:nvSpPr>
            <p:spPr>
              <a:xfrm flipH="1" rot="10800000">
                <a:off x="124220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3"/>
              <p:cNvSpPr/>
              <p:nvPr/>
            </p:nvSpPr>
            <p:spPr>
              <a:xfrm flipH="1" rot="10800000">
                <a:off x="145702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3"/>
              <p:cNvSpPr/>
              <p:nvPr/>
            </p:nvSpPr>
            <p:spPr>
              <a:xfrm flipH="1" rot="10800000">
                <a:off x="167184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
              <p:cNvSpPr/>
              <p:nvPr/>
            </p:nvSpPr>
            <p:spPr>
              <a:xfrm flipH="1" rot="10800000">
                <a:off x="188667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
              <p:cNvSpPr/>
              <p:nvPr/>
            </p:nvSpPr>
            <p:spPr>
              <a:xfrm flipH="1" rot="10800000">
                <a:off x="210149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
              <p:cNvSpPr/>
              <p:nvPr/>
            </p:nvSpPr>
            <p:spPr>
              <a:xfrm flipH="1" rot="10800000">
                <a:off x="231631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3"/>
              <p:cNvSpPr/>
              <p:nvPr/>
            </p:nvSpPr>
            <p:spPr>
              <a:xfrm flipH="1" rot="10800000">
                <a:off x="253114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
              <p:cNvSpPr/>
              <p:nvPr/>
            </p:nvSpPr>
            <p:spPr>
              <a:xfrm flipH="1" rot="10800000">
                <a:off x="274596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
              <p:cNvSpPr/>
              <p:nvPr/>
            </p:nvSpPr>
            <p:spPr>
              <a:xfrm flipH="1" rot="10800000">
                <a:off x="296078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3"/>
              <p:cNvSpPr/>
              <p:nvPr/>
            </p:nvSpPr>
            <p:spPr>
              <a:xfrm flipH="1" rot="10800000">
                <a:off x="317561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3"/>
              <p:cNvSpPr/>
              <p:nvPr/>
            </p:nvSpPr>
            <p:spPr>
              <a:xfrm flipH="1" rot="10800000">
                <a:off x="339043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
              <p:cNvSpPr/>
              <p:nvPr/>
            </p:nvSpPr>
            <p:spPr>
              <a:xfrm flipH="1" rot="10800000">
                <a:off x="360525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
              <p:cNvSpPr/>
              <p:nvPr/>
            </p:nvSpPr>
            <p:spPr>
              <a:xfrm flipH="1" rot="10800000">
                <a:off x="382008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
              <p:cNvSpPr/>
              <p:nvPr/>
            </p:nvSpPr>
            <p:spPr>
              <a:xfrm flipH="1" rot="10800000">
                <a:off x="403490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
              <p:cNvSpPr/>
              <p:nvPr/>
            </p:nvSpPr>
            <p:spPr>
              <a:xfrm flipH="1" rot="10800000">
                <a:off x="424972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
              <p:cNvSpPr/>
              <p:nvPr/>
            </p:nvSpPr>
            <p:spPr>
              <a:xfrm flipH="1" rot="10800000">
                <a:off x="446455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3"/>
              <p:cNvSpPr/>
              <p:nvPr/>
            </p:nvSpPr>
            <p:spPr>
              <a:xfrm flipH="1" rot="10800000">
                <a:off x="467937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3"/>
              <p:cNvSpPr/>
              <p:nvPr/>
            </p:nvSpPr>
            <p:spPr>
              <a:xfrm flipH="1" rot="10800000">
                <a:off x="489419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3"/>
              <p:cNvSpPr/>
              <p:nvPr/>
            </p:nvSpPr>
            <p:spPr>
              <a:xfrm flipH="1" rot="10800000">
                <a:off x="510902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
              <p:cNvSpPr/>
              <p:nvPr/>
            </p:nvSpPr>
            <p:spPr>
              <a:xfrm flipH="1" rot="10800000">
                <a:off x="532384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
              <p:cNvSpPr/>
              <p:nvPr/>
            </p:nvSpPr>
            <p:spPr>
              <a:xfrm flipH="1" rot="10800000">
                <a:off x="553866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
              <p:cNvSpPr/>
              <p:nvPr/>
            </p:nvSpPr>
            <p:spPr>
              <a:xfrm flipH="1" rot="10800000">
                <a:off x="575349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3"/>
              <p:cNvSpPr/>
              <p:nvPr/>
            </p:nvSpPr>
            <p:spPr>
              <a:xfrm flipH="1" rot="10800000">
                <a:off x="596831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3"/>
              <p:cNvSpPr/>
              <p:nvPr/>
            </p:nvSpPr>
            <p:spPr>
              <a:xfrm flipH="1" rot="10800000">
                <a:off x="618313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
              <p:cNvSpPr/>
              <p:nvPr/>
            </p:nvSpPr>
            <p:spPr>
              <a:xfrm flipH="1" rot="10800000">
                <a:off x="639796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
              <p:cNvSpPr/>
              <p:nvPr/>
            </p:nvSpPr>
            <p:spPr>
              <a:xfrm flipH="1" rot="10800000">
                <a:off x="661278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3"/>
              <p:cNvSpPr/>
              <p:nvPr/>
            </p:nvSpPr>
            <p:spPr>
              <a:xfrm flipH="1" rot="10800000">
                <a:off x="682760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3"/>
              <p:cNvSpPr/>
              <p:nvPr/>
            </p:nvSpPr>
            <p:spPr>
              <a:xfrm flipH="1" rot="10800000">
                <a:off x="704243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3"/>
              <p:cNvSpPr/>
              <p:nvPr/>
            </p:nvSpPr>
            <p:spPr>
              <a:xfrm flipH="1" rot="10800000">
                <a:off x="725725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3"/>
              <p:cNvSpPr/>
              <p:nvPr/>
            </p:nvSpPr>
            <p:spPr>
              <a:xfrm flipH="1" rot="10800000">
                <a:off x="747207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3"/>
              <p:cNvSpPr/>
              <p:nvPr/>
            </p:nvSpPr>
            <p:spPr>
              <a:xfrm flipH="1" rot="10800000">
                <a:off x="768690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3"/>
              <p:cNvSpPr/>
              <p:nvPr/>
            </p:nvSpPr>
            <p:spPr>
              <a:xfrm flipH="1" rot="10800000">
                <a:off x="790172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3"/>
              <p:cNvSpPr/>
              <p:nvPr/>
            </p:nvSpPr>
            <p:spPr>
              <a:xfrm flipH="1" rot="10800000">
                <a:off x="8116546"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3"/>
              <p:cNvSpPr/>
              <p:nvPr/>
            </p:nvSpPr>
            <p:spPr>
              <a:xfrm flipH="1" rot="10800000">
                <a:off x="833137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3"/>
              <p:cNvSpPr/>
              <p:nvPr/>
            </p:nvSpPr>
            <p:spPr>
              <a:xfrm flipH="1" rot="10800000">
                <a:off x="854619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3"/>
              <p:cNvSpPr/>
              <p:nvPr/>
            </p:nvSpPr>
            <p:spPr>
              <a:xfrm flipH="1" rot="10800000">
                <a:off x="8761016"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
              <p:cNvSpPr/>
              <p:nvPr/>
            </p:nvSpPr>
            <p:spPr>
              <a:xfrm flipH="1" rot="10800000">
                <a:off x="897584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3"/>
              <p:cNvSpPr/>
              <p:nvPr/>
            </p:nvSpPr>
            <p:spPr>
              <a:xfrm flipH="1" rot="10800000">
                <a:off x="-46739"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3"/>
              <p:cNvSpPr/>
              <p:nvPr/>
            </p:nvSpPr>
            <p:spPr>
              <a:xfrm flipH="1" rot="10800000">
                <a:off x="16808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3"/>
              <p:cNvSpPr/>
              <p:nvPr/>
            </p:nvSpPr>
            <p:spPr>
              <a:xfrm flipH="1" rot="10800000">
                <a:off x="38290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3"/>
              <p:cNvSpPr/>
              <p:nvPr/>
            </p:nvSpPr>
            <p:spPr>
              <a:xfrm flipH="1" rot="10800000">
                <a:off x="59773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3"/>
              <p:cNvSpPr/>
              <p:nvPr/>
            </p:nvSpPr>
            <p:spPr>
              <a:xfrm flipH="1" rot="10800000">
                <a:off x="81255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3"/>
              <p:cNvSpPr/>
              <p:nvPr/>
            </p:nvSpPr>
            <p:spPr>
              <a:xfrm flipH="1" rot="10800000">
                <a:off x="102737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3"/>
              <p:cNvSpPr/>
              <p:nvPr/>
            </p:nvSpPr>
            <p:spPr>
              <a:xfrm flipH="1" rot="10800000">
                <a:off x="124220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3"/>
              <p:cNvSpPr/>
              <p:nvPr/>
            </p:nvSpPr>
            <p:spPr>
              <a:xfrm flipH="1" rot="10800000">
                <a:off x="145702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
              <p:cNvSpPr/>
              <p:nvPr/>
            </p:nvSpPr>
            <p:spPr>
              <a:xfrm flipH="1" rot="10800000">
                <a:off x="167184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
              <p:cNvSpPr/>
              <p:nvPr/>
            </p:nvSpPr>
            <p:spPr>
              <a:xfrm flipH="1" rot="10800000">
                <a:off x="188667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
              <p:cNvSpPr/>
              <p:nvPr/>
            </p:nvSpPr>
            <p:spPr>
              <a:xfrm flipH="1" rot="10800000">
                <a:off x="210149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
              <p:cNvSpPr/>
              <p:nvPr/>
            </p:nvSpPr>
            <p:spPr>
              <a:xfrm flipH="1" rot="10800000">
                <a:off x="231631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
              <p:cNvSpPr/>
              <p:nvPr/>
            </p:nvSpPr>
            <p:spPr>
              <a:xfrm flipH="1" rot="10800000">
                <a:off x="253114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
              <p:cNvSpPr/>
              <p:nvPr/>
            </p:nvSpPr>
            <p:spPr>
              <a:xfrm flipH="1" rot="10800000">
                <a:off x="274596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
              <p:cNvSpPr/>
              <p:nvPr/>
            </p:nvSpPr>
            <p:spPr>
              <a:xfrm flipH="1" rot="10800000">
                <a:off x="296078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
              <p:cNvSpPr/>
              <p:nvPr/>
            </p:nvSpPr>
            <p:spPr>
              <a:xfrm flipH="1" rot="10800000">
                <a:off x="317561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3"/>
              <p:cNvSpPr/>
              <p:nvPr/>
            </p:nvSpPr>
            <p:spPr>
              <a:xfrm flipH="1" rot="10800000">
                <a:off x="339043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3"/>
              <p:cNvSpPr/>
              <p:nvPr/>
            </p:nvSpPr>
            <p:spPr>
              <a:xfrm flipH="1" rot="10800000">
                <a:off x="360525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3"/>
              <p:cNvSpPr/>
              <p:nvPr/>
            </p:nvSpPr>
            <p:spPr>
              <a:xfrm flipH="1" rot="10800000">
                <a:off x="382008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3"/>
              <p:cNvSpPr/>
              <p:nvPr/>
            </p:nvSpPr>
            <p:spPr>
              <a:xfrm flipH="1" rot="10800000">
                <a:off x="403490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3"/>
              <p:cNvSpPr/>
              <p:nvPr/>
            </p:nvSpPr>
            <p:spPr>
              <a:xfrm flipH="1" rot="10800000">
                <a:off x="424972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3"/>
              <p:cNvSpPr/>
              <p:nvPr/>
            </p:nvSpPr>
            <p:spPr>
              <a:xfrm flipH="1" rot="10800000">
                <a:off x="446455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
              <p:cNvSpPr/>
              <p:nvPr/>
            </p:nvSpPr>
            <p:spPr>
              <a:xfrm flipH="1" rot="10800000">
                <a:off x="467937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
              <p:cNvSpPr/>
              <p:nvPr/>
            </p:nvSpPr>
            <p:spPr>
              <a:xfrm flipH="1" rot="10800000">
                <a:off x="489419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3"/>
              <p:cNvSpPr/>
              <p:nvPr/>
            </p:nvSpPr>
            <p:spPr>
              <a:xfrm flipH="1" rot="10800000">
                <a:off x="510902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3"/>
              <p:cNvSpPr/>
              <p:nvPr/>
            </p:nvSpPr>
            <p:spPr>
              <a:xfrm flipH="1" rot="10800000">
                <a:off x="532384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3"/>
              <p:cNvSpPr/>
              <p:nvPr/>
            </p:nvSpPr>
            <p:spPr>
              <a:xfrm flipH="1" rot="10800000">
                <a:off x="553866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3"/>
              <p:cNvSpPr/>
              <p:nvPr/>
            </p:nvSpPr>
            <p:spPr>
              <a:xfrm flipH="1" rot="10800000">
                <a:off x="575349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3"/>
              <p:cNvSpPr/>
              <p:nvPr/>
            </p:nvSpPr>
            <p:spPr>
              <a:xfrm flipH="1" rot="10800000">
                <a:off x="596831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3"/>
              <p:cNvSpPr/>
              <p:nvPr/>
            </p:nvSpPr>
            <p:spPr>
              <a:xfrm flipH="1" rot="10800000">
                <a:off x="618313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3"/>
              <p:cNvSpPr/>
              <p:nvPr/>
            </p:nvSpPr>
            <p:spPr>
              <a:xfrm flipH="1" rot="10800000">
                <a:off x="639796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3"/>
              <p:cNvSpPr/>
              <p:nvPr/>
            </p:nvSpPr>
            <p:spPr>
              <a:xfrm flipH="1" rot="10800000">
                <a:off x="661278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3"/>
              <p:cNvSpPr/>
              <p:nvPr/>
            </p:nvSpPr>
            <p:spPr>
              <a:xfrm flipH="1" rot="10800000">
                <a:off x="682760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
              <p:cNvSpPr/>
              <p:nvPr/>
            </p:nvSpPr>
            <p:spPr>
              <a:xfrm flipH="1" rot="10800000">
                <a:off x="704243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3"/>
              <p:cNvSpPr/>
              <p:nvPr/>
            </p:nvSpPr>
            <p:spPr>
              <a:xfrm flipH="1" rot="10800000">
                <a:off x="725725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3"/>
              <p:cNvSpPr/>
              <p:nvPr/>
            </p:nvSpPr>
            <p:spPr>
              <a:xfrm flipH="1" rot="10800000">
                <a:off x="747207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3"/>
              <p:cNvSpPr/>
              <p:nvPr/>
            </p:nvSpPr>
            <p:spPr>
              <a:xfrm flipH="1" rot="10800000">
                <a:off x="768690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3"/>
              <p:cNvSpPr/>
              <p:nvPr/>
            </p:nvSpPr>
            <p:spPr>
              <a:xfrm flipH="1" rot="10800000">
                <a:off x="790172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3"/>
              <p:cNvSpPr/>
              <p:nvPr/>
            </p:nvSpPr>
            <p:spPr>
              <a:xfrm flipH="1" rot="10800000">
                <a:off x="8116546"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3"/>
              <p:cNvSpPr/>
              <p:nvPr/>
            </p:nvSpPr>
            <p:spPr>
              <a:xfrm flipH="1" rot="10800000">
                <a:off x="833137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3"/>
              <p:cNvSpPr/>
              <p:nvPr/>
            </p:nvSpPr>
            <p:spPr>
              <a:xfrm flipH="1" rot="10800000">
                <a:off x="854619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3"/>
              <p:cNvSpPr/>
              <p:nvPr/>
            </p:nvSpPr>
            <p:spPr>
              <a:xfrm flipH="1" rot="10800000">
                <a:off x="8761016"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3"/>
              <p:cNvSpPr/>
              <p:nvPr/>
            </p:nvSpPr>
            <p:spPr>
              <a:xfrm flipH="1" rot="10800000">
                <a:off x="897584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3"/>
              <p:cNvSpPr/>
              <p:nvPr/>
            </p:nvSpPr>
            <p:spPr>
              <a:xfrm flipH="1" rot="10800000">
                <a:off x="-46739"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3"/>
              <p:cNvSpPr/>
              <p:nvPr/>
            </p:nvSpPr>
            <p:spPr>
              <a:xfrm flipH="1" rot="10800000">
                <a:off x="16808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3"/>
              <p:cNvSpPr/>
              <p:nvPr/>
            </p:nvSpPr>
            <p:spPr>
              <a:xfrm flipH="1" rot="10800000">
                <a:off x="38290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
              <p:cNvSpPr/>
              <p:nvPr/>
            </p:nvSpPr>
            <p:spPr>
              <a:xfrm flipH="1" rot="10800000">
                <a:off x="59773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3"/>
              <p:cNvSpPr/>
              <p:nvPr/>
            </p:nvSpPr>
            <p:spPr>
              <a:xfrm flipH="1" rot="10800000">
                <a:off x="81255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3"/>
              <p:cNvSpPr/>
              <p:nvPr/>
            </p:nvSpPr>
            <p:spPr>
              <a:xfrm flipH="1" rot="10800000">
                <a:off x="102737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3"/>
              <p:cNvSpPr/>
              <p:nvPr/>
            </p:nvSpPr>
            <p:spPr>
              <a:xfrm flipH="1" rot="10800000">
                <a:off x="124220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3"/>
              <p:cNvSpPr/>
              <p:nvPr/>
            </p:nvSpPr>
            <p:spPr>
              <a:xfrm flipH="1" rot="10800000">
                <a:off x="145702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3"/>
              <p:cNvSpPr/>
              <p:nvPr/>
            </p:nvSpPr>
            <p:spPr>
              <a:xfrm flipH="1" rot="10800000">
                <a:off x="167184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3"/>
              <p:cNvSpPr/>
              <p:nvPr/>
            </p:nvSpPr>
            <p:spPr>
              <a:xfrm flipH="1" rot="10800000">
                <a:off x="188667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3"/>
              <p:cNvSpPr/>
              <p:nvPr/>
            </p:nvSpPr>
            <p:spPr>
              <a:xfrm flipH="1" rot="10800000">
                <a:off x="210149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3"/>
              <p:cNvSpPr/>
              <p:nvPr/>
            </p:nvSpPr>
            <p:spPr>
              <a:xfrm flipH="1" rot="10800000">
                <a:off x="231631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3"/>
              <p:cNvSpPr/>
              <p:nvPr/>
            </p:nvSpPr>
            <p:spPr>
              <a:xfrm flipH="1" rot="10800000">
                <a:off x="253114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3"/>
              <p:cNvSpPr/>
              <p:nvPr/>
            </p:nvSpPr>
            <p:spPr>
              <a:xfrm flipH="1" rot="10800000">
                <a:off x="274596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3"/>
              <p:cNvSpPr/>
              <p:nvPr/>
            </p:nvSpPr>
            <p:spPr>
              <a:xfrm flipH="1" rot="10800000">
                <a:off x="296078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3"/>
              <p:cNvSpPr/>
              <p:nvPr/>
            </p:nvSpPr>
            <p:spPr>
              <a:xfrm flipH="1" rot="10800000">
                <a:off x="317561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3"/>
              <p:cNvSpPr/>
              <p:nvPr/>
            </p:nvSpPr>
            <p:spPr>
              <a:xfrm flipH="1" rot="10800000">
                <a:off x="339043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3"/>
              <p:cNvSpPr/>
              <p:nvPr/>
            </p:nvSpPr>
            <p:spPr>
              <a:xfrm flipH="1" rot="10800000">
                <a:off x="360525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3"/>
              <p:cNvSpPr/>
              <p:nvPr/>
            </p:nvSpPr>
            <p:spPr>
              <a:xfrm flipH="1" rot="10800000">
                <a:off x="382008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3"/>
              <p:cNvSpPr/>
              <p:nvPr/>
            </p:nvSpPr>
            <p:spPr>
              <a:xfrm flipH="1" rot="10800000">
                <a:off x="403490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3"/>
              <p:cNvSpPr/>
              <p:nvPr/>
            </p:nvSpPr>
            <p:spPr>
              <a:xfrm flipH="1" rot="10800000">
                <a:off x="424972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3"/>
              <p:cNvSpPr/>
              <p:nvPr/>
            </p:nvSpPr>
            <p:spPr>
              <a:xfrm flipH="1" rot="10800000">
                <a:off x="446455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3"/>
              <p:cNvSpPr/>
              <p:nvPr/>
            </p:nvSpPr>
            <p:spPr>
              <a:xfrm flipH="1" rot="10800000">
                <a:off x="467937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3"/>
              <p:cNvSpPr/>
              <p:nvPr/>
            </p:nvSpPr>
            <p:spPr>
              <a:xfrm flipH="1" rot="10800000">
                <a:off x="489419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3"/>
              <p:cNvSpPr/>
              <p:nvPr/>
            </p:nvSpPr>
            <p:spPr>
              <a:xfrm flipH="1" rot="10800000">
                <a:off x="510902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
              <p:cNvSpPr/>
              <p:nvPr/>
            </p:nvSpPr>
            <p:spPr>
              <a:xfrm flipH="1" rot="10800000">
                <a:off x="532384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3"/>
              <p:cNvSpPr/>
              <p:nvPr/>
            </p:nvSpPr>
            <p:spPr>
              <a:xfrm flipH="1" rot="10800000">
                <a:off x="553866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3"/>
              <p:cNvSpPr/>
              <p:nvPr/>
            </p:nvSpPr>
            <p:spPr>
              <a:xfrm flipH="1" rot="10800000">
                <a:off x="575349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3"/>
              <p:cNvSpPr/>
              <p:nvPr/>
            </p:nvSpPr>
            <p:spPr>
              <a:xfrm flipH="1" rot="10800000">
                <a:off x="596831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
              <p:cNvSpPr/>
              <p:nvPr/>
            </p:nvSpPr>
            <p:spPr>
              <a:xfrm flipH="1" rot="10800000">
                <a:off x="618313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3"/>
              <p:cNvSpPr/>
              <p:nvPr/>
            </p:nvSpPr>
            <p:spPr>
              <a:xfrm flipH="1" rot="10800000">
                <a:off x="639796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3"/>
              <p:cNvSpPr/>
              <p:nvPr/>
            </p:nvSpPr>
            <p:spPr>
              <a:xfrm flipH="1" rot="10800000">
                <a:off x="661278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3"/>
              <p:cNvSpPr/>
              <p:nvPr/>
            </p:nvSpPr>
            <p:spPr>
              <a:xfrm flipH="1" rot="10800000">
                <a:off x="682760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3"/>
              <p:cNvSpPr/>
              <p:nvPr/>
            </p:nvSpPr>
            <p:spPr>
              <a:xfrm flipH="1" rot="10800000">
                <a:off x="704243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3"/>
              <p:cNvSpPr/>
              <p:nvPr/>
            </p:nvSpPr>
            <p:spPr>
              <a:xfrm flipH="1" rot="10800000">
                <a:off x="725725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3"/>
              <p:cNvSpPr/>
              <p:nvPr/>
            </p:nvSpPr>
            <p:spPr>
              <a:xfrm flipH="1" rot="10800000">
                <a:off x="747207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3"/>
              <p:cNvSpPr/>
              <p:nvPr/>
            </p:nvSpPr>
            <p:spPr>
              <a:xfrm flipH="1" rot="10800000">
                <a:off x="768690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3"/>
              <p:cNvSpPr/>
              <p:nvPr/>
            </p:nvSpPr>
            <p:spPr>
              <a:xfrm flipH="1" rot="10800000">
                <a:off x="790172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3"/>
              <p:cNvSpPr/>
              <p:nvPr/>
            </p:nvSpPr>
            <p:spPr>
              <a:xfrm flipH="1" rot="10800000">
                <a:off x="8116546"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3"/>
              <p:cNvSpPr/>
              <p:nvPr/>
            </p:nvSpPr>
            <p:spPr>
              <a:xfrm flipH="1" rot="10800000">
                <a:off x="833137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3"/>
              <p:cNvSpPr/>
              <p:nvPr/>
            </p:nvSpPr>
            <p:spPr>
              <a:xfrm flipH="1" rot="10800000">
                <a:off x="854619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3"/>
              <p:cNvSpPr/>
              <p:nvPr/>
            </p:nvSpPr>
            <p:spPr>
              <a:xfrm flipH="1" rot="10800000">
                <a:off x="8761016"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3"/>
              <p:cNvSpPr/>
              <p:nvPr/>
            </p:nvSpPr>
            <p:spPr>
              <a:xfrm flipH="1" rot="10800000">
                <a:off x="897584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3"/>
              <p:cNvSpPr/>
              <p:nvPr/>
            </p:nvSpPr>
            <p:spPr>
              <a:xfrm flipH="1" rot="10800000">
                <a:off x="-46739"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3"/>
              <p:cNvSpPr/>
              <p:nvPr/>
            </p:nvSpPr>
            <p:spPr>
              <a:xfrm flipH="1" rot="10800000">
                <a:off x="16808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3"/>
              <p:cNvSpPr/>
              <p:nvPr/>
            </p:nvSpPr>
            <p:spPr>
              <a:xfrm flipH="1" rot="10800000">
                <a:off x="38290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3"/>
              <p:cNvSpPr/>
              <p:nvPr/>
            </p:nvSpPr>
            <p:spPr>
              <a:xfrm flipH="1" rot="10800000">
                <a:off x="59773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3"/>
              <p:cNvSpPr/>
              <p:nvPr/>
            </p:nvSpPr>
            <p:spPr>
              <a:xfrm flipH="1" rot="10800000">
                <a:off x="81255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3"/>
              <p:cNvSpPr/>
              <p:nvPr/>
            </p:nvSpPr>
            <p:spPr>
              <a:xfrm flipH="1" rot="10800000">
                <a:off x="102737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3"/>
              <p:cNvSpPr/>
              <p:nvPr/>
            </p:nvSpPr>
            <p:spPr>
              <a:xfrm flipH="1" rot="10800000">
                <a:off x="124220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3"/>
              <p:cNvSpPr/>
              <p:nvPr/>
            </p:nvSpPr>
            <p:spPr>
              <a:xfrm flipH="1" rot="10800000">
                <a:off x="145702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3"/>
              <p:cNvSpPr/>
              <p:nvPr/>
            </p:nvSpPr>
            <p:spPr>
              <a:xfrm flipH="1" rot="10800000">
                <a:off x="167184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3"/>
              <p:cNvSpPr/>
              <p:nvPr/>
            </p:nvSpPr>
            <p:spPr>
              <a:xfrm flipH="1" rot="10800000">
                <a:off x="188667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3"/>
              <p:cNvSpPr/>
              <p:nvPr/>
            </p:nvSpPr>
            <p:spPr>
              <a:xfrm flipH="1" rot="10800000">
                <a:off x="210149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3"/>
              <p:cNvSpPr/>
              <p:nvPr/>
            </p:nvSpPr>
            <p:spPr>
              <a:xfrm flipH="1" rot="10800000">
                <a:off x="231631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3"/>
              <p:cNvSpPr/>
              <p:nvPr/>
            </p:nvSpPr>
            <p:spPr>
              <a:xfrm flipH="1" rot="10800000">
                <a:off x="253114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3"/>
              <p:cNvSpPr/>
              <p:nvPr/>
            </p:nvSpPr>
            <p:spPr>
              <a:xfrm flipH="1" rot="10800000">
                <a:off x="274596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3"/>
              <p:cNvSpPr/>
              <p:nvPr/>
            </p:nvSpPr>
            <p:spPr>
              <a:xfrm flipH="1" rot="10800000">
                <a:off x="296078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3"/>
              <p:cNvSpPr/>
              <p:nvPr/>
            </p:nvSpPr>
            <p:spPr>
              <a:xfrm flipH="1" rot="10800000">
                <a:off x="317561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3"/>
              <p:cNvSpPr/>
              <p:nvPr/>
            </p:nvSpPr>
            <p:spPr>
              <a:xfrm flipH="1" rot="10800000">
                <a:off x="339043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3"/>
              <p:cNvSpPr/>
              <p:nvPr/>
            </p:nvSpPr>
            <p:spPr>
              <a:xfrm flipH="1" rot="10800000">
                <a:off x="360525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3"/>
              <p:cNvSpPr/>
              <p:nvPr/>
            </p:nvSpPr>
            <p:spPr>
              <a:xfrm flipH="1" rot="10800000">
                <a:off x="382008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3"/>
              <p:cNvSpPr/>
              <p:nvPr/>
            </p:nvSpPr>
            <p:spPr>
              <a:xfrm flipH="1" rot="10800000">
                <a:off x="403490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3"/>
              <p:cNvSpPr/>
              <p:nvPr/>
            </p:nvSpPr>
            <p:spPr>
              <a:xfrm flipH="1" rot="10800000">
                <a:off x="424972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3"/>
              <p:cNvSpPr/>
              <p:nvPr/>
            </p:nvSpPr>
            <p:spPr>
              <a:xfrm flipH="1" rot="10800000">
                <a:off x="446455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3"/>
              <p:cNvSpPr/>
              <p:nvPr/>
            </p:nvSpPr>
            <p:spPr>
              <a:xfrm flipH="1" rot="10800000">
                <a:off x="467937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3"/>
              <p:cNvSpPr/>
              <p:nvPr/>
            </p:nvSpPr>
            <p:spPr>
              <a:xfrm flipH="1" rot="10800000">
                <a:off x="489419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3"/>
              <p:cNvSpPr/>
              <p:nvPr/>
            </p:nvSpPr>
            <p:spPr>
              <a:xfrm flipH="1" rot="10800000">
                <a:off x="510902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3"/>
              <p:cNvSpPr/>
              <p:nvPr/>
            </p:nvSpPr>
            <p:spPr>
              <a:xfrm flipH="1" rot="10800000">
                <a:off x="532384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3"/>
              <p:cNvSpPr/>
              <p:nvPr/>
            </p:nvSpPr>
            <p:spPr>
              <a:xfrm flipH="1" rot="10800000">
                <a:off x="553866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3"/>
              <p:cNvSpPr/>
              <p:nvPr/>
            </p:nvSpPr>
            <p:spPr>
              <a:xfrm flipH="1" rot="10800000">
                <a:off x="575349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3"/>
              <p:cNvSpPr/>
              <p:nvPr/>
            </p:nvSpPr>
            <p:spPr>
              <a:xfrm flipH="1" rot="10800000">
                <a:off x="596831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3"/>
              <p:cNvSpPr/>
              <p:nvPr/>
            </p:nvSpPr>
            <p:spPr>
              <a:xfrm flipH="1" rot="10800000">
                <a:off x="618313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3"/>
              <p:cNvSpPr/>
              <p:nvPr/>
            </p:nvSpPr>
            <p:spPr>
              <a:xfrm flipH="1" rot="10800000">
                <a:off x="639796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3"/>
              <p:cNvSpPr/>
              <p:nvPr/>
            </p:nvSpPr>
            <p:spPr>
              <a:xfrm flipH="1" rot="10800000">
                <a:off x="661278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3"/>
              <p:cNvSpPr/>
              <p:nvPr/>
            </p:nvSpPr>
            <p:spPr>
              <a:xfrm flipH="1" rot="10800000">
                <a:off x="682760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3"/>
              <p:cNvSpPr/>
              <p:nvPr/>
            </p:nvSpPr>
            <p:spPr>
              <a:xfrm flipH="1" rot="10800000">
                <a:off x="704243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3"/>
              <p:cNvSpPr/>
              <p:nvPr/>
            </p:nvSpPr>
            <p:spPr>
              <a:xfrm flipH="1" rot="10800000">
                <a:off x="725725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3"/>
              <p:cNvSpPr/>
              <p:nvPr/>
            </p:nvSpPr>
            <p:spPr>
              <a:xfrm flipH="1" rot="10800000">
                <a:off x="747207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3"/>
              <p:cNvSpPr/>
              <p:nvPr/>
            </p:nvSpPr>
            <p:spPr>
              <a:xfrm flipH="1" rot="10800000">
                <a:off x="768690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3"/>
              <p:cNvSpPr/>
              <p:nvPr/>
            </p:nvSpPr>
            <p:spPr>
              <a:xfrm flipH="1" rot="10800000">
                <a:off x="790172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3"/>
              <p:cNvSpPr/>
              <p:nvPr/>
            </p:nvSpPr>
            <p:spPr>
              <a:xfrm flipH="1" rot="10800000">
                <a:off x="8116546"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3"/>
              <p:cNvSpPr/>
              <p:nvPr/>
            </p:nvSpPr>
            <p:spPr>
              <a:xfrm flipH="1" rot="10800000">
                <a:off x="833137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3"/>
              <p:cNvSpPr/>
              <p:nvPr/>
            </p:nvSpPr>
            <p:spPr>
              <a:xfrm flipH="1" rot="10800000">
                <a:off x="854619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3"/>
              <p:cNvSpPr/>
              <p:nvPr/>
            </p:nvSpPr>
            <p:spPr>
              <a:xfrm flipH="1" rot="10800000">
                <a:off x="8761016"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3"/>
              <p:cNvSpPr/>
              <p:nvPr/>
            </p:nvSpPr>
            <p:spPr>
              <a:xfrm flipH="1" rot="10800000">
                <a:off x="897584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3"/>
              <p:cNvSpPr/>
              <p:nvPr/>
            </p:nvSpPr>
            <p:spPr>
              <a:xfrm flipH="1" rot="10800000">
                <a:off x="-46739"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3"/>
              <p:cNvSpPr/>
              <p:nvPr/>
            </p:nvSpPr>
            <p:spPr>
              <a:xfrm flipH="1" rot="10800000">
                <a:off x="16808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3"/>
              <p:cNvSpPr/>
              <p:nvPr/>
            </p:nvSpPr>
            <p:spPr>
              <a:xfrm flipH="1" rot="10800000">
                <a:off x="38290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3"/>
              <p:cNvSpPr/>
              <p:nvPr/>
            </p:nvSpPr>
            <p:spPr>
              <a:xfrm flipH="1" rot="10800000">
                <a:off x="59773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3"/>
              <p:cNvSpPr/>
              <p:nvPr/>
            </p:nvSpPr>
            <p:spPr>
              <a:xfrm flipH="1" rot="10800000">
                <a:off x="81255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3"/>
              <p:cNvSpPr/>
              <p:nvPr/>
            </p:nvSpPr>
            <p:spPr>
              <a:xfrm flipH="1" rot="10800000">
                <a:off x="102737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3"/>
              <p:cNvSpPr/>
              <p:nvPr/>
            </p:nvSpPr>
            <p:spPr>
              <a:xfrm flipH="1" rot="10800000">
                <a:off x="124220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3"/>
              <p:cNvSpPr/>
              <p:nvPr/>
            </p:nvSpPr>
            <p:spPr>
              <a:xfrm flipH="1" rot="10800000">
                <a:off x="145702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3"/>
              <p:cNvSpPr/>
              <p:nvPr/>
            </p:nvSpPr>
            <p:spPr>
              <a:xfrm flipH="1" rot="10800000">
                <a:off x="167184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3"/>
              <p:cNvSpPr/>
              <p:nvPr/>
            </p:nvSpPr>
            <p:spPr>
              <a:xfrm flipH="1" rot="10800000">
                <a:off x="188667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3"/>
              <p:cNvSpPr/>
              <p:nvPr/>
            </p:nvSpPr>
            <p:spPr>
              <a:xfrm flipH="1" rot="10800000">
                <a:off x="210149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3"/>
              <p:cNvSpPr/>
              <p:nvPr/>
            </p:nvSpPr>
            <p:spPr>
              <a:xfrm flipH="1" rot="10800000">
                <a:off x="231631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3"/>
              <p:cNvSpPr/>
              <p:nvPr/>
            </p:nvSpPr>
            <p:spPr>
              <a:xfrm flipH="1" rot="10800000">
                <a:off x="253114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3"/>
              <p:cNvSpPr/>
              <p:nvPr/>
            </p:nvSpPr>
            <p:spPr>
              <a:xfrm flipH="1" rot="10800000">
                <a:off x="274596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3"/>
              <p:cNvSpPr/>
              <p:nvPr/>
            </p:nvSpPr>
            <p:spPr>
              <a:xfrm flipH="1" rot="10800000">
                <a:off x="296078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3"/>
              <p:cNvSpPr/>
              <p:nvPr/>
            </p:nvSpPr>
            <p:spPr>
              <a:xfrm flipH="1" rot="10800000">
                <a:off x="317561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3"/>
              <p:cNvSpPr/>
              <p:nvPr/>
            </p:nvSpPr>
            <p:spPr>
              <a:xfrm flipH="1" rot="10800000">
                <a:off x="339043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3"/>
              <p:cNvSpPr/>
              <p:nvPr/>
            </p:nvSpPr>
            <p:spPr>
              <a:xfrm flipH="1" rot="10800000">
                <a:off x="360525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3"/>
              <p:cNvSpPr/>
              <p:nvPr/>
            </p:nvSpPr>
            <p:spPr>
              <a:xfrm flipH="1" rot="10800000">
                <a:off x="382008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3"/>
              <p:cNvSpPr/>
              <p:nvPr/>
            </p:nvSpPr>
            <p:spPr>
              <a:xfrm flipH="1" rot="10800000">
                <a:off x="403490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3"/>
              <p:cNvSpPr/>
              <p:nvPr/>
            </p:nvSpPr>
            <p:spPr>
              <a:xfrm flipH="1" rot="10800000">
                <a:off x="424972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3"/>
              <p:cNvSpPr/>
              <p:nvPr/>
            </p:nvSpPr>
            <p:spPr>
              <a:xfrm flipH="1" rot="10800000">
                <a:off x="446455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3"/>
              <p:cNvSpPr/>
              <p:nvPr/>
            </p:nvSpPr>
            <p:spPr>
              <a:xfrm flipH="1" rot="10800000">
                <a:off x="467937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3"/>
              <p:cNvSpPr/>
              <p:nvPr/>
            </p:nvSpPr>
            <p:spPr>
              <a:xfrm flipH="1" rot="10800000">
                <a:off x="489419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3"/>
              <p:cNvSpPr/>
              <p:nvPr/>
            </p:nvSpPr>
            <p:spPr>
              <a:xfrm flipH="1" rot="10800000">
                <a:off x="510902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3"/>
              <p:cNvSpPr/>
              <p:nvPr/>
            </p:nvSpPr>
            <p:spPr>
              <a:xfrm flipH="1" rot="10800000">
                <a:off x="532384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3"/>
              <p:cNvSpPr/>
              <p:nvPr/>
            </p:nvSpPr>
            <p:spPr>
              <a:xfrm flipH="1" rot="10800000">
                <a:off x="553866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3"/>
              <p:cNvSpPr/>
              <p:nvPr/>
            </p:nvSpPr>
            <p:spPr>
              <a:xfrm flipH="1" rot="10800000">
                <a:off x="575349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3"/>
              <p:cNvSpPr/>
              <p:nvPr/>
            </p:nvSpPr>
            <p:spPr>
              <a:xfrm flipH="1" rot="10800000">
                <a:off x="596831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3"/>
              <p:cNvSpPr/>
              <p:nvPr/>
            </p:nvSpPr>
            <p:spPr>
              <a:xfrm flipH="1" rot="10800000">
                <a:off x="618313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3"/>
              <p:cNvSpPr/>
              <p:nvPr/>
            </p:nvSpPr>
            <p:spPr>
              <a:xfrm flipH="1" rot="10800000">
                <a:off x="639796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3"/>
              <p:cNvSpPr/>
              <p:nvPr/>
            </p:nvSpPr>
            <p:spPr>
              <a:xfrm flipH="1" rot="10800000">
                <a:off x="661278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3"/>
              <p:cNvSpPr/>
              <p:nvPr/>
            </p:nvSpPr>
            <p:spPr>
              <a:xfrm flipH="1" rot="10800000">
                <a:off x="682760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3"/>
              <p:cNvSpPr/>
              <p:nvPr/>
            </p:nvSpPr>
            <p:spPr>
              <a:xfrm flipH="1" rot="10800000">
                <a:off x="704243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3"/>
              <p:cNvSpPr/>
              <p:nvPr/>
            </p:nvSpPr>
            <p:spPr>
              <a:xfrm flipH="1" rot="10800000">
                <a:off x="725725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3"/>
              <p:cNvSpPr/>
              <p:nvPr/>
            </p:nvSpPr>
            <p:spPr>
              <a:xfrm flipH="1" rot="10800000">
                <a:off x="747207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3"/>
              <p:cNvSpPr/>
              <p:nvPr/>
            </p:nvSpPr>
            <p:spPr>
              <a:xfrm flipH="1" rot="10800000">
                <a:off x="768690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3"/>
              <p:cNvSpPr/>
              <p:nvPr/>
            </p:nvSpPr>
            <p:spPr>
              <a:xfrm flipH="1" rot="10800000">
                <a:off x="790172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3"/>
              <p:cNvSpPr/>
              <p:nvPr/>
            </p:nvSpPr>
            <p:spPr>
              <a:xfrm flipH="1" rot="10800000">
                <a:off x="8116546"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3"/>
              <p:cNvSpPr/>
              <p:nvPr/>
            </p:nvSpPr>
            <p:spPr>
              <a:xfrm flipH="1" rot="10800000">
                <a:off x="833137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3"/>
              <p:cNvSpPr/>
              <p:nvPr/>
            </p:nvSpPr>
            <p:spPr>
              <a:xfrm flipH="1" rot="10800000">
                <a:off x="854619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3"/>
              <p:cNvSpPr/>
              <p:nvPr/>
            </p:nvSpPr>
            <p:spPr>
              <a:xfrm flipH="1" rot="10800000">
                <a:off x="8761016"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3"/>
              <p:cNvSpPr/>
              <p:nvPr/>
            </p:nvSpPr>
            <p:spPr>
              <a:xfrm flipH="1" rot="10800000">
                <a:off x="897584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3"/>
              <p:cNvSpPr/>
              <p:nvPr/>
            </p:nvSpPr>
            <p:spPr>
              <a:xfrm flipH="1" rot="10800000">
                <a:off x="-46739"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3"/>
              <p:cNvSpPr/>
              <p:nvPr/>
            </p:nvSpPr>
            <p:spPr>
              <a:xfrm flipH="1" rot="10800000">
                <a:off x="16808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3"/>
              <p:cNvSpPr/>
              <p:nvPr/>
            </p:nvSpPr>
            <p:spPr>
              <a:xfrm flipH="1" rot="10800000">
                <a:off x="38290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3"/>
              <p:cNvSpPr/>
              <p:nvPr/>
            </p:nvSpPr>
            <p:spPr>
              <a:xfrm flipH="1" rot="10800000">
                <a:off x="59773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3"/>
              <p:cNvSpPr/>
              <p:nvPr/>
            </p:nvSpPr>
            <p:spPr>
              <a:xfrm flipH="1" rot="10800000">
                <a:off x="81255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3"/>
              <p:cNvSpPr/>
              <p:nvPr/>
            </p:nvSpPr>
            <p:spPr>
              <a:xfrm flipH="1" rot="10800000">
                <a:off x="102737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3"/>
              <p:cNvSpPr/>
              <p:nvPr/>
            </p:nvSpPr>
            <p:spPr>
              <a:xfrm flipH="1" rot="10800000">
                <a:off x="124220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3"/>
              <p:cNvSpPr/>
              <p:nvPr/>
            </p:nvSpPr>
            <p:spPr>
              <a:xfrm flipH="1" rot="10800000">
                <a:off x="145702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3"/>
              <p:cNvSpPr/>
              <p:nvPr/>
            </p:nvSpPr>
            <p:spPr>
              <a:xfrm flipH="1" rot="10800000">
                <a:off x="167184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3"/>
              <p:cNvSpPr/>
              <p:nvPr/>
            </p:nvSpPr>
            <p:spPr>
              <a:xfrm flipH="1" rot="10800000">
                <a:off x="188667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3"/>
              <p:cNvSpPr/>
              <p:nvPr/>
            </p:nvSpPr>
            <p:spPr>
              <a:xfrm flipH="1" rot="10800000">
                <a:off x="210149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3"/>
              <p:cNvSpPr/>
              <p:nvPr/>
            </p:nvSpPr>
            <p:spPr>
              <a:xfrm flipH="1" rot="10800000">
                <a:off x="231631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3"/>
              <p:cNvSpPr/>
              <p:nvPr/>
            </p:nvSpPr>
            <p:spPr>
              <a:xfrm flipH="1" rot="10800000">
                <a:off x="253114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3"/>
              <p:cNvSpPr/>
              <p:nvPr/>
            </p:nvSpPr>
            <p:spPr>
              <a:xfrm flipH="1" rot="10800000">
                <a:off x="274596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3"/>
              <p:cNvSpPr/>
              <p:nvPr/>
            </p:nvSpPr>
            <p:spPr>
              <a:xfrm flipH="1" rot="10800000">
                <a:off x="296078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3"/>
              <p:cNvSpPr/>
              <p:nvPr/>
            </p:nvSpPr>
            <p:spPr>
              <a:xfrm flipH="1" rot="10800000">
                <a:off x="317561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3"/>
              <p:cNvSpPr/>
              <p:nvPr/>
            </p:nvSpPr>
            <p:spPr>
              <a:xfrm flipH="1" rot="10800000">
                <a:off x="339043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3"/>
              <p:cNvSpPr/>
              <p:nvPr/>
            </p:nvSpPr>
            <p:spPr>
              <a:xfrm flipH="1" rot="10800000">
                <a:off x="360525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3"/>
              <p:cNvSpPr/>
              <p:nvPr/>
            </p:nvSpPr>
            <p:spPr>
              <a:xfrm flipH="1" rot="10800000">
                <a:off x="382008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3"/>
              <p:cNvSpPr/>
              <p:nvPr/>
            </p:nvSpPr>
            <p:spPr>
              <a:xfrm flipH="1" rot="10800000">
                <a:off x="403490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3"/>
              <p:cNvSpPr/>
              <p:nvPr/>
            </p:nvSpPr>
            <p:spPr>
              <a:xfrm flipH="1" rot="10800000">
                <a:off x="424972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3"/>
              <p:cNvSpPr/>
              <p:nvPr/>
            </p:nvSpPr>
            <p:spPr>
              <a:xfrm flipH="1" rot="10800000">
                <a:off x="446455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3"/>
              <p:cNvSpPr/>
              <p:nvPr/>
            </p:nvSpPr>
            <p:spPr>
              <a:xfrm flipH="1" rot="10800000">
                <a:off x="467937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3"/>
              <p:cNvSpPr/>
              <p:nvPr/>
            </p:nvSpPr>
            <p:spPr>
              <a:xfrm flipH="1" rot="10800000">
                <a:off x="489419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3"/>
              <p:cNvSpPr/>
              <p:nvPr/>
            </p:nvSpPr>
            <p:spPr>
              <a:xfrm flipH="1" rot="10800000">
                <a:off x="510902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3"/>
              <p:cNvSpPr/>
              <p:nvPr/>
            </p:nvSpPr>
            <p:spPr>
              <a:xfrm flipH="1" rot="10800000">
                <a:off x="532384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3"/>
              <p:cNvSpPr/>
              <p:nvPr/>
            </p:nvSpPr>
            <p:spPr>
              <a:xfrm flipH="1" rot="10800000">
                <a:off x="553866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3"/>
              <p:cNvSpPr/>
              <p:nvPr/>
            </p:nvSpPr>
            <p:spPr>
              <a:xfrm flipH="1" rot="10800000">
                <a:off x="575349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3"/>
              <p:cNvSpPr/>
              <p:nvPr/>
            </p:nvSpPr>
            <p:spPr>
              <a:xfrm flipH="1" rot="10800000">
                <a:off x="596831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3"/>
              <p:cNvSpPr/>
              <p:nvPr/>
            </p:nvSpPr>
            <p:spPr>
              <a:xfrm flipH="1" rot="10800000">
                <a:off x="618313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3"/>
              <p:cNvSpPr/>
              <p:nvPr/>
            </p:nvSpPr>
            <p:spPr>
              <a:xfrm flipH="1" rot="10800000">
                <a:off x="639796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3"/>
              <p:cNvSpPr/>
              <p:nvPr/>
            </p:nvSpPr>
            <p:spPr>
              <a:xfrm flipH="1" rot="10800000">
                <a:off x="661278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3"/>
              <p:cNvSpPr/>
              <p:nvPr/>
            </p:nvSpPr>
            <p:spPr>
              <a:xfrm flipH="1" rot="10800000">
                <a:off x="682760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3"/>
              <p:cNvSpPr/>
              <p:nvPr/>
            </p:nvSpPr>
            <p:spPr>
              <a:xfrm flipH="1" rot="10800000">
                <a:off x="704243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3"/>
              <p:cNvSpPr/>
              <p:nvPr/>
            </p:nvSpPr>
            <p:spPr>
              <a:xfrm flipH="1" rot="10800000">
                <a:off x="725725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3"/>
              <p:cNvSpPr/>
              <p:nvPr/>
            </p:nvSpPr>
            <p:spPr>
              <a:xfrm flipH="1" rot="10800000">
                <a:off x="747207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3"/>
              <p:cNvSpPr/>
              <p:nvPr/>
            </p:nvSpPr>
            <p:spPr>
              <a:xfrm flipH="1" rot="10800000">
                <a:off x="768690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3"/>
              <p:cNvSpPr/>
              <p:nvPr/>
            </p:nvSpPr>
            <p:spPr>
              <a:xfrm flipH="1" rot="10800000">
                <a:off x="790172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3"/>
              <p:cNvSpPr/>
              <p:nvPr/>
            </p:nvSpPr>
            <p:spPr>
              <a:xfrm flipH="1" rot="10800000">
                <a:off x="8116546"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3"/>
              <p:cNvSpPr/>
              <p:nvPr/>
            </p:nvSpPr>
            <p:spPr>
              <a:xfrm flipH="1" rot="10800000">
                <a:off x="833137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3"/>
              <p:cNvSpPr/>
              <p:nvPr/>
            </p:nvSpPr>
            <p:spPr>
              <a:xfrm flipH="1" rot="10800000">
                <a:off x="854619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3"/>
              <p:cNvSpPr/>
              <p:nvPr/>
            </p:nvSpPr>
            <p:spPr>
              <a:xfrm flipH="1" rot="10800000">
                <a:off x="8761016"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3"/>
              <p:cNvSpPr/>
              <p:nvPr/>
            </p:nvSpPr>
            <p:spPr>
              <a:xfrm flipH="1" rot="10800000">
                <a:off x="897584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0" name="Google Shape;2170;p3"/>
            <p:cNvSpPr/>
            <p:nvPr/>
          </p:nvSpPr>
          <p:spPr>
            <a:xfrm>
              <a:off x="50" y="-6025"/>
              <a:ext cx="9144000" cy="207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3"/>
            <p:cNvSpPr/>
            <p:nvPr/>
          </p:nvSpPr>
          <p:spPr>
            <a:xfrm>
              <a:off x="50" y="4941625"/>
              <a:ext cx="9144000" cy="207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3"/>
            <p:cNvSpPr/>
            <p:nvPr/>
          </p:nvSpPr>
          <p:spPr>
            <a:xfrm>
              <a:off x="8934575" y="-6025"/>
              <a:ext cx="209400" cy="5155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3"/>
            <p:cNvSpPr/>
            <p:nvPr/>
          </p:nvSpPr>
          <p:spPr>
            <a:xfrm>
              <a:off x="150" y="-6025"/>
              <a:ext cx="209400" cy="5155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4" name="Google Shape;2174;p3"/>
          <p:cNvSpPr txBox="1"/>
          <p:nvPr>
            <p:ph type="title"/>
          </p:nvPr>
        </p:nvSpPr>
        <p:spPr>
          <a:xfrm>
            <a:off x="715100" y="2626649"/>
            <a:ext cx="4805700" cy="841800"/>
          </a:xfrm>
          <a:prstGeom prst="rect">
            <a:avLst/>
          </a:prstGeom>
        </p:spPr>
        <p:txBody>
          <a:bodyPr anchorCtr="0" anchor="t" bIns="91425" lIns="91425" spcFirstLastPara="1" rIns="91425" wrap="square" tIns="91425">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2175" name="Google Shape;2175;p3"/>
          <p:cNvSpPr txBox="1"/>
          <p:nvPr>
            <p:ph hasCustomPrompt="1" idx="2" type="title"/>
          </p:nvPr>
        </p:nvSpPr>
        <p:spPr>
          <a:xfrm>
            <a:off x="2467975" y="1522650"/>
            <a:ext cx="1300200" cy="10278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6000"/>
              <a:buNone/>
              <a:defRPr sz="5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8529" name="Shape 18529"/>
        <p:cNvGrpSpPr/>
        <p:nvPr/>
      </p:nvGrpSpPr>
      <p:grpSpPr>
        <a:xfrm>
          <a:off x="0" y="0"/>
          <a:ext cx="0" cy="0"/>
          <a:chOff x="0" y="0"/>
          <a:chExt cx="0" cy="0"/>
        </a:xfrm>
      </p:grpSpPr>
      <p:grpSp>
        <p:nvGrpSpPr>
          <p:cNvPr id="18530" name="Google Shape;18530;p21"/>
          <p:cNvGrpSpPr/>
          <p:nvPr/>
        </p:nvGrpSpPr>
        <p:grpSpPr>
          <a:xfrm>
            <a:off x="50" y="-6025"/>
            <a:ext cx="9144181" cy="5155550"/>
            <a:chOff x="50" y="-6025"/>
            <a:chExt cx="9144181" cy="5155550"/>
          </a:xfrm>
        </p:grpSpPr>
        <p:grpSp>
          <p:nvGrpSpPr>
            <p:cNvPr id="18531" name="Google Shape;18531;p21"/>
            <p:cNvGrpSpPr/>
            <p:nvPr/>
          </p:nvGrpSpPr>
          <p:grpSpPr>
            <a:xfrm>
              <a:off x="150" y="126"/>
              <a:ext cx="9144081" cy="5143543"/>
              <a:chOff x="-46739" y="-18"/>
              <a:chExt cx="9237379" cy="5143543"/>
            </a:xfrm>
          </p:grpSpPr>
          <p:sp>
            <p:nvSpPr>
              <p:cNvPr id="18532" name="Google Shape;18532;p21"/>
              <p:cNvSpPr/>
              <p:nvPr/>
            </p:nvSpPr>
            <p:spPr>
              <a:xfrm flipH="1" rot="10800000">
                <a:off x="-46739"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3" name="Google Shape;18533;p21"/>
              <p:cNvSpPr/>
              <p:nvPr/>
            </p:nvSpPr>
            <p:spPr>
              <a:xfrm flipH="1" rot="10800000">
                <a:off x="16808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4" name="Google Shape;18534;p21"/>
              <p:cNvSpPr/>
              <p:nvPr/>
            </p:nvSpPr>
            <p:spPr>
              <a:xfrm flipH="1" rot="10800000">
                <a:off x="38290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5" name="Google Shape;18535;p21"/>
              <p:cNvSpPr/>
              <p:nvPr/>
            </p:nvSpPr>
            <p:spPr>
              <a:xfrm flipH="1" rot="10800000">
                <a:off x="59773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6" name="Google Shape;18536;p21"/>
              <p:cNvSpPr/>
              <p:nvPr/>
            </p:nvSpPr>
            <p:spPr>
              <a:xfrm flipH="1" rot="10800000">
                <a:off x="81255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7" name="Google Shape;18537;p21"/>
              <p:cNvSpPr/>
              <p:nvPr/>
            </p:nvSpPr>
            <p:spPr>
              <a:xfrm flipH="1" rot="10800000">
                <a:off x="102737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8" name="Google Shape;18538;p21"/>
              <p:cNvSpPr/>
              <p:nvPr/>
            </p:nvSpPr>
            <p:spPr>
              <a:xfrm flipH="1" rot="10800000">
                <a:off x="124220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9" name="Google Shape;18539;p21"/>
              <p:cNvSpPr/>
              <p:nvPr/>
            </p:nvSpPr>
            <p:spPr>
              <a:xfrm flipH="1" rot="10800000">
                <a:off x="145702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0" name="Google Shape;18540;p21"/>
              <p:cNvSpPr/>
              <p:nvPr/>
            </p:nvSpPr>
            <p:spPr>
              <a:xfrm flipH="1" rot="10800000">
                <a:off x="167184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1" name="Google Shape;18541;p21"/>
              <p:cNvSpPr/>
              <p:nvPr/>
            </p:nvSpPr>
            <p:spPr>
              <a:xfrm flipH="1" rot="10800000">
                <a:off x="188667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2" name="Google Shape;18542;p21"/>
              <p:cNvSpPr/>
              <p:nvPr/>
            </p:nvSpPr>
            <p:spPr>
              <a:xfrm flipH="1" rot="10800000">
                <a:off x="210149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3" name="Google Shape;18543;p21"/>
              <p:cNvSpPr/>
              <p:nvPr/>
            </p:nvSpPr>
            <p:spPr>
              <a:xfrm flipH="1" rot="10800000">
                <a:off x="231631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4" name="Google Shape;18544;p21"/>
              <p:cNvSpPr/>
              <p:nvPr/>
            </p:nvSpPr>
            <p:spPr>
              <a:xfrm flipH="1" rot="10800000">
                <a:off x="253114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5" name="Google Shape;18545;p21"/>
              <p:cNvSpPr/>
              <p:nvPr/>
            </p:nvSpPr>
            <p:spPr>
              <a:xfrm flipH="1" rot="10800000">
                <a:off x="274596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6" name="Google Shape;18546;p21"/>
              <p:cNvSpPr/>
              <p:nvPr/>
            </p:nvSpPr>
            <p:spPr>
              <a:xfrm flipH="1" rot="10800000">
                <a:off x="296078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7" name="Google Shape;18547;p21"/>
              <p:cNvSpPr/>
              <p:nvPr/>
            </p:nvSpPr>
            <p:spPr>
              <a:xfrm flipH="1" rot="10800000">
                <a:off x="317561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8" name="Google Shape;18548;p21"/>
              <p:cNvSpPr/>
              <p:nvPr/>
            </p:nvSpPr>
            <p:spPr>
              <a:xfrm flipH="1" rot="10800000">
                <a:off x="339043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9" name="Google Shape;18549;p21"/>
              <p:cNvSpPr/>
              <p:nvPr/>
            </p:nvSpPr>
            <p:spPr>
              <a:xfrm flipH="1" rot="10800000">
                <a:off x="360525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0" name="Google Shape;18550;p21"/>
              <p:cNvSpPr/>
              <p:nvPr/>
            </p:nvSpPr>
            <p:spPr>
              <a:xfrm flipH="1" rot="10800000">
                <a:off x="382008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1" name="Google Shape;18551;p21"/>
              <p:cNvSpPr/>
              <p:nvPr/>
            </p:nvSpPr>
            <p:spPr>
              <a:xfrm flipH="1" rot="10800000">
                <a:off x="403490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2" name="Google Shape;18552;p21"/>
              <p:cNvSpPr/>
              <p:nvPr/>
            </p:nvSpPr>
            <p:spPr>
              <a:xfrm flipH="1" rot="10800000">
                <a:off x="424972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3" name="Google Shape;18553;p21"/>
              <p:cNvSpPr/>
              <p:nvPr/>
            </p:nvSpPr>
            <p:spPr>
              <a:xfrm flipH="1" rot="10800000">
                <a:off x="446455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4" name="Google Shape;18554;p21"/>
              <p:cNvSpPr/>
              <p:nvPr/>
            </p:nvSpPr>
            <p:spPr>
              <a:xfrm flipH="1" rot="10800000">
                <a:off x="467937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5" name="Google Shape;18555;p21"/>
              <p:cNvSpPr/>
              <p:nvPr/>
            </p:nvSpPr>
            <p:spPr>
              <a:xfrm flipH="1" rot="10800000">
                <a:off x="489419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6" name="Google Shape;18556;p21"/>
              <p:cNvSpPr/>
              <p:nvPr/>
            </p:nvSpPr>
            <p:spPr>
              <a:xfrm flipH="1" rot="10800000">
                <a:off x="510902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7" name="Google Shape;18557;p21"/>
              <p:cNvSpPr/>
              <p:nvPr/>
            </p:nvSpPr>
            <p:spPr>
              <a:xfrm flipH="1" rot="10800000">
                <a:off x="532384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8" name="Google Shape;18558;p21"/>
              <p:cNvSpPr/>
              <p:nvPr/>
            </p:nvSpPr>
            <p:spPr>
              <a:xfrm flipH="1" rot="10800000">
                <a:off x="553866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9" name="Google Shape;18559;p21"/>
              <p:cNvSpPr/>
              <p:nvPr/>
            </p:nvSpPr>
            <p:spPr>
              <a:xfrm flipH="1" rot="10800000">
                <a:off x="575349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0" name="Google Shape;18560;p21"/>
              <p:cNvSpPr/>
              <p:nvPr/>
            </p:nvSpPr>
            <p:spPr>
              <a:xfrm flipH="1" rot="10800000">
                <a:off x="596831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1" name="Google Shape;18561;p21"/>
              <p:cNvSpPr/>
              <p:nvPr/>
            </p:nvSpPr>
            <p:spPr>
              <a:xfrm flipH="1" rot="10800000">
                <a:off x="618313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2" name="Google Shape;18562;p21"/>
              <p:cNvSpPr/>
              <p:nvPr/>
            </p:nvSpPr>
            <p:spPr>
              <a:xfrm flipH="1" rot="10800000">
                <a:off x="639796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3" name="Google Shape;18563;p21"/>
              <p:cNvSpPr/>
              <p:nvPr/>
            </p:nvSpPr>
            <p:spPr>
              <a:xfrm flipH="1" rot="10800000">
                <a:off x="661278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4" name="Google Shape;18564;p21"/>
              <p:cNvSpPr/>
              <p:nvPr/>
            </p:nvSpPr>
            <p:spPr>
              <a:xfrm flipH="1" rot="10800000">
                <a:off x="682760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5" name="Google Shape;18565;p21"/>
              <p:cNvSpPr/>
              <p:nvPr/>
            </p:nvSpPr>
            <p:spPr>
              <a:xfrm flipH="1" rot="10800000">
                <a:off x="704243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6" name="Google Shape;18566;p21"/>
              <p:cNvSpPr/>
              <p:nvPr/>
            </p:nvSpPr>
            <p:spPr>
              <a:xfrm flipH="1" rot="10800000">
                <a:off x="725725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7" name="Google Shape;18567;p21"/>
              <p:cNvSpPr/>
              <p:nvPr/>
            </p:nvSpPr>
            <p:spPr>
              <a:xfrm flipH="1" rot="10800000">
                <a:off x="747207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8" name="Google Shape;18568;p21"/>
              <p:cNvSpPr/>
              <p:nvPr/>
            </p:nvSpPr>
            <p:spPr>
              <a:xfrm flipH="1" rot="10800000">
                <a:off x="768690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9" name="Google Shape;18569;p21"/>
              <p:cNvSpPr/>
              <p:nvPr/>
            </p:nvSpPr>
            <p:spPr>
              <a:xfrm flipH="1" rot="10800000">
                <a:off x="790172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0" name="Google Shape;18570;p21"/>
              <p:cNvSpPr/>
              <p:nvPr/>
            </p:nvSpPr>
            <p:spPr>
              <a:xfrm flipH="1" rot="10800000">
                <a:off x="8116546"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1" name="Google Shape;18571;p21"/>
              <p:cNvSpPr/>
              <p:nvPr/>
            </p:nvSpPr>
            <p:spPr>
              <a:xfrm flipH="1" rot="10800000">
                <a:off x="833137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2" name="Google Shape;18572;p21"/>
              <p:cNvSpPr/>
              <p:nvPr/>
            </p:nvSpPr>
            <p:spPr>
              <a:xfrm flipH="1" rot="10800000">
                <a:off x="854619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3" name="Google Shape;18573;p21"/>
              <p:cNvSpPr/>
              <p:nvPr/>
            </p:nvSpPr>
            <p:spPr>
              <a:xfrm flipH="1" rot="10800000">
                <a:off x="8761016"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4" name="Google Shape;18574;p21"/>
              <p:cNvSpPr/>
              <p:nvPr/>
            </p:nvSpPr>
            <p:spPr>
              <a:xfrm flipH="1" rot="10800000">
                <a:off x="897584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5" name="Google Shape;18575;p21"/>
              <p:cNvSpPr/>
              <p:nvPr/>
            </p:nvSpPr>
            <p:spPr>
              <a:xfrm flipH="1" rot="10800000">
                <a:off x="-46739"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6" name="Google Shape;18576;p21"/>
              <p:cNvSpPr/>
              <p:nvPr/>
            </p:nvSpPr>
            <p:spPr>
              <a:xfrm flipH="1" rot="10800000">
                <a:off x="16808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7" name="Google Shape;18577;p21"/>
              <p:cNvSpPr/>
              <p:nvPr/>
            </p:nvSpPr>
            <p:spPr>
              <a:xfrm flipH="1" rot="10800000">
                <a:off x="38290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8" name="Google Shape;18578;p21"/>
              <p:cNvSpPr/>
              <p:nvPr/>
            </p:nvSpPr>
            <p:spPr>
              <a:xfrm flipH="1" rot="10800000">
                <a:off x="59773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9" name="Google Shape;18579;p21"/>
              <p:cNvSpPr/>
              <p:nvPr/>
            </p:nvSpPr>
            <p:spPr>
              <a:xfrm flipH="1" rot="10800000">
                <a:off x="81255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0" name="Google Shape;18580;p21"/>
              <p:cNvSpPr/>
              <p:nvPr/>
            </p:nvSpPr>
            <p:spPr>
              <a:xfrm flipH="1" rot="10800000">
                <a:off x="102737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1" name="Google Shape;18581;p21"/>
              <p:cNvSpPr/>
              <p:nvPr/>
            </p:nvSpPr>
            <p:spPr>
              <a:xfrm flipH="1" rot="10800000">
                <a:off x="124220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2" name="Google Shape;18582;p21"/>
              <p:cNvSpPr/>
              <p:nvPr/>
            </p:nvSpPr>
            <p:spPr>
              <a:xfrm flipH="1" rot="10800000">
                <a:off x="145702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3" name="Google Shape;18583;p21"/>
              <p:cNvSpPr/>
              <p:nvPr/>
            </p:nvSpPr>
            <p:spPr>
              <a:xfrm flipH="1" rot="10800000">
                <a:off x="167184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4" name="Google Shape;18584;p21"/>
              <p:cNvSpPr/>
              <p:nvPr/>
            </p:nvSpPr>
            <p:spPr>
              <a:xfrm flipH="1" rot="10800000">
                <a:off x="188667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5" name="Google Shape;18585;p21"/>
              <p:cNvSpPr/>
              <p:nvPr/>
            </p:nvSpPr>
            <p:spPr>
              <a:xfrm flipH="1" rot="10800000">
                <a:off x="210149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6" name="Google Shape;18586;p21"/>
              <p:cNvSpPr/>
              <p:nvPr/>
            </p:nvSpPr>
            <p:spPr>
              <a:xfrm flipH="1" rot="10800000">
                <a:off x="231631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7" name="Google Shape;18587;p21"/>
              <p:cNvSpPr/>
              <p:nvPr/>
            </p:nvSpPr>
            <p:spPr>
              <a:xfrm flipH="1" rot="10800000">
                <a:off x="253114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8" name="Google Shape;18588;p21"/>
              <p:cNvSpPr/>
              <p:nvPr/>
            </p:nvSpPr>
            <p:spPr>
              <a:xfrm flipH="1" rot="10800000">
                <a:off x="274596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9" name="Google Shape;18589;p21"/>
              <p:cNvSpPr/>
              <p:nvPr/>
            </p:nvSpPr>
            <p:spPr>
              <a:xfrm flipH="1" rot="10800000">
                <a:off x="296078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0" name="Google Shape;18590;p21"/>
              <p:cNvSpPr/>
              <p:nvPr/>
            </p:nvSpPr>
            <p:spPr>
              <a:xfrm flipH="1" rot="10800000">
                <a:off x="317561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1" name="Google Shape;18591;p21"/>
              <p:cNvSpPr/>
              <p:nvPr/>
            </p:nvSpPr>
            <p:spPr>
              <a:xfrm flipH="1" rot="10800000">
                <a:off x="339043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2" name="Google Shape;18592;p21"/>
              <p:cNvSpPr/>
              <p:nvPr/>
            </p:nvSpPr>
            <p:spPr>
              <a:xfrm flipH="1" rot="10800000">
                <a:off x="360525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3" name="Google Shape;18593;p21"/>
              <p:cNvSpPr/>
              <p:nvPr/>
            </p:nvSpPr>
            <p:spPr>
              <a:xfrm flipH="1" rot="10800000">
                <a:off x="382008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4" name="Google Shape;18594;p21"/>
              <p:cNvSpPr/>
              <p:nvPr/>
            </p:nvSpPr>
            <p:spPr>
              <a:xfrm flipH="1" rot="10800000">
                <a:off x="403490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5" name="Google Shape;18595;p21"/>
              <p:cNvSpPr/>
              <p:nvPr/>
            </p:nvSpPr>
            <p:spPr>
              <a:xfrm flipH="1" rot="10800000">
                <a:off x="424972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6" name="Google Shape;18596;p21"/>
              <p:cNvSpPr/>
              <p:nvPr/>
            </p:nvSpPr>
            <p:spPr>
              <a:xfrm flipH="1" rot="10800000">
                <a:off x="446455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7" name="Google Shape;18597;p21"/>
              <p:cNvSpPr/>
              <p:nvPr/>
            </p:nvSpPr>
            <p:spPr>
              <a:xfrm flipH="1" rot="10800000">
                <a:off x="467937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8" name="Google Shape;18598;p21"/>
              <p:cNvSpPr/>
              <p:nvPr/>
            </p:nvSpPr>
            <p:spPr>
              <a:xfrm flipH="1" rot="10800000">
                <a:off x="489419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9" name="Google Shape;18599;p21"/>
              <p:cNvSpPr/>
              <p:nvPr/>
            </p:nvSpPr>
            <p:spPr>
              <a:xfrm flipH="1" rot="10800000">
                <a:off x="510902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0" name="Google Shape;18600;p21"/>
              <p:cNvSpPr/>
              <p:nvPr/>
            </p:nvSpPr>
            <p:spPr>
              <a:xfrm flipH="1" rot="10800000">
                <a:off x="532384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1" name="Google Shape;18601;p21"/>
              <p:cNvSpPr/>
              <p:nvPr/>
            </p:nvSpPr>
            <p:spPr>
              <a:xfrm flipH="1" rot="10800000">
                <a:off x="553866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2" name="Google Shape;18602;p21"/>
              <p:cNvSpPr/>
              <p:nvPr/>
            </p:nvSpPr>
            <p:spPr>
              <a:xfrm flipH="1" rot="10800000">
                <a:off x="575349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3" name="Google Shape;18603;p21"/>
              <p:cNvSpPr/>
              <p:nvPr/>
            </p:nvSpPr>
            <p:spPr>
              <a:xfrm flipH="1" rot="10800000">
                <a:off x="596831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4" name="Google Shape;18604;p21"/>
              <p:cNvSpPr/>
              <p:nvPr/>
            </p:nvSpPr>
            <p:spPr>
              <a:xfrm flipH="1" rot="10800000">
                <a:off x="618313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5" name="Google Shape;18605;p21"/>
              <p:cNvSpPr/>
              <p:nvPr/>
            </p:nvSpPr>
            <p:spPr>
              <a:xfrm flipH="1" rot="10800000">
                <a:off x="639796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6" name="Google Shape;18606;p21"/>
              <p:cNvSpPr/>
              <p:nvPr/>
            </p:nvSpPr>
            <p:spPr>
              <a:xfrm flipH="1" rot="10800000">
                <a:off x="661278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7" name="Google Shape;18607;p21"/>
              <p:cNvSpPr/>
              <p:nvPr/>
            </p:nvSpPr>
            <p:spPr>
              <a:xfrm flipH="1" rot="10800000">
                <a:off x="682760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8" name="Google Shape;18608;p21"/>
              <p:cNvSpPr/>
              <p:nvPr/>
            </p:nvSpPr>
            <p:spPr>
              <a:xfrm flipH="1" rot="10800000">
                <a:off x="704243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9" name="Google Shape;18609;p21"/>
              <p:cNvSpPr/>
              <p:nvPr/>
            </p:nvSpPr>
            <p:spPr>
              <a:xfrm flipH="1" rot="10800000">
                <a:off x="725725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0" name="Google Shape;18610;p21"/>
              <p:cNvSpPr/>
              <p:nvPr/>
            </p:nvSpPr>
            <p:spPr>
              <a:xfrm flipH="1" rot="10800000">
                <a:off x="747207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1" name="Google Shape;18611;p21"/>
              <p:cNvSpPr/>
              <p:nvPr/>
            </p:nvSpPr>
            <p:spPr>
              <a:xfrm flipH="1" rot="10800000">
                <a:off x="768690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2" name="Google Shape;18612;p21"/>
              <p:cNvSpPr/>
              <p:nvPr/>
            </p:nvSpPr>
            <p:spPr>
              <a:xfrm flipH="1" rot="10800000">
                <a:off x="790172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3" name="Google Shape;18613;p21"/>
              <p:cNvSpPr/>
              <p:nvPr/>
            </p:nvSpPr>
            <p:spPr>
              <a:xfrm flipH="1" rot="10800000">
                <a:off x="8116546"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4" name="Google Shape;18614;p21"/>
              <p:cNvSpPr/>
              <p:nvPr/>
            </p:nvSpPr>
            <p:spPr>
              <a:xfrm flipH="1" rot="10800000">
                <a:off x="833137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5" name="Google Shape;18615;p21"/>
              <p:cNvSpPr/>
              <p:nvPr/>
            </p:nvSpPr>
            <p:spPr>
              <a:xfrm flipH="1" rot="10800000">
                <a:off x="854619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6" name="Google Shape;18616;p21"/>
              <p:cNvSpPr/>
              <p:nvPr/>
            </p:nvSpPr>
            <p:spPr>
              <a:xfrm flipH="1" rot="10800000">
                <a:off x="8761016"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7" name="Google Shape;18617;p21"/>
              <p:cNvSpPr/>
              <p:nvPr/>
            </p:nvSpPr>
            <p:spPr>
              <a:xfrm flipH="1" rot="10800000">
                <a:off x="897584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8" name="Google Shape;18618;p21"/>
              <p:cNvSpPr/>
              <p:nvPr/>
            </p:nvSpPr>
            <p:spPr>
              <a:xfrm flipH="1" rot="10800000">
                <a:off x="-46739"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9" name="Google Shape;18619;p21"/>
              <p:cNvSpPr/>
              <p:nvPr/>
            </p:nvSpPr>
            <p:spPr>
              <a:xfrm flipH="1" rot="10800000">
                <a:off x="16808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0" name="Google Shape;18620;p21"/>
              <p:cNvSpPr/>
              <p:nvPr/>
            </p:nvSpPr>
            <p:spPr>
              <a:xfrm flipH="1" rot="10800000">
                <a:off x="38290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1" name="Google Shape;18621;p21"/>
              <p:cNvSpPr/>
              <p:nvPr/>
            </p:nvSpPr>
            <p:spPr>
              <a:xfrm flipH="1" rot="10800000">
                <a:off x="59773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2" name="Google Shape;18622;p21"/>
              <p:cNvSpPr/>
              <p:nvPr/>
            </p:nvSpPr>
            <p:spPr>
              <a:xfrm flipH="1" rot="10800000">
                <a:off x="81255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3" name="Google Shape;18623;p21"/>
              <p:cNvSpPr/>
              <p:nvPr/>
            </p:nvSpPr>
            <p:spPr>
              <a:xfrm flipH="1" rot="10800000">
                <a:off x="102737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4" name="Google Shape;18624;p21"/>
              <p:cNvSpPr/>
              <p:nvPr/>
            </p:nvSpPr>
            <p:spPr>
              <a:xfrm flipH="1" rot="10800000">
                <a:off x="124220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5" name="Google Shape;18625;p21"/>
              <p:cNvSpPr/>
              <p:nvPr/>
            </p:nvSpPr>
            <p:spPr>
              <a:xfrm flipH="1" rot="10800000">
                <a:off x="145702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6" name="Google Shape;18626;p21"/>
              <p:cNvSpPr/>
              <p:nvPr/>
            </p:nvSpPr>
            <p:spPr>
              <a:xfrm flipH="1" rot="10800000">
                <a:off x="167184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7" name="Google Shape;18627;p21"/>
              <p:cNvSpPr/>
              <p:nvPr/>
            </p:nvSpPr>
            <p:spPr>
              <a:xfrm flipH="1" rot="10800000">
                <a:off x="188667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8" name="Google Shape;18628;p21"/>
              <p:cNvSpPr/>
              <p:nvPr/>
            </p:nvSpPr>
            <p:spPr>
              <a:xfrm flipH="1" rot="10800000">
                <a:off x="210149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9" name="Google Shape;18629;p21"/>
              <p:cNvSpPr/>
              <p:nvPr/>
            </p:nvSpPr>
            <p:spPr>
              <a:xfrm flipH="1" rot="10800000">
                <a:off x="231631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0" name="Google Shape;18630;p21"/>
              <p:cNvSpPr/>
              <p:nvPr/>
            </p:nvSpPr>
            <p:spPr>
              <a:xfrm flipH="1" rot="10800000">
                <a:off x="253114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1" name="Google Shape;18631;p21"/>
              <p:cNvSpPr/>
              <p:nvPr/>
            </p:nvSpPr>
            <p:spPr>
              <a:xfrm flipH="1" rot="10800000">
                <a:off x="274596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2" name="Google Shape;18632;p21"/>
              <p:cNvSpPr/>
              <p:nvPr/>
            </p:nvSpPr>
            <p:spPr>
              <a:xfrm flipH="1" rot="10800000">
                <a:off x="296078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3" name="Google Shape;18633;p21"/>
              <p:cNvSpPr/>
              <p:nvPr/>
            </p:nvSpPr>
            <p:spPr>
              <a:xfrm flipH="1" rot="10800000">
                <a:off x="317561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4" name="Google Shape;18634;p21"/>
              <p:cNvSpPr/>
              <p:nvPr/>
            </p:nvSpPr>
            <p:spPr>
              <a:xfrm flipH="1" rot="10800000">
                <a:off x="339043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5" name="Google Shape;18635;p21"/>
              <p:cNvSpPr/>
              <p:nvPr/>
            </p:nvSpPr>
            <p:spPr>
              <a:xfrm flipH="1" rot="10800000">
                <a:off x="360525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6" name="Google Shape;18636;p21"/>
              <p:cNvSpPr/>
              <p:nvPr/>
            </p:nvSpPr>
            <p:spPr>
              <a:xfrm flipH="1" rot="10800000">
                <a:off x="382008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7" name="Google Shape;18637;p21"/>
              <p:cNvSpPr/>
              <p:nvPr/>
            </p:nvSpPr>
            <p:spPr>
              <a:xfrm flipH="1" rot="10800000">
                <a:off x="403490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8" name="Google Shape;18638;p21"/>
              <p:cNvSpPr/>
              <p:nvPr/>
            </p:nvSpPr>
            <p:spPr>
              <a:xfrm flipH="1" rot="10800000">
                <a:off x="424972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9" name="Google Shape;18639;p21"/>
              <p:cNvSpPr/>
              <p:nvPr/>
            </p:nvSpPr>
            <p:spPr>
              <a:xfrm flipH="1" rot="10800000">
                <a:off x="446455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0" name="Google Shape;18640;p21"/>
              <p:cNvSpPr/>
              <p:nvPr/>
            </p:nvSpPr>
            <p:spPr>
              <a:xfrm flipH="1" rot="10800000">
                <a:off x="467937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1" name="Google Shape;18641;p21"/>
              <p:cNvSpPr/>
              <p:nvPr/>
            </p:nvSpPr>
            <p:spPr>
              <a:xfrm flipH="1" rot="10800000">
                <a:off x="489419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2" name="Google Shape;18642;p21"/>
              <p:cNvSpPr/>
              <p:nvPr/>
            </p:nvSpPr>
            <p:spPr>
              <a:xfrm flipH="1" rot="10800000">
                <a:off x="510902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3" name="Google Shape;18643;p21"/>
              <p:cNvSpPr/>
              <p:nvPr/>
            </p:nvSpPr>
            <p:spPr>
              <a:xfrm flipH="1" rot="10800000">
                <a:off x="532384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4" name="Google Shape;18644;p21"/>
              <p:cNvSpPr/>
              <p:nvPr/>
            </p:nvSpPr>
            <p:spPr>
              <a:xfrm flipH="1" rot="10800000">
                <a:off x="553866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5" name="Google Shape;18645;p21"/>
              <p:cNvSpPr/>
              <p:nvPr/>
            </p:nvSpPr>
            <p:spPr>
              <a:xfrm flipH="1" rot="10800000">
                <a:off x="575349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6" name="Google Shape;18646;p21"/>
              <p:cNvSpPr/>
              <p:nvPr/>
            </p:nvSpPr>
            <p:spPr>
              <a:xfrm flipH="1" rot="10800000">
                <a:off x="596831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7" name="Google Shape;18647;p21"/>
              <p:cNvSpPr/>
              <p:nvPr/>
            </p:nvSpPr>
            <p:spPr>
              <a:xfrm flipH="1" rot="10800000">
                <a:off x="618313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8" name="Google Shape;18648;p21"/>
              <p:cNvSpPr/>
              <p:nvPr/>
            </p:nvSpPr>
            <p:spPr>
              <a:xfrm flipH="1" rot="10800000">
                <a:off x="639796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9" name="Google Shape;18649;p21"/>
              <p:cNvSpPr/>
              <p:nvPr/>
            </p:nvSpPr>
            <p:spPr>
              <a:xfrm flipH="1" rot="10800000">
                <a:off x="661278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0" name="Google Shape;18650;p21"/>
              <p:cNvSpPr/>
              <p:nvPr/>
            </p:nvSpPr>
            <p:spPr>
              <a:xfrm flipH="1" rot="10800000">
                <a:off x="682760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1" name="Google Shape;18651;p21"/>
              <p:cNvSpPr/>
              <p:nvPr/>
            </p:nvSpPr>
            <p:spPr>
              <a:xfrm flipH="1" rot="10800000">
                <a:off x="704243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2" name="Google Shape;18652;p21"/>
              <p:cNvSpPr/>
              <p:nvPr/>
            </p:nvSpPr>
            <p:spPr>
              <a:xfrm flipH="1" rot="10800000">
                <a:off x="725725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3" name="Google Shape;18653;p21"/>
              <p:cNvSpPr/>
              <p:nvPr/>
            </p:nvSpPr>
            <p:spPr>
              <a:xfrm flipH="1" rot="10800000">
                <a:off x="747207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4" name="Google Shape;18654;p21"/>
              <p:cNvSpPr/>
              <p:nvPr/>
            </p:nvSpPr>
            <p:spPr>
              <a:xfrm flipH="1" rot="10800000">
                <a:off x="768690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5" name="Google Shape;18655;p21"/>
              <p:cNvSpPr/>
              <p:nvPr/>
            </p:nvSpPr>
            <p:spPr>
              <a:xfrm flipH="1" rot="10800000">
                <a:off x="790172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6" name="Google Shape;18656;p21"/>
              <p:cNvSpPr/>
              <p:nvPr/>
            </p:nvSpPr>
            <p:spPr>
              <a:xfrm flipH="1" rot="10800000">
                <a:off x="8116546"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7" name="Google Shape;18657;p21"/>
              <p:cNvSpPr/>
              <p:nvPr/>
            </p:nvSpPr>
            <p:spPr>
              <a:xfrm flipH="1" rot="10800000">
                <a:off x="833137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8" name="Google Shape;18658;p21"/>
              <p:cNvSpPr/>
              <p:nvPr/>
            </p:nvSpPr>
            <p:spPr>
              <a:xfrm flipH="1" rot="10800000">
                <a:off x="854619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9" name="Google Shape;18659;p21"/>
              <p:cNvSpPr/>
              <p:nvPr/>
            </p:nvSpPr>
            <p:spPr>
              <a:xfrm flipH="1" rot="10800000">
                <a:off x="8761016"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0" name="Google Shape;18660;p21"/>
              <p:cNvSpPr/>
              <p:nvPr/>
            </p:nvSpPr>
            <p:spPr>
              <a:xfrm flipH="1" rot="10800000">
                <a:off x="897584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1" name="Google Shape;18661;p21"/>
              <p:cNvSpPr/>
              <p:nvPr/>
            </p:nvSpPr>
            <p:spPr>
              <a:xfrm flipH="1" rot="10800000">
                <a:off x="-46739"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2" name="Google Shape;18662;p21"/>
              <p:cNvSpPr/>
              <p:nvPr/>
            </p:nvSpPr>
            <p:spPr>
              <a:xfrm flipH="1" rot="10800000">
                <a:off x="16808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3" name="Google Shape;18663;p21"/>
              <p:cNvSpPr/>
              <p:nvPr/>
            </p:nvSpPr>
            <p:spPr>
              <a:xfrm flipH="1" rot="10800000">
                <a:off x="38290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4" name="Google Shape;18664;p21"/>
              <p:cNvSpPr/>
              <p:nvPr/>
            </p:nvSpPr>
            <p:spPr>
              <a:xfrm flipH="1" rot="10800000">
                <a:off x="59773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5" name="Google Shape;18665;p21"/>
              <p:cNvSpPr/>
              <p:nvPr/>
            </p:nvSpPr>
            <p:spPr>
              <a:xfrm flipH="1" rot="10800000">
                <a:off x="81255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6" name="Google Shape;18666;p21"/>
              <p:cNvSpPr/>
              <p:nvPr/>
            </p:nvSpPr>
            <p:spPr>
              <a:xfrm flipH="1" rot="10800000">
                <a:off x="102737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7" name="Google Shape;18667;p21"/>
              <p:cNvSpPr/>
              <p:nvPr/>
            </p:nvSpPr>
            <p:spPr>
              <a:xfrm flipH="1" rot="10800000">
                <a:off x="124220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8" name="Google Shape;18668;p21"/>
              <p:cNvSpPr/>
              <p:nvPr/>
            </p:nvSpPr>
            <p:spPr>
              <a:xfrm flipH="1" rot="10800000">
                <a:off x="145702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9" name="Google Shape;18669;p21"/>
              <p:cNvSpPr/>
              <p:nvPr/>
            </p:nvSpPr>
            <p:spPr>
              <a:xfrm flipH="1" rot="10800000">
                <a:off x="167184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0" name="Google Shape;18670;p21"/>
              <p:cNvSpPr/>
              <p:nvPr/>
            </p:nvSpPr>
            <p:spPr>
              <a:xfrm flipH="1" rot="10800000">
                <a:off x="188667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1" name="Google Shape;18671;p21"/>
              <p:cNvSpPr/>
              <p:nvPr/>
            </p:nvSpPr>
            <p:spPr>
              <a:xfrm flipH="1" rot="10800000">
                <a:off x="210149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2" name="Google Shape;18672;p21"/>
              <p:cNvSpPr/>
              <p:nvPr/>
            </p:nvSpPr>
            <p:spPr>
              <a:xfrm flipH="1" rot="10800000">
                <a:off x="231631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3" name="Google Shape;18673;p21"/>
              <p:cNvSpPr/>
              <p:nvPr/>
            </p:nvSpPr>
            <p:spPr>
              <a:xfrm flipH="1" rot="10800000">
                <a:off x="253114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4" name="Google Shape;18674;p21"/>
              <p:cNvSpPr/>
              <p:nvPr/>
            </p:nvSpPr>
            <p:spPr>
              <a:xfrm flipH="1" rot="10800000">
                <a:off x="274596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5" name="Google Shape;18675;p21"/>
              <p:cNvSpPr/>
              <p:nvPr/>
            </p:nvSpPr>
            <p:spPr>
              <a:xfrm flipH="1" rot="10800000">
                <a:off x="296078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6" name="Google Shape;18676;p21"/>
              <p:cNvSpPr/>
              <p:nvPr/>
            </p:nvSpPr>
            <p:spPr>
              <a:xfrm flipH="1" rot="10800000">
                <a:off x="317561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7" name="Google Shape;18677;p21"/>
              <p:cNvSpPr/>
              <p:nvPr/>
            </p:nvSpPr>
            <p:spPr>
              <a:xfrm flipH="1" rot="10800000">
                <a:off x="339043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8" name="Google Shape;18678;p21"/>
              <p:cNvSpPr/>
              <p:nvPr/>
            </p:nvSpPr>
            <p:spPr>
              <a:xfrm flipH="1" rot="10800000">
                <a:off x="360525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9" name="Google Shape;18679;p21"/>
              <p:cNvSpPr/>
              <p:nvPr/>
            </p:nvSpPr>
            <p:spPr>
              <a:xfrm flipH="1" rot="10800000">
                <a:off x="382008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0" name="Google Shape;18680;p21"/>
              <p:cNvSpPr/>
              <p:nvPr/>
            </p:nvSpPr>
            <p:spPr>
              <a:xfrm flipH="1" rot="10800000">
                <a:off x="403490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1" name="Google Shape;18681;p21"/>
              <p:cNvSpPr/>
              <p:nvPr/>
            </p:nvSpPr>
            <p:spPr>
              <a:xfrm flipH="1" rot="10800000">
                <a:off x="424972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2" name="Google Shape;18682;p21"/>
              <p:cNvSpPr/>
              <p:nvPr/>
            </p:nvSpPr>
            <p:spPr>
              <a:xfrm flipH="1" rot="10800000">
                <a:off x="446455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3" name="Google Shape;18683;p21"/>
              <p:cNvSpPr/>
              <p:nvPr/>
            </p:nvSpPr>
            <p:spPr>
              <a:xfrm flipH="1" rot="10800000">
                <a:off x="467937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4" name="Google Shape;18684;p21"/>
              <p:cNvSpPr/>
              <p:nvPr/>
            </p:nvSpPr>
            <p:spPr>
              <a:xfrm flipH="1" rot="10800000">
                <a:off x="489419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5" name="Google Shape;18685;p21"/>
              <p:cNvSpPr/>
              <p:nvPr/>
            </p:nvSpPr>
            <p:spPr>
              <a:xfrm flipH="1" rot="10800000">
                <a:off x="510902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6" name="Google Shape;18686;p21"/>
              <p:cNvSpPr/>
              <p:nvPr/>
            </p:nvSpPr>
            <p:spPr>
              <a:xfrm flipH="1" rot="10800000">
                <a:off x="532384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7" name="Google Shape;18687;p21"/>
              <p:cNvSpPr/>
              <p:nvPr/>
            </p:nvSpPr>
            <p:spPr>
              <a:xfrm flipH="1" rot="10800000">
                <a:off x="553866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8" name="Google Shape;18688;p21"/>
              <p:cNvSpPr/>
              <p:nvPr/>
            </p:nvSpPr>
            <p:spPr>
              <a:xfrm flipH="1" rot="10800000">
                <a:off x="575349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9" name="Google Shape;18689;p21"/>
              <p:cNvSpPr/>
              <p:nvPr/>
            </p:nvSpPr>
            <p:spPr>
              <a:xfrm flipH="1" rot="10800000">
                <a:off x="596831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0" name="Google Shape;18690;p21"/>
              <p:cNvSpPr/>
              <p:nvPr/>
            </p:nvSpPr>
            <p:spPr>
              <a:xfrm flipH="1" rot="10800000">
                <a:off x="618313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1" name="Google Shape;18691;p21"/>
              <p:cNvSpPr/>
              <p:nvPr/>
            </p:nvSpPr>
            <p:spPr>
              <a:xfrm flipH="1" rot="10800000">
                <a:off x="639796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2" name="Google Shape;18692;p21"/>
              <p:cNvSpPr/>
              <p:nvPr/>
            </p:nvSpPr>
            <p:spPr>
              <a:xfrm flipH="1" rot="10800000">
                <a:off x="661278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3" name="Google Shape;18693;p21"/>
              <p:cNvSpPr/>
              <p:nvPr/>
            </p:nvSpPr>
            <p:spPr>
              <a:xfrm flipH="1" rot="10800000">
                <a:off x="682760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4" name="Google Shape;18694;p21"/>
              <p:cNvSpPr/>
              <p:nvPr/>
            </p:nvSpPr>
            <p:spPr>
              <a:xfrm flipH="1" rot="10800000">
                <a:off x="704243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5" name="Google Shape;18695;p21"/>
              <p:cNvSpPr/>
              <p:nvPr/>
            </p:nvSpPr>
            <p:spPr>
              <a:xfrm flipH="1" rot="10800000">
                <a:off x="725725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6" name="Google Shape;18696;p21"/>
              <p:cNvSpPr/>
              <p:nvPr/>
            </p:nvSpPr>
            <p:spPr>
              <a:xfrm flipH="1" rot="10800000">
                <a:off x="747207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7" name="Google Shape;18697;p21"/>
              <p:cNvSpPr/>
              <p:nvPr/>
            </p:nvSpPr>
            <p:spPr>
              <a:xfrm flipH="1" rot="10800000">
                <a:off x="768690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8" name="Google Shape;18698;p21"/>
              <p:cNvSpPr/>
              <p:nvPr/>
            </p:nvSpPr>
            <p:spPr>
              <a:xfrm flipH="1" rot="10800000">
                <a:off x="790172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9" name="Google Shape;18699;p21"/>
              <p:cNvSpPr/>
              <p:nvPr/>
            </p:nvSpPr>
            <p:spPr>
              <a:xfrm flipH="1" rot="10800000">
                <a:off x="8116546"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0" name="Google Shape;18700;p21"/>
              <p:cNvSpPr/>
              <p:nvPr/>
            </p:nvSpPr>
            <p:spPr>
              <a:xfrm flipH="1" rot="10800000">
                <a:off x="833137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1" name="Google Shape;18701;p21"/>
              <p:cNvSpPr/>
              <p:nvPr/>
            </p:nvSpPr>
            <p:spPr>
              <a:xfrm flipH="1" rot="10800000">
                <a:off x="854619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2" name="Google Shape;18702;p21"/>
              <p:cNvSpPr/>
              <p:nvPr/>
            </p:nvSpPr>
            <p:spPr>
              <a:xfrm flipH="1" rot="10800000">
                <a:off x="8761016"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3" name="Google Shape;18703;p21"/>
              <p:cNvSpPr/>
              <p:nvPr/>
            </p:nvSpPr>
            <p:spPr>
              <a:xfrm flipH="1" rot="10800000">
                <a:off x="897584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4" name="Google Shape;18704;p21"/>
              <p:cNvSpPr/>
              <p:nvPr/>
            </p:nvSpPr>
            <p:spPr>
              <a:xfrm flipH="1" rot="10800000">
                <a:off x="-46739"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5" name="Google Shape;18705;p21"/>
              <p:cNvSpPr/>
              <p:nvPr/>
            </p:nvSpPr>
            <p:spPr>
              <a:xfrm flipH="1" rot="10800000">
                <a:off x="16808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6" name="Google Shape;18706;p21"/>
              <p:cNvSpPr/>
              <p:nvPr/>
            </p:nvSpPr>
            <p:spPr>
              <a:xfrm flipH="1" rot="10800000">
                <a:off x="38290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7" name="Google Shape;18707;p21"/>
              <p:cNvSpPr/>
              <p:nvPr/>
            </p:nvSpPr>
            <p:spPr>
              <a:xfrm flipH="1" rot="10800000">
                <a:off x="59773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8" name="Google Shape;18708;p21"/>
              <p:cNvSpPr/>
              <p:nvPr/>
            </p:nvSpPr>
            <p:spPr>
              <a:xfrm flipH="1" rot="10800000">
                <a:off x="81255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9" name="Google Shape;18709;p21"/>
              <p:cNvSpPr/>
              <p:nvPr/>
            </p:nvSpPr>
            <p:spPr>
              <a:xfrm flipH="1" rot="10800000">
                <a:off x="102737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0" name="Google Shape;18710;p21"/>
              <p:cNvSpPr/>
              <p:nvPr/>
            </p:nvSpPr>
            <p:spPr>
              <a:xfrm flipH="1" rot="10800000">
                <a:off x="124220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1" name="Google Shape;18711;p21"/>
              <p:cNvSpPr/>
              <p:nvPr/>
            </p:nvSpPr>
            <p:spPr>
              <a:xfrm flipH="1" rot="10800000">
                <a:off x="145702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2" name="Google Shape;18712;p21"/>
              <p:cNvSpPr/>
              <p:nvPr/>
            </p:nvSpPr>
            <p:spPr>
              <a:xfrm flipH="1" rot="10800000">
                <a:off x="167184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3" name="Google Shape;18713;p21"/>
              <p:cNvSpPr/>
              <p:nvPr/>
            </p:nvSpPr>
            <p:spPr>
              <a:xfrm flipH="1" rot="10800000">
                <a:off x="188667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4" name="Google Shape;18714;p21"/>
              <p:cNvSpPr/>
              <p:nvPr/>
            </p:nvSpPr>
            <p:spPr>
              <a:xfrm flipH="1" rot="10800000">
                <a:off x="210149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5" name="Google Shape;18715;p21"/>
              <p:cNvSpPr/>
              <p:nvPr/>
            </p:nvSpPr>
            <p:spPr>
              <a:xfrm flipH="1" rot="10800000">
                <a:off x="231631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6" name="Google Shape;18716;p21"/>
              <p:cNvSpPr/>
              <p:nvPr/>
            </p:nvSpPr>
            <p:spPr>
              <a:xfrm flipH="1" rot="10800000">
                <a:off x="253114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7" name="Google Shape;18717;p21"/>
              <p:cNvSpPr/>
              <p:nvPr/>
            </p:nvSpPr>
            <p:spPr>
              <a:xfrm flipH="1" rot="10800000">
                <a:off x="274596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8" name="Google Shape;18718;p21"/>
              <p:cNvSpPr/>
              <p:nvPr/>
            </p:nvSpPr>
            <p:spPr>
              <a:xfrm flipH="1" rot="10800000">
                <a:off x="296078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9" name="Google Shape;18719;p21"/>
              <p:cNvSpPr/>
              <p:nvPr/>
            </p:nvSpPr>
            <p:spPr>
              <a:xfrm flipH="1" rot="10800000">
                <a:off x="317561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0" name="Google Shape;18720;p21"/>
              <p:cNvSpPr/>
              <p:nvPr/>
            </p:nvSpPr>
            <p:spPr>
              <a:xfrm flipH="1" rot="10800000">
                <a:off x="339043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1" name="Google Shape;18721;p21"/>
              <p:cNvSpPr/>
              <p:nvPr/>
            </p:nvSpPr>
            <p:spPr>
              <a:xfrm flipH="1" rot="10800000">
                <a:off x="360525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2" name="Google Shape;18722;p21"/>
              <p:cNvSpPr/>
              <p:nvPr/>
            </p:nvSpPr>
            <p:spPr>
              <a:xfrm flipH="1" rot="10800000">
                <a:off x="382008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3" name="Google Shape;18723;p21"/>
              <p:cNvSpPr/>
              <p:nvPr/>
            </p:nvSpPr>
            <p:spPr>
              <a:xfrm flipH="1" rot="10800000">
                <a:off x="403490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4" name="Google Shape;18724;p21"/>
              <p:cNvSpPr/>
              <p:nvPr/>
            </p:nvSpPr>
            <p:spPr>
              <a:xfrm flipH="1" rot="10800000">
                <a:off x="424972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5" name="Google Shape;18725;p21"/>
              <p:cNvSpPr/>
              <p:nvPr/>
            </p:nvSpPr>
            <p:spPr>
              <a:xfrm flipH="1" rot="10800000">
                <a:off x="446455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6" name="Google Shape;18726;p21"/>
              <p:cNvSpPr/>
              <p:nvPr/>
            </p:nvSpPr>
            <p:spPr>
              <a:xfrm flipH="1" rot="10800000">
                <a:off x="467937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7" name="Google Shape;18727;p21"/>
              <p:cNvSpPr/>
              <p:nvPr/>
            </p:nvSpPr>
            <p:spPr>
              <a:xfrm flipH="1" rot="10800000">
                <a:off x="489419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8" name="Google Shape;18728;p21"/>
              <p:cNvSpPr/>
              <p:nvPr/>
            </p:nvSpPr>
            <p:spPr>
              <a:xfrm flipH="1" rot="10800000">
                <a:off x="510902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9" name="Google Shape;18729;p21"/>
              <p:cNvSpPr/>
              <p:nvPr/>
            </p:nvSpPr>
            <p:spPr>
              <a:xfrm flipH="1" rot="10800000">
                <a:off x="532384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0" name="Google Shape;18730;p21"/>
              <p:cNvSpPr/>
              <p:nvPr/>
            </p:nvSpPr>
            <p:spPr>
              <a:xfrm flipH="1" rot="10800000">
                <a:off x="553866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1" name="Google Shape;18731;p21"/>
              <p:cNvSpPr/>
              <p:nvPr/>
            </p:nvSpPr>
            <p:spPr>
              <a:xfrm flipH="1" rot="10800000">
                <a:off x="575349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2" name="Google Shape;18732;p21"/>
              <p:cNvSpPr/>
              <p:nvPr/>
            </p:nvSpPr>
            <p:spPr>
              <a:xfrm flipH="1" rot="10800000">
                <a:off x="596831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3" name="Google Shape;18733;p21"/>
              <p:cNvSpPr/>
              <p:nvPr/>
            </p:nvSpPr>
            <p:spPr>
              <a:xfrm flipH="1" rot="10800000">
                <a:off x="618313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4" name="Google Shape;18734;p21"/>
              <p:cNvSpPr/>
              <p:nvPr/>
            </p:nvSpPr>
            <p:spPr>
              <a:xfrm flipH="1" rot="10800000">
                <a:off x="639796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5" name="Google Shape;18735;p21"/>
              <p:cNvSpPr/>
              <p:nvPr/>
            </p:nvSpPr>
            <p:spPr>
              <a:xfrm flipH="1" rot="10800000">
                <a:off x="661278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6" name="Google Shape;18736;p21"/>
              <p:cNvSpPr/>
              <p:nvPr/>
            </p:nvSpPr>
            <p:spPr>
              <a:xfrm flipH="1" rot="10800000">
                <a:off x="682760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7" name="Google Shape;18737;p21"/>
              <p:cNvSpPr/>
              <p:nvPr/>
            </p:nvSpPr>
            <p:spPr>
              <a:xfrm flipH="1" rot="10800000">
                <a:off x="704243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8" name="Google Shape;18738;p21"/>
              <p:cNvSpPr/>
              <p:nvPr/>
            </p:nvSpPr>
            <p:spPr>
              <a:xfrm flipH="1" rot="10800000">
                <a:off x="725725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9" name="Google Shape;18739;p21"/>
              <p:cNvSpPr/>
              <p:nvPr/>
            </p:nvSpPr>
            <p:spPr>
              <a:xfrm flipH="1" rot="10800000">
                <a:off x="747207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0" name="Google Shape;18740;p21"/>
              <p:cNvSpPr/>
              <p:nvPr/>
            </p:nvSpPr>
            <p:spPr>
              <a:xfrm flipH="1" rot="10800000">
                <a:off x="768690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1" name="Google Shape;18741;p21"/>
              <p:cNvSpPr/>
              <p:nvPr/>
            </p:nvSpPr>
            <p:spPr>
              <a:xfrm flipH="1" rot="10800000">
                <a:off x="790172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2" name="Google Shape;18742;p21"/>
              <p:cNvSpPr/>
              <p:nvPr/>
            </p:nvSpPr>
            <p:spPr>
              <a:xfrm flipH="1" rot="10800000">
                <a:off x="8116546"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3" name="Google Shape;18743;p21"/>
              <p:cNvSpPr/>
              <p:nvPr/>
            </p:nvSpPr>
            <p:spPr>
              <a:xfrm flipH="1" rot="10800000">
                <a:off x="833137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4" name="Google Shape;18744;p21"/>
              <p:cNvSpPr/>
              <p:nvPr/>
            </p:nvSpPr>
            <p:spPr>
              <a:xfrm flipH="1" rot="10800000">
                <a:off x="854619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5" name="Google Shape;18745;p21"/>
              <p:cNvSpPr/>
              <p:nvPr/>
            </p:nvSpPr>
            <p:spPr>
              <a:xfrm flipH="1" rot="10800000">
                <a:off x="8761016"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6" name="Google Shape;18746;p21"/>
              <p:cNvSpPr/>
              <p:nvPr/>
            </p:nvSpPr>
            <p:spPr>
              <a:xfrm flipH="1" rot="10800000">
                <a:off x="897584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7" name="Google Shape;18747;p21"/>
              <p:cNvSpPr/>
              <p:nvPr/>
            </p:nvSpPr>
            <p:spPr>
              <a:xfrm flipH="1" rot="10800000">
                <a:off x="-46739"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8" name="Google Shape;18748;p21"/>
              <p:cNvSpPr/>
              <p:nvPr/>
            </p:nvSpPr>
            <p:spPr>
              <a:xfrm flipH="1" rot="10800000">
                <a:off x="16808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9" name="Google Shape;18749;p21"/>
              <p:cNvSpPr/>
              <p:nvPr/>
            </p:nvSpPr>
            <p:spPr>
              <a:xfrm flipH="1" rot="10800000">
                <a:off x="38290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0" name="Google Shape;18750;p21"/>
              <p:cNvSpPr/>
              <p:nvPr/>
            </p:nvSpPr>
            <p:spPr>
              <a:xfrm flipH="1" rot="10800000">
                <a:off x="59773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1" name="Google Shape;18751;p21"/>
              <p:cNvSpPr/>
              <p:nvPr/>
            </p:nvSpPr>
            <p:spPr>
              <a:xfrm flipH="1" rot="10800000">
                <a:off x="81255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2" name="Google Shape;18752;p21"/>
              <p:cNvSpPr/>
              <p:nvPr/>
            </p:nvSpPr>
            <p:spPr>
              <a:xfrm flipH="1" rot="10800000">
                <a:off x="102737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3" name="Google Shape;18753;p21"/>
              <p:cNvSpPr/>
              <p:nvPr/>
            </p:nvSpPr>
            <p:spPr>
              <a:xfrm flipH="1" rot="10800000">
                <a:off x="124220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4" name="Google Shape;18754;p21"/>
              <p:cNvSpPr/>
              <p:nvPr/>
            </p:nvSpPr>
            <p:spPr>
              <a:xfrm flipH="1" rot="10800000">
                <a:off x="145702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5" name="Google Shape;18755;p21"/>
              <p:cNvSpPr/>
              <p:nvPr/>
            </p:nvSpPr>
            <p:spPr>
              <a:xfrm flipH="1" rot="10800000">
                <a:off x="167184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6" name="Google Shape;18756;p21"/>
              <p:cNvSpPr/>
              <p:nvPr/>
            </p:nvSpPr>
            <p:spPr>
              <a:xfrm flipH="1" rot="10800000">
                <a:off x="188667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7" name="Google Shape;18757;p21"/>
              <p:cNvSpPr/>
              <p:nvPr/>
            </p:nvSpPr>
            <p:spPr>
              <a:xfrm flipH="1" rot="10800000">
                <a:off x="210149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8" name="Google Shape;18758;p21"/>
              <p:cNvSpPr/>
              <p:nvPr/>
            </p:nvSpPr>
            <p:spPr>
              <a:xfrm flipH="1" rot="10800000">
                <a:off x="231631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9" name="Google Shape;18759;p21"/>
              <p:cNvSpPr/>
              <p:nvPr/>
            </p:nvSpPr>
            <p:spPr>
              <a:xfrm flipH="1" rot="10800000">
                <a:off x="253114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0" name="Google Shape;18760;p21"/>
              <p:cNvSpPr/>
              <p:nvPr/>
            </p:nvSpPr>
            <p:spPr>
              <a:xfrm flipH="1" rot="10800000">
                <a:off x="274596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1" name="Google Shape;18761;p21"/>
              <p:cNvSpPr/>
              <p:nvPr/>
            </p:nvSpPr>
            <p:spPr>
              <a:xfrm flipH="1" rot="10800000">
                <a:off x="296078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2" name="Google Shape;18762;p21"/>
              <p:cNvSpPr/>
              <p:nvPr/>
            </p:nvSpPr>
            <p:spPr>
              <a:xfrm flipH="1" rot="10800000">
                <a:off x="317561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3" name="Google Shape;18763;p21"/>
              <p:cNvSpPr/>
              <p:nvPr/>
            </p:nvSpPr>
            <p:spPr>
              <a:xfrm flipH="1" rot="10800000">
                <a:off x="339043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4" name="Google Shape;18764;p21"/>
              <p:cNvSpPr/>
              <p:nvPr/>
            </p:nvSpPr>
            <p:spPr>
              <a:xfrm flipH="1" rot="10800000">
                <a:off x="360525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5" name="Google Shape;18765;p21"/>
              <p:cNvSpPr/>
              <p:nvPr/>
            </p:nvSpPr>
            <p:spPr>
              <a:xfrm flipH="1" rot="10800000">
                <a:off x="382008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6" name="Google Shape;18766;p21"/>
              <p:cNvSpPr/>
              <p:nvPr/>
            </p:nvSpPr>
            <p:spPr>
              <a:xfrm flipH="1" rot="10800000">
                <a:off x="403490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7" name="Google Shape;18767;p21"/>
              <p:cNvSpPr/>
              <p:nvPr/>
            </p:nvSpPr>
            <p:spPr>
              <a:xfrm flipH="1" rot="10800000">
                <a:off x="424972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8" name="Google Shape;18768;p21"/>
              <p:cNvSpPr/>
              <p:nvPr/>
            </p:nvSpPr>
            <p:spPr>
              <a:xfrm flipH="1" rot="10800000">
                <a:off x="446455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9" name="Google Shape;18769;p21"/>
              <p:cNvSpPr/>
              <p:nvPr/>
            </p:nvSpPr>
            <p:spPr>
              <a:xfrm flipH="1" rot="10800000">
                <a:off x="467937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0" name="Google Shape;18770;p21"/>
              <p:cNvSpPr/>
              <p:nvPr/>
            </p:nvSpPr>
            <p:spPr>
              <a:xfrm flipH="1" rot="10800000">
                <a:off x="489419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1" name="Google Shape;18771;p21"/>
              <p:cNvSpPr/>
              <p:nvPr/>
            </p:nvSpPr>
            <p:spPr>
              <a:xfrm flipH="1" rot="10800000">
                <a:off x="510902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2" name="Google Shape;18772;p21"/>
              <p:cNvSpPr/>
              <p:nvPr/>
            </p:nvSpPr>
            <p:spPr>
              <a:xfrm flipH="1" rot="10800000">
                <a:off x="532384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3" name="Google Shape;18773;p21"/>
              <p:cNvSpPr/>
              <p:nvPr/>
            </p:nvSpPr>
            <p:spPr>
              <a:xfrm flipH="1" rot="10800000">
                <a:off x="553866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4" name="Google Shape;18774;p21"/>
              <p:cNvSpPr/>
              <p:nvPr/>
            </p:nvSpPr>
            <p:spPr>
              <a:xfrm flipH="1" rot="10800000">
                <a:off x="575349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5" name="Google Shape;18775;p21"/>
              <p:cNvSpPr/>
              <p:nvPr/>
            </p:nvSpPr>
            <p:spPr>
              <a:xfrm flipH="1" rot="10800000">
                <a:off x="596831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6" name="Google Shape;18776;p21"/>
              <p:cNvSpPr/>
              <p:nvPr/>
            </p:nvSpPr>
            <p:spPr>
              <a:xfrm flipH="1" rot="10800000">
                <a:off x="618313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7" name="Google Shape;18777;p21"/>
              <p:cNvSpPr/>
              <p:nvPr/>
            </p:nvSpPr>
            <p:spPr>
              <a:xfrm flipH="1" rot="10800000">
                <a:off x="639796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8" name="Google Shape;18778;p21"/>
              <p:cNvSpPr/>
              <p:nvPr/>
            </p:nvSpPr>
            <p:spPr>
              <a:xfrm flipH="1" rot="10800000">
                <a:off x="661278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9" name="Google Shape;18779;p21"/>
              <p:cNvSpPr/>
              <p:nvPr/>
            </p:nvSpPr>
            <p:spPr>
              <a:xfrm flipH="1" rot="10800000">
                <a:off x="682760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0" name="Google Shape;18780;p21"/>
              <p:cNvSpPr/>
              <p:nvPr/>
            </p:nvSpPr>
            <p:spPr>
              <a:xfrm flipH="1" rot="10800000">
                <a:off x="704243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1" name="Google Shape;18781;p21"/>
              <p:cNvSpPr/>
              <p:nvPr/>
            </p:nvSpPr>
            <p:spPr>
              <a:xfrm flipH="1" rot="10800000">
                <a:off x="725725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2" name="Google Shape;18782;p21"/>
              <p:cNvSpPr/>
              <p:nvPr/>
            </p:nvSpPr>
            <p:spPr>
              <a:xfrm flipH="1" rot="10800000">
                <a:off x="747207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3" name="Google Shape;18783;p21"/>
              <p:cNvSpPr/>
              <p:nvPr/>
            </p:nvSpPr>
            <p:spPr>
              <a:xfrm flipH="1" rot="10800000">
                <a:off x="768690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4" name="Google Shape;18784;p21"/>
              <p:cNvSpPr/>
              <p:nvPr/>
            </p:nvSpPr>
            <p:spPr>
              <a:xfrm flipH="1" rot="10800000">
                <a:off x="790172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5" name="Google Shape;18785;p21"/>
              <p:cNvSpPr/>
              <p:nvPr/>
            </p:nvSpPr>
            <p:spPr>
              <a:xfrm flipH="1" rot="10800000">
                <a:off x="8116546"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6" name="Google Shape;18786;p21"/>
              <p:cNvSpPr/>
              <p:nvPr/>
            </p:nvSpPr>
            <p:spPr>
              <a:xfrm flipH="1" rot="10800000">
                <a:off x="833137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7" name="Google Shape;18787;p21"/>
              <p:cNvSpPr/>
              <p:nvPr/>
            </p:nvSpPr>
            <p:spPr>
              <a:xfrm flipH="1" rot="10800000">
                <a:off x="854619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8" name="Google Shape;18788;p21"/>
              <p:cNvSpPr/>
              <p:nvPr/>
            </p:nvSpPr>
            <p:spPr>
              <a:xfrm flipH="1" rot="10800000">
                <a:off x="8761016"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9" name="Google Shape;18789;p21"/>
              <p:cNvSpPr/>
              <p:nvPr/>
            </p:nvSpPr>
            <p:spPr>
              <a:xfrm flipH="1" rot="10800000">
                <a:off x="897584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0" name="Google Shape;18790;p21"/>
              <p:cNvSpPr/>
              <p:nvPr/>
            </p:nvSpPr>
            <p:spPr>
              <a:xfrm flipH="1" rot="10800000">
                <a:off x="-46739"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1" name="Google Shape;18791;p21"/>
              <p:cNvSpPr/>
              <p:nvPr/>
            </p:nvSpPr>
            <p:spPr>
              <a:xfrm flipH="1" rot="10800000">
                <a:off x="16808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2" name="Google Shape;18792;p21"/>
              <p:cNvSpPr/>
              <p:nvPr/>
            </p:nvSpPr>
            <p:spPr>
              <a:xfrm flipH="1" rot="10800000">
                <a:off x="38290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3" name="Google Shape;18793;p21"/>
              <p:cNvSpPr/>
              <p:nvPr/>
            </p:nvSpPr>
            <p:spPr>
              <a:xfrm flipH="1" rot="10800000">
                <a:off x="59773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4" name="Google Shape;18794;p21"/>
              <p:cNvSpPr/>
              <p:nvPr/>
            </p:nvSpPr>
            <p:spPr>
              <a:xfrm flipH="1" rot="10800000">
                <a:off x="81255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5" name="Google Shape;18795;p21"/>
              <p:cNvSpPr/>
              <p:nvPr/>
            </p:nvSpPr>
            <p:spPr>
              <a:xfrm flipH="1" rot="10800000">
                <a:off x="102737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6" name="Google Shape;18796;p21"/>
              <p:cNvSpPr/>
              <p:nvPr/>
            </p:nvSpPr>
            <p:spPr>
              <a:xfrm flipH="1" rot="10800000">
                <a:off x="124220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7" name="Google Shape;18797;p21"/>
              <p:cNvSpPr/>
              <p:nvPr/>
            </p:nvSpPr>
            <p:spPr>
              <a:xfrm flipH="1" rot="10800000">
                <a:off x="145702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8" name="Google Shape;18798;p21"/>
              <p:cNvSpPr/>
              <p:nvPr/>
            </p:nvSpPr>
            <p:spPr>
              <a:xfrm flipH="1" rot="10800000">
                <a:off x="167184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9" name="Google Shape;18799;p21"/>
              <p:cNvSpPr/>
              <p:nvPr/>
            </p:nvSpPr>
            <p:spPr>
              <a:xfrm flipH="1" rot="10800000">
                <a:off x="188667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0" name="Google Shape;18800;p21"/>
              <p:cNvSpPr/>
              <p:nvPr/>
            </p:nvSpPr>
            <p:spPr>
              <a:xfrm flipH="1" rot="10800000">
                <a:off x="210149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1" name="Google Shape;18801;p21"/>
              <p:cNvSpPr/>
              <p:nvPr/>
            </p:nvSpPr>
            <p:spPr>
              <a:xfrm flipH="1" rot="10800000">
                <a:off x="231631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2" name="Google Shape;18802;p21"/>
              <p:cNvSpPr/>
              <p:nvPr/>
            </p:nvSpPr>
            <p:spPr>
              <a:xfrm flipH="1" rot="10800000">
                <a:off x="253114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3" name="Google Shape;18803;p21"/>
              <p:cNvSpPr/>
              <p:nvPr/>
            </p:nvSpPr>
            <p:spPr>
              <a:xfrm flipH="1" rot="10800000">
                <a:off x="274596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4" name="Google Shape;18804;p21"/>
              <p:cNvSpPr/>
              <p:nvPr/>
            </p:nvSpPr>
            <p:spPr>
              <a:xfrm flipH="1" rot="10800000">
                <a:off x="296078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5" name="Google Shape;18805;p21"/>
              <p:cNvSpPr/>
              <p:nvPr/>
            </p:nvSpPr>
            <p:spPr>
              <a:xfrm flipH="1" rot="10800000">
                <a:off x="317561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6" name="Google Shape;18806;p21"/>
              <p:cNvSpPr/>
              <p:nvPr/>
            </p:nvSpPr>
            <p:spPr>
              <a:xfrm flipH="1" rot="10800000">
                <a:off x="339043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7" name="Google Shape;18807;p21"/>
              <p:cNvSpPr/>
              <p:nvPr/>
            </p:nvSpPr>
            <p:spPr>
              <a:xfrm flipH="1" rot="10800000">
                <a:off x="360525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8" name="Google Shape;18808;p21"/>
              <p:cNvSpPr/>
              <p:nvPr/>
            </p:nvSpPr>
            <p:spPr>
              <a:xfrm flipH="1" rot="10800000">
                <a:off x="382008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9" name="Google Shape;18809;p21"/>
              <p:cNvSpPr/>
              <p:nvPr/>
            </p:nvSpPr>
            <p:spPr>
              <a:xfrm flipH="1" rot="10800000">
                <a:off x="403490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0" name="Google Shape;18810;p21"/>
              <p:cNvSpPr/>
              <p:nvPr/>
            </p:nvSpPr>
            <p:spPr>
              <a:xfrm flipH="1" rot="10800000">
                <a:off x="424972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1" name="Google Shape;18811;p21"/>
              <p:cNvSpPr/>
              <p:nvPr/>
            </p:nvSpPr>
            <p:spPr>
              <a:xfrm flipH="1" rot="10800000">
                <a:off x="446455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2" name="Google Shape;18812;p21"/>
              <p:cNvSpPr/>
              <p:nvPr/>
            </p:nvSpPr>
            <p:spPr>
              <a:xfrm flipH="1" rot="10800000">
                <a:off x="467937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3" name="Google Shape;18813;p21"/>
              <p:cNvSpPr/>
              <p:nvPr/>
            </p:nvSpPr>
            <p:spPr>
              <a:xfrm flipH="1" rot="10800000">
                <a:off x="489419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4" name="Google Shape;18814;p21"/>
              <p:cNvSpPr/>
              <p:nvPr/>
            </p:nvSpPr>
            <p:spPr>
              <a:xfrm flipH="1" rot="10800000">
                <a:off x="510902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5" name="Google Shape;18815;p21"/>
              <p:cNvSpPr/>
              <p:nvPr/>
            </p:nvSpPr>
            <p:spPr>
              <a:xfrm flipH="1" rot="10800000">
                <a:off x="532384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6" name="Google Shape;18816;p21"/>
              <p:cNvSpPr/>
              <p:nvPr/>
            </p:nvSpPr>
            <p:spPr>
              <a:xfrm flipH="1" rot="10800000">
                <a:off x="553866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7" name="Google Shape;18817;p21"/>
              <p:cNvSpPr/>
              <p:nvPr/>
            </p:nvSpPr>
            <p:spPr>
              <a:xfrm flipH="1" rot="10800000">
                <a:off x="575349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8" name="Google Shape;18818;p21"/>
              <p:cNvSpPr/>
              <p:nvPr/>
            </p:nvSpPr>
            <p:spPr>
              <a:xfrm flipH="1" rot="10800000">
                <a:off x="596831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9" name="Google Shape;18819;p21"/>
              <p:cNvSpPr/>
              <p:nvPr/>
            </p:nvSpPr>
            <p:spPr>
              <a:xfrm flipH="1" rot="10800000">
                <a:off x="618313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0" name="Google Shape;18820;p21"/>
              <p:cNvSpPr/>
              <p:nvPr/>
            </p:nvSpPr>
            <p:spPr>
              <a:xfrm flipH="1" rot="10800000">
                <a:off x="639796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1" name="Google Shape;18821;p21"/>
              <p:cNvSpPr/>
              <p:nvPr/>
            </p:nvSpPr>
            <p:spPr>
              <a:xfrm flipH="1" rot="10800000">
                <a:off x="661278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2" name="Google Shape;18822;p21"/>
              <p:cNvSpPr/>
              <p:nvPr/>
            </p:nvSpPr>
            <p:spPr>
              <a:xfrm flipH="1" rot="10800000">
                <a:off x="682760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3" name="Google Shape;18823;p21"/>
              <p:cNvSpPr/>
              <p:nvPr/>
            </p:nvSpPr>
            <p:spPr>
              <a:xfrm flipH="1" rot="10800000">
                <a:off x="704243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4" name="Google Shape;18824;p21"/>
              <p:cNvSpPr/>
              <p:nvPr/>
            </p:nvSpPr>
            <p:spPr>
              <a:xfrm flipH="1" rot="10800000">
                <a:off x="725725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5" name="Google Shape;18825;p21"/>
              <p:cNvSpPr/>
              <p:nvPr/>
            </p:nvSpPr>
            <p:spPr>
              <a:xfrm flipH="1" rot="10800000">
                <a:off x="747207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6" name="Google Shape;18826;p21"/>
              <p:cNvSpPr/>
              <p:nvPr/>
            </p:nvSpPr>
            <p:spPr>
              <a:xfrm flipH="1" rot="10800000">
                <a:off x="768690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7" name="Google Shape;18827;p21"/>
              <p:cNvSpPr/>
              <p:nvPr/>
            </p:nvSpPr>
            <p:spPr>
              <a:xfrm flipH="1" rot="10800000">
                <a:off x="790172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8" name="Google Shape;18828;p21"/>
              <p:cNvSpPr/>
              <p:nvPr/>
            </p:nvSpPr>
            <p:spPr>
              <a:xfrm flipH="1" rot="10800000">
                <a:off x="8116546"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9" name="Google Shape;18829;p21"/>
              <p:cNvSpPr/>
              <p:nvPr/>
            </p:nvSpPr>
            <p:spPr>
              <a:xfrm flipH="1" rot="10800000">
                <a:off x="833137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0" name="Google Shape;18830;p21"/>
              <p:cNvSpPr/>
              <p:nvPr/>
            </p:nvSpPr>
            <p:spPr>
              <a:xfrm flipH="1" rot="10800000">
                <a:off x="854619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1" name="Google Shape;18831;p21"/>
              <p:cNvSpPr/>
              <p:nvPr/>
            </p:nvSpPr>
            <p:spPr>
              <a:xfrm flipH="1" rot="10800000">
                <a:off x="8761016"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2" name="Google Shape;18832;p21"/>
              <p:cNvSpPr/>
              <p:nvPr/>
            </p:nvSpPr>
            <p:spPr>
              <a:xfrm flipH="1" rot="10800000">
                <a:off x="897584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3" name="Google Shape;18833;p21"/>
              <p:cNvSpPr/>
              <p:nvPr/>
            </p:nvSpPr>
            <p:spPr>
              <a:xfrm flipH="1" rot="10800000">
                <a:off x="-46739"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4" name="Google Shape;18834;p21"/>
              <p:cNvSpPr/>
              <p:nvPr/>
            </p:nvSpPr>
            <p:spPr>
              <a:xfrm flipH="1" rot="10800000">
                <a:off x="16808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5" name="Google Shape;18835;p21"/>
              <p:cNvSpPr/>
              <p:nvPr/>
            </p:nvSpPr>
            <p:spPr>
              <a:xfrm flipH="1" rot="10800000">
                <a:off x="38290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6" name="Google Shape;18836;p21"/>
              <p:cNvSpPr/>
              <p:nvPr/>
            </p:nvSpPr>
            <p:spPr>
              <a:xfrm flipH="1" rot="10800000">
                <a:off x="59773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7" name="Google Shape;18837;p21"/>
              <p:cNvSpPr/>
              <p:nvPr/>
            </p:nvSpPr>
            <p:spPr>
              <a:xfrm flipH="1" rot="10800000">
                <a:off x="81255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8" name="Google Shape;18838;p21"/>
              <p:cNvSpPr/>
              <p:nvPr/>
            </p:nvSpPr>
            <p:spPr>
              <a:xfrm flipH="1" rot="10800000">
                <a:off x="102737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9" name="Google Shape;18839;p21"/>
              <p:cNvSpPr/>
              <p:nvPr/>
            </p:nvSpPr>
            <p:spPr>
              <a:xfrm flipH="1" rot="10800000">
                <a:off x="124220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0" name="Google Shape;18840;p21"/>
              <p:cNvSpPr/>
              <p:nvPr/>
            </p:nvSpPr>
            <p:spPr>
              <a:xfrm flipH="1" rot="10800000">
                <a:off x="145702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1" name="Google Shape;18841;p21"/>
              <p:cNvSpPr/>
              <p:nvPr/>
            </p:nvSpPr>
            <p:spPr>
              <a:xfrm flipH="1" rot="10800000">
                <a:off x="167184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2" name="Google Shape;18842;p21"/>
              <p:cNvSpPr/>
              <p:nvPr/>
            </p:nvSpPr>
            <p:spPr>
              <a:xfrm flipH="1" rot="10800000">
                <a:off x="188667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3" name="Google Shape;18843;p21"/>
              <p:cNvSpPr/>
              <p:nvPr/>
            </p:nvSpPr>
            <p:spPr>
              <a:xfrm flipH="1" rot="10800000">
                <a:off x="210149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4" name="Google Shape;18844;p21"/>
              <p:cNvSpPr/>
              <p:nvPr/>
            </p:nvSpPr>
            <p:spPr>
              <a:xfrm flipH="1" rot="10800000">
                <a:off x="231631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5" name="Google Shape;18845;p21"/>
              <p:cNvSpPr/>
              <p:nvPr/>
            </p:nvSpPr>
            <p:spPr>
              <a:xfrm flipH="1" rot="10800000">
                <a:off x="253114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6" name="Google Shape;18846;p21"/>
              <p:cNvSpPr/>
              <p:nvPr/>
            </p:nvSpPr>
            <p:spPr>
              <a:xfrm flipH="1" rot="10800000">
                <a:off x="274596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7" name="Google Shape;18847;p21"/>
              <p:cNvSpPr/>
              <p:nvPr/>
            </p:nvSpPr>
            <p:spPr>
              <a:xfrm flipH="1" rot="10800000">
                <a:off x="296078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8" name="Google Shape;18848;p21"/>
              <p:cNvSpPr/>
              <p:nvPr/>
            </p:nvSpPr>
            <p:spPr>
              <a:xfrm flipH="1" rot="10800000">
                <a:off x="317561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9" name="Google Shape;18849;p21"/>
              <p:cNvSpPr/>
              <p:nvPr/>
            </p:nvSpPr>
            <p:spPr>
              <a:xfrm flipH="1" rot="10800000">
                <a:off x="339043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0" name="Google Shape;18850;p21"/>
              <p:cNvSpPr/>
              <p:nvPr/>
            </p:nvSpPr>
            <p:spPr>
              <a:xfrm flipH="1" rot="10800000">
                <a:off x="360525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1" name="Google Shape;18851;p21"/>
              <p:cNvSpPr/>
              <p:nvPr/>
            </p:nvSpPr>
            <p:spPr>
              <a:xfrm flipH="1" rot="10800000">
                <a:off x="382008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2" name="Google Shape;18852;p21"/>
              <p:cNvSpPr/>
              <p:nvPr/>
            </p:nvSpPr>
            <p:spPr>
              <a:xfrm flipH="1" rot="10800000">
                <a:off x="403490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3" name="Google Shape;18853;p21"/>
              <p:cNvSpPr/>
              <p:nvPr/>
            </p:nvSpPr>
            <p:spPr>
              <a:xfrm flipH="1" rot="10800000">
                <a:off x="424972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4" name="Google Shape;18854;p21"/>
              <p:cNvSpPr/>
              <p:nvPr/>
            </p:nvSpPr>
            <p:spPr>
              <a:xfrm flipH="1" rot="10800000">
                <a:off x="446455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5" name="Google Shape;18855;p21"/>
              <p:cNvSpPr/>
              <p:nvPr/>
            </p:nvSpPr>
            <p:spPr>
              <a:xfrm flipH="1" rot="10800000">
                <a:off x="467937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6" name="Google Shape;18856;p21"/>
              <p:cNvSpPr/>
              <p:nvPr/>
            </p:nvSpPr>
            <p:spPr>
              <a:xfrm flipH="1" rot="10800000">
                <a:off x="489419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7" name="Google Shape;18857;p21"/>
              <p:cNvSpPr/>
              <p:nvPr/>
            </p:nvSpPr>
            <p:spPr>
              <a:xfrm flipH="1" rot="10800000">
                <a:off x="510902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8" name="Google Shape;18858;p21"/>
              <p:cNvSpPr/>
              <p:nvPr/>
            </p:nvSpPr>
            <p:spPr>
              <a:xfrm flipH="1" rot="10800000">
                <a:off x="532384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9" name="Google Shape;18859;p21"/>
              <p:cNvSpPr/>
              <p:nvPr/>
            </p:nvSpPr>
            <p:spPr>
              <a:xfrm flipH="1" rot="10800000">
                <a:off x="553866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0" name="Google Shape;18860;p21"/>
              <p:cNvSpPr/>
              <p:nvPr/>
            </p:nvSpPr>
            <p:spPr>
              <a:xfrm flipH="1" rot="10800000">
                <a:off x="575349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1" name="Google Shape;18861;p21"/>
              <p:cNvSpPr/>
              <p:nvPr/>
            </p:nvSpPr>
            <p:spPr>
              <a:xfrm flipH="1" rot="10800000">
                <a:off x="596831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2" name="Google Shape;18862;p21"/>
              <p:cNvSpPr/>
              <p:nvPr/>
            </p:nvSpPr>
            <p:spPr>
              <a:xfrm flipH="1" rot="10800000">
                <a:off x="618313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3" name="Google Shape;18863;p21"/>
              <p:cNvSpPr/>
              <p:nvPr/>
            </p:nvSpPr>
            <p:spPr>
              <a:xfrm flipH="1" rot="10800000">
                <a:off x="639796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4" name="Google Shape;18864;p21"/>
              <p:cNvSpPr/>
              <p:nvPr/>
            </p:nvSpPr>
            <p:spPr>
              <a:xfrm flipH="1" rot="10800000">
                <a:off x="661278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5" name="Google Shape;18865;p21"/>
              <p:cNvSpPr/>
              <p:nvPr/>
            </p:nvSpPr>
            <p:spPr>
              <a:xfrm flipH="1" rot="10800000">
                <a:off x="682760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6" name="Google Shape;18866;p21"/>
              <p:cNvSpPr/>
              <p:nvPr/>
            </p:nvSpPr>
            <p:spPr>
              <a:xfrm flipH="1" rot="10800000">
                <a:off x="704243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7" name="Google Shape;18867;p21"/>
              <p:cNvSpPr/>
              <p:nvPr/>
            </p:nvSpPr>
            <p:spPr>
              <a:xfrm flipH="1" rot="10800000">
                <a:off x="725725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8" name="Google Shape;18868;p21"/>
              <p:cNvSpPr/>
              <p:nvPr/>
            </p:nvSpPr>
            <p:spPr>
              <a:xfrm flipH="1" rot="10800000">
                <a:off x="747207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9" name="Google Shape;18869;p21"/>
              <p:cNvSpPr/>
              <p:nvPr/>
            </p:nvSpPr>
            <p:spPr>
              <a:xfrm flipH="1" rot="10800000">
                <a:off x="768690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0" name="Google Shape;18870;p21"/>
              <p:cNvSpPr/>
              <p:nvPr/>
            </p:nvSpPr>
            <p:spPr>
              <a:xfrm flipH="1" rot="10800000">
                <a:off x="790172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1" name="Google Shape;18871;p21"/>
              <p:cNvSpPr/>
              <p:nvPr/>
            </p:nvSpPr>
            <p:spPr>
              <a:xfrm flipH="1" rot="10800000">
                <a:off x="8116546"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2" name="Google Shape;18872;p21"/>
              <p:cNvSpPr/>
              <p:nvPr/>
            </p:nvSpPr>
            <p:spPr>
              <a:xfrm flipH="1" rot="10800000">
                <a:off x="833137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3" name="Google Shape;18873;p21"/>
              <p:cNvSpPr/>
              <p:nvPr/>
            </p:nvSpPr>
            <p:spPr>
              <a:xfrm flipH="1" rot="10800000">
                <a:off x="854619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4" name="Google Shape;18874;p21"/>
              <p:cNvSpPr/>
              <p:nvPr/>
            </p:nvSpPr>
            <p:spPr>
              <a:xfrm flipH="1" rot="10800000">
                <a:off x="8761016"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5" name="Google Shape;18875;p21"/>
              <p:cNvSpPr/>
              <p:nvPr/>
            </p:nvSpPr>
            <p:spPr>
              <a:xfrm flipH="1" rot="10800000">
                <a:off x="897584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6" name="Google Shape;18876;p21"/>
              <p:cNvSpPr/>
              <p:nvPr/>
            </p:nvSpPr>
            <p:spPr>
              <a:xfrm flipH="1" rot="10800000">
                <a:off x="-46739"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7" name="Google Shape;18877;p21"/>
              <p:cNvSpPr/>
              <p:nvPr/>
            </p:nvSpPr>
            <p:spPr>
              <a:xfrm flipH="1" rot="10800000">
                <a:off x="16808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8" name="Google Shape;18878;p21"/>
              <p:cNvSpPr/>
              <p:nvPr/>
            </p:nvSpPr>
            <p:spPr>
              <a:xfrm flipH="1" rot="10800000">
                <a:off x="38290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9" name="Google Shape;18879;p21"/>
              <p:cNvSpPr/>
              <p:nvPr/>
            </p:nvSpPr>
            <p:spPr>
              <a:xfrm flipH="1" rot="10800000">
                <a:off x="59773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0" name="Google Shape;18880;p21"/>
              <p:cNvSpPr/>
              <p:nvPr/>
            </p:nvSpPr>
            <p:spPr>
              <a:xfrm flipH="1" rot="10800000">
                <a:off x="81255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1" name="Google Shape;18881;p21"/>
              <p:cNvSpPr/>
              <p:nvPr/>
            </p:nvSpPr>
            <p:spPr>
              <a:xfrm flipH="1" rot="10800000">
                <a:off x="102737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2" name="Google Shape;18882;p21"/>
              <p:cNvSpPr/>
              <p:nvPr/>
            </p:nvSpPr>
            <p:spPr>
              <a:xfrm flipH="1" rot="10800000">
                <a:off x="124220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3" name="Google Shape;18883;p21"/>
              <p:cNvSpPr/>
              <p:nvPr/>
            </p:nvSpPr>
            <p:spPr>
              <a:xfrm flipH="1" rot="10800000">
                <a:off x="145702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4" name="Google Shape;18884;p21"/>
              <p:cNvSpPr/>
              <p:nvPr/>
            </p:nvSpPr>
            <p:spPr>
              <a:xfrm flipH="1" rot="10800000">
                <a:off x="167184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5" name="Google Shape;18885;p21"/>
              <p:cNvSpPr/>
              <p:nvPr/>
            </p:nvSpPr>
            <p:spPr>
              <a:xfrm flipH="1" rot="10800000">
                <a:off x="188667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6" name="Google Shape;18886;p21"/>
              <p:cNvSpPr/>
              <p:nvPr/>
            </p:nvSpPr>
            <p:spPr>
              <a:xfrm flipH="1" rot="10800000">
                <a:off x="210149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7" name="Google Shape;18887;p21"/>
              <p:cNvSpPr/>
              <p:nvPr/>
            </p:nvSpPr>
            <p:spPr>
              <a:xfrm flipH="1" rot="10800000">
                <a:off x="231631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8" name="Google Shape;18888;p21"/>
              <p:cNvSpPr/>
              <p:nvPr/>
            </p:nvSpPr>
            <p:spPr>
              <a:xfrm flipH="1" rot="10800000">
                <a:off x="253114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9" name="Google Shape;18889;p21"/>
              <p:cNvSpPr/>
              <p:nvPr/>
            </p:nvSpPr>
            <p:spPr>
              <a:xfrm flipH="1" rot="10800000">
                <a:off x="274596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0" name="Google Shape;18890;p21"/>
              <p:cNvSpPr/>
              <p:nvPr/>
            </p:nvSpPr>
            <p:spPr>
              <a:xfrm flipH="1" rot="10800000">
                <a:off x="296078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1" name="Google Shape;18891;p21"/>
              <p:cNvSpPr/>
              <p:nvPr/>
            </p:nvSpPr>
            <p:spPr>
              <a:xfrm flipH="1" rot="10800000">
                <a:off x="317561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2" name="Google Shape;18892;p21"/>
              <p:cNvSpPr/>
              <p:nvPr/>
            </p:nvSpPr>
            <p:spPr>
              <a:xfrm flipH="1" rot="10800000">
                <a:off x="339043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3" name="Google Shape;18893;p21"/>
              <p:cNvSpPr/>
              <p:nvPr/>
            </p:nvSpPr>
            <p:spPr>
              <a:xfrm flipH="1" rot="10800000">
                <a:off x="360525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4" name="Google Shape;18894;p21"/>
              <p:cNvSpPr/>
              <p:nvPr/>
            </p:nvSpPr>
            <p:spPr>
              <a:xfrm flipH="1" rot="10800000">
                <a:off x="382008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5" name="Google Shape;18895;p21"/>
              <p:cNvSpPr/>
              <p:nvPr/>
            </p:nvSpPr>
            <p:spPr>
              <a:xfrm flipH="1" rot="10800000">
                <a:off x="403490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6" name="Google Shape;18896;p21"/>
              <p:cNvSpPr/>
              <p:nvPr/>
            </p:nvSpPr>
            <p:spPr>
              <a:xfrm flipH="1" rot="10800000">
                <a:off x="424972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7" name="Google Shape;18897;p21"/>
              <p:cNvSpPr/>
              <p:nvPr/>
            </p:nvSpPr>
            <p:spPr>
              <a:xfrm flipH="1" rot="10800000">
                <a:off x="446455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8" name="Google Shape;18898;p21"/>
              <p:cNvSpPr/>
              <p:nvPr/>
            </p:nvSpPr>
            <p:spPr>
              <a:xfrm flipH="1" rot="10800000">
                <a:off x="467937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9" name="Google Shape;18899;p21"/>
              <p:cNvSpPr/>
              <p:nvPr/>
            </p:nvSpPr>
            <p:spPr>
              <a:xfrm flipH="1" rot="10800000">
                <a:off x="489419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0" name="Google Shape;18900;p21"/>
              <p:cNvSpPr/>
              <p:nvPr/>
            </p:nvSpPr>
            <p:spPr>
              <a:xfrm flipH="1" rot="10800000">
                <a:off x="510902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1" name="Google Shape;18901;p21"/>
              <p:cNvSpPr/>
              <p:nvPr/>
            </p:nvSpPr>
            <p:spPr>
              <a:xfrm flipH="1" rot="10800000">
                <a:off x="532384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2" name="Google Shape;18902;p21"/>
              <p:cNvSpPr/>
              <p:nvPr/>
            </p:nvSpPr>
            <p:spPr>
              <a:xfrm flipH="1" rot="10800000">
                <a:off x="553866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3" name="Google Shape;18903;p21"/>
              <p:cNvSpPr/>
              <p:nvPr/>
            </p:nvSpPr>
            <p:spPr>
              <a:xfrm flipH="1" rot="10800000">
                <a:off x="575349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4" name="Google Shape;18904;p21"/>
              <p:cNvSpPr/>
              <p:nvPr/>
            </p:nvSpPr>
            <p:spPr>
              <a:xfrm flipH="1" rot="10800000">
                <a:off x="596831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5" name="Google Shape;18905;p21"/>
              <p:cNvSpPr/>
              <p:nvPr/>
            </p:nvSpPr>
            <p:spPr>
              <a:xfrm flipH="1" rot="10800000">
                <a:off x="618313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6" name="Google Shape;18906;p21"/>
              <p:cNvSpPr/>
              <p:nvPr/>
            </p:nvSpPr>
            <p:spPr>
              <a:xfrm flipH="1" rot="10800000">
                <a:off x="639796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7" name="Google Shape;18907;p21"/>
              <p:cNvSpPr/>
              <p:nvPr/>
            </p:nvSpPr>
            <p:spPr>
              <a:xfrm flipH="1" rot="10800000">
                <a:off x="661278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8" name="Google Shape;18908;p21"/>
              <p:cNvSpPr/>
              <p:nvPr/>
            </p:nvSpPr>
            <p:spPr>
              <a:xfrm flipH="1" rot="10800000">
                <a:off x="682760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9" name="Google Shape;18909;p21"/>
              <p:cNvSpPr/>
              <p:nvPr/>
            </p:nvSpPr>
            <p:spPr>
              <a:xfrm flipH="1" rot="10800000">
                <a:off x="704243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0" name="Google Shape;18910;p21"/>
              <p:cNvSpPr/>
              <p:nvPr/>
            </p:nvSpPr>
            <p:spPr>
              <a:xfrm flipH="1" rot="10800000">
                <a:off x="725725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1" name="Google Shape;18911;p21"/>
              <p:cNvSpPr/>
              <p:nvPr/>
            </p:nvSpPr>
            <p:spPr>
              <a:xfrm flipH="1" rot="10800000">
                <a:off x="747207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2" name="Google Shape;18912;p21"/>
              <p:cNvSpPr/>
              <p:nvPr/>
            </p:nvSpPr>
            <p:spPr>
              <a:xfrm flipH="1" rot="10800000">
                <a:off x="768690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3" name="Google Shape;18913;p21"/>
              <p:cNvSpPr/>
              <p:nvPr/>
            </p:nvSpPr>
            <p:spPr>
              <a:xfrm flipH="1" rot="10800000">
                <a:off x="790172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4" name="Google Shape;18914;p21"/>
              <p:cNvSpPr/>
              <p:nvPr/>
            </p:nvSpPr>
            <p:spPr>
              <a:xfrm flipH="1" rot="10800000">
                <a:off x="8116546"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5" name="Google Shape;18915;p21"/>
              <p:cNvSpPr/>
              <p:nvPr/>
            </p:nvSpPr>
            <p:spPr>
              <a:xfrm flipH="1" rot="10800000">
                <a:off x="833137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6" name="Google Shape;18916;p21"/>
              <p:cNvSpPr/>
              <p:nvPr/>
            </p:nvSpPr>
            <p:spPr>
              <a:xfrm flipH="1" rot="10800000">
                <a:off x="854619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7" name="Google Shape;18917;p21"/>
              <p:cNvSpPr/>
              <p:nvPr/>
            </p:nvSpPr>
            <p:spPr>
              <a:xfrm flipH="1" rot="10800000">
                <a:off x="8761016"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8" name="Google Shape;18918;p21"/>
              <p:cNvSpPr/>
              <p:nvPr/>
            </p:nvSpPr>
            <p:spPr>
              <a:xfrm flipH="1" rot="10800000">
                <a:off x="897584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9" name="Google Shape;18919;p21"/>
              <p:cNvSpPr/>
              <p:nvPr/>
            </p:nvSpPr>
            <p:spPr>
              <a:xfrm flipH="1" rot="10800000">
                <a:off x="-46739"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0" name="Google Shape;18920;p21"/>
              <p:cNvSpPr/>
              <p:nvPr/>
            </p:nvSpPr>
            <p:spPr>
              <a:xfrm flipH="1" rot="10800000">
                <a:off x="16808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1" name="Google Shape;18921;p21"/>
              <p:cNvSpPr/>
              <p:nvPr/>
            </p:nvSpPr>
            <p:spPr>
              <a:xfrm flipH="1" rot="10800000">
                <a:off x="38290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2" name="Google Shape;18922;p21"/>
              <p:cNvSpPr/>
              <p:nvPr/>
            </p:nvSpPr>
            <p:spPr>
              <a:xfrm flipH="1" rot="10800000">
                <a:off x="59773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3" name="Google Shape;18923;p21"/>
              <p:cNvSpPr/>
              <p:nvPr/>
            </p:nvSpPr>
            <p:spPr>
              <a:xfrm flipH="1" rot="10800000">
                <a:off x="81255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4" name="Google Shape;18924;p21"/>
              <p:cNvSpPr/>
              <p:nvPr/>
            </p:nvSpPr>
            <p:spPr>
              <a:xfrm flipH="1" rot="10800000">
                <a:off x="102737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5" name="Google Shape;18925;p21"/>
              <p:cNvSpPr/>
              <p:nvPr/>
            </p:nvSpPr>
            <p:spPr>
              <a:xfrm flipH="1" rot="10800000">
                <a:off x="124220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6" name="Google Shape;18926;p21"/>
              <p:cNvSpPr/>
              <p:nvPr/>
            </p:nvSpPr>
            <p:spPr>
              <a:xfrm flipH="1" rot="10800000">
                <a:off x="145702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7" name="Google Shape;18927;p21"/>
              <p:cNvSpPr/>
              <p:nvPr/>
            </p:nvSpPr>
            <p:spPr>
              <a:xfrm flipH="1" rot="10800000">
                <a:off x="167184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8" name="Google Shape;18928;p21"/>
              <p:cNvSpPr/>
              <p:nvPr/>
            </p:nvSpPr>
            <p:spPr>
              <a:xfrm flipH="1" rot="10800000">
                <a:off x="188667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9" name="Google Shape;18929;p21"/>
              <p:cNvSpPr/>
              <p:nvPr/>
            </p:nvSpPr>
            <p:spPr>
              <a:xfrm flipH="1" rot="10800000">
                <a:off x="210149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0" name="Google Shape;18930;p21"/>
              <p:cNvSpPr/>
              <p:nvPr/>
            </p:nvSpPr>
            <p:spPr>
              <a:xfrm flipH="1" rot="10800000">
                <a:off x="231631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1" name="Google Shape;18931;p21"/>
              <p:cNvSpPr/>
              <p:nvPr/>
            </p:nvSpPr>
            <p:spPr>
              <a:xfrm flipH="1" rot="10800000">
                <a:off x="253114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2" name="Google Shape;18932;p21"/>
              <p:cNvSpPr/>
              <p:nvPr/>
            </p:nvSpPr>
            <p:spPr>
              <a:xfrm flipH="1" rot="10800000">
                <a:off x="274596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3" name="Google Shape;18933;p21"/>
              <p:cNvSpPr/>
              <p:nvPr/>
            </p:nvSpPr>
            <p:spPr>
              <a:xfrm flipH="1" rot="10800000">
                <a:off x="296078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4" name="Google Shape;18934;p21"/>
              <p:cNvSpPr/>
              <p:nvPr/>
            </p:nvSpPr>
            <p:spPr>
              <a:xfrm flipH="1" rot="10800000">
                <a:off x="317561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5" name="Google Shape;18935;p21"/>
              <p:cNvSpPr/>
              <p:nvPr/>
            </p:nvSpPr>
            <p:spPr>
              <a:xfrm flipH="1" rot="10800000">
                <a:off x="339043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6" name="Google Shape;18936;p21"/>
              <p:cNvSpPr/>
              <p:nvPr/>
            </p:nvSpPr>
            <p:spPr>
              <a:xfrm flipH="1" rot="10800000">
                <a:off x="360525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7" name="Google Shape;18937;p21"/>
              <p:cNvSpPr/>
              <p:nvPr/>
            </p:nvSpPr>
            <p:spPr>
              <a:xfrm flipH="1" rot="10800000">
                <a:off x="382008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8" name="Google Shape;18938;p21"/>
              <p:cNvSpPr/>
              <p:nvPr/>
            </p:nvSpPr>
            <p:spPr>
              <a:xfrm flipH="1" rot="10800000">
                <a:off x="403490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9" name="Google Shape;18939;p21"/>
              <p:cNvSpPr/>
              <p:nvPr/>
            </p:nvSpPr>
            <p:spPr>
              <a:xfrm flipH="1" rot="10800000">
                <a:off x="424972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0" name="Google Shape;18940;p21"/>
              <p:cNvSpPr/>
              <p:nvPr/>
            </p:nvSpPr>
            <p:spPr>
              <a:xfrm flipH="1" rot="10800000">
                <a:off x="446455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1" name="Google Shape;18941;p21"/>
              <p:cNvSpPr/>
              <p:nvPr/>
            </p:nvSpPr>
            <p:spPr>
              <a:xfrm flipH="1" rot="10800000">
                <a:off x="467937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2" name="Google Shape;18942;p21"/>
              <p:cNvSpPr/>
              <p:nvPr/>
            </p:nvSpPr>
            <p:spPr>
              <a:xfrm flipH="1" rot="10800000">
                <a:off x="489419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3" name="Google Shape;18943;p21"/>
              <p:cNvSpPr/>
              <p:nvPr/>
            </p:nvSpPr>
            <p:spPr>
              <a:xfrm flipH="1" rot="10800000">
                <a:off x="510902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4" name="Google Shape;18944;p21"/>
              <p:cNvSpPr/>
              <p:nvPr/>
            </p:nvSpPr>
            <p:spPr>
              <a:xfrm flipH="1" rot="10800000">
                <a:off x="532384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5" name="Google Shape;18945;p21"/>
              <p:cNvSpPr/>
              <p:nvPr/>
            </p:nvSpPr>
            <p:spPr>
              <a:xfrm flipH="1" rot="10800000">
                <a:off x="553866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6" name="Google Shape;18946;p21"/>
              <p:cNvSpPr/>
              <p:nvPr/>
            </p:nvSpPr>
            <p:spPr>
              <a:xfrm flipH="1" rot="10800000">
                <a:off x="575349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7" name="Google Shape;18947;p21"/>
              <p:cNvSpPr/>
              <p:nvPr/>
            </p:nvSpPr>
            <p:spPr>
              <a:xfrm flipH="1" rot="10800000">
                <a:off x="596831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8" name="Google Shape;18948;p21"/>
              <p:cNvSpPr/>
              <p:nvPr/>
            </p:nvSpPr>
            <p:spPr>
              <a:xfrm flipH="1" rot="10800000">
                <a:off x="618313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9" name="Google Shape;18949;p21"/>
              <p:cNvSpPr/>
              <p:nvPr/>
            </p:nvSpPr>
            <p:spPr>
              <a:xfrm flipH="1" rot="10800000">
                <a:off x="639796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0" name="Google Shape;18950;p21"/>
              <p:cNvSpPr/>
              <p:nvPr/>
            </p:nvSpPr>
            <p:spPr>
              <a:xfrm flipH="1" rot="10800000">
                <a:off x="661278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1" name="Google Shape;18951;p21"/>
              <p:cNvSpPr/>
              <p:nvPr/>
            </p:nvSpPr>
            <p:spPr>
              <a:xfrm flipH="1" rot="10800000">
                <a:off x="682760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2" name="Google Shape;18952;p21"/>
              <p:cNvSpPr/>
              <p:nvPr/>
            </p:nvSpPr>
            <p:spPr>
              <a:xfrm flipH="1" rot="10800000">
                <a:off x="704243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3" name="Google Shape;18953;p21"/>
              <p:cNvSpPr/>
              <p:nvPr/>
            </p:nvSpPr>
            <p:spPr>
              <a:xfrm flipH="1" rot="10800000">
                <a:off x="725725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4" name="Google Shape;18954;p21"/>
              <p:cNvSpPr/>
              <p:nvPr/>
            </p:nvSpPr>
            <p:spPr>
              <a:xfrm flipH="1" rot="10800000">
                <a:off x="747207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5" name="Google Shape;18955;p21"/>
              <p:cNvSpPr/>
              <p:nvPr/>
            </p:nvSpPr>
            <p:spPr>
              <a:xfrm flipH="1" rot="10800000">
                <a:off x="768690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6" name="Google Shape;18956;p21"/>
              <p:cNvSpPr/>
              <p:nvPr/>
            </p:nvSpPr>
            <p:spPr>
              <a:xfrm flipH="1" rot="10800000">
                <a:off x="790172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7" name="Google Shape;18957;p21"/>
              <p:cNvSpPr/>
              <p:nvPr/>
            </p:nvSpPr>
            <p:spPr>
              <a:xfrm flipH="1" rot="10800000">
                <a:off x="8116546"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8" name="Google Shape;18958;p21"/>
              <p:cNvSpPr/>
              <p:nvPr/>
            </p:nvSpPr>
            <p:spPr>
              <a:xfrm flipH="1" rot="10800000">
                <a:off x="833137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9" name="Google Shape;18959;p21"/>
              <p:cNvSpPr/>
              <p:nvPr/>
            </p:nvSpPr>
            <p:spPr>
              <a:xfrm flipH="1" rot="10800000">
                <a:off x="854619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0" name="Google Shape;18960;p21"/>
              <p:cNvSpPr/>
              <p:nvPr/>
            </p:nvSpPr>
            <p:spPr>
              <a:xfrm flipH="1" rot="10800000">
                <a:off x="8761016"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1" name="Google Shape;18961;p21"/>
              <p:cNvSpPr/>
              <p:nvPr/>
            </p:nvSpPr>
            <p:spPr>
              <a:xfrm flipH="1" rot="10800000">
                <a:off x="897584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2" name="Google Shape;18962;p21"/>
              <p:cNvSpPr/>
              <p:nvPr/>
            </p:nvSpPr>
            <p:spPr>
              <a:xfrm flipH="1" rot="10800000">
                <a:off x="-46739"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3" name="Google Shape;18963;p21"/>
              <p:cNvSpPr/>
              <p:nvPr/>
            </p:nvSpPr>
            <p:spPr>
              <a:xfrm flipH="1" rot="10800000">
                <a:off x="16808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4" name="Google Shape;18964;p21"/>
              <p:cNvSpPr/>
              <p:nvPr/>
            </p:nvSpPr>
            <p:spPr>
              <a:xfrm flipH="1" rot="10800000">
                <a:off x="38290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5" name="Google Shape;18965;p21"/>
              <p:cNvSpPr/>
              <p:nvPr/>
            </p:nvSpPr>
            <p:spPr>
              <a:xfrm flipH="1" rot="10800000">
                <a:off x="59773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6" name="Google Shape;18966;p21"/>
              <p:cNvSpPr/>
              <p:nvPr/>
            </p:nvSpPr>
            <p:spPr>
              <a:xfrm flipH="1" rot="10800000">
                <a:off x="81255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7" name="Google Shape;18967;p21"/>
              <p:cNvSpPr/>
              <p:nvPr/>
            </p:nvSpPr>
            <p:spPr>
              <a:xfrm flipH="1" rot="10800000">
                <a:off x="102737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8" name="Google Shape;18968;p21"/>
              <p:cNvSpPr/>
              <p:nvPr/>
            </p:nvSpPr>
            <p:spPr>
              <a:xfrm flipH="1" rot="10800000">
                <a:off x="124220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9" name="Google Shape;18969;p21"/>
              <p:cNvSpPr/>
              <p:nvPr/>
            </p:nvSpPr>
            <p:spPr>
              <a:xfrm flipH="1" rot="10800000">
                <a:off x="145702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0" name="Google Shape;18970;p21"/>
              <p:cNvSpPr/>
              <p:nvPr/>
            </p:nvSpPr>
            <p:spPr>
              <a:xfrm flipH="1" rot="10800000">
                <a:off x="167184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1" name="Google Shape;18971;p21"/>
              <p:cNvSpPr/>
              <p:nvPr/>
            </p:nvSpPr>
            <p:spPr>
              <a:xfrm flipH="1" rot="10800000">
                <a:off x="188667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2" name="Google Shape;18972;p21"/>
              <p:cNvSpPr/>
              <p:nvPr/>
            </p:nvSpPr>
            <p:spPr>
              <a:xfrm flipH="1" rot="10800000">
                <a:off x="210149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3" name="Google Shape;18973;p21"/>
              <p:cNvSpPr/>
              <p:nvPr/>
            </p:nvSpPr>
            <p:spPr>
              <a:xfrm flipH="1" rot="10800000">
                <a:off x="231631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4" name="Google Shape;18974;p21"/>
              <p:cNvSpPr/>
              <p:nvPr/>
            </p:nvSpPr>
            <p:spPr>
              <a:xfrm flipH="1" rot="10800000">
                <a:off x="253114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5" name="Google Shape;18975;p21"/>
              <p:cNvSpPr/>
              <p:nvPr/>
            </p:nvSpPr>
            <p:spPr>
              <a:xfrm flipH="1" rot="10800000">
                <a:off x="274596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6" name="Google Shape;18976;p21"/>
              <p:cNvSpPr/>
              <p:nvPr/>
            </p:nvSpPr>
            <p:spPr>
              <a:xfrm flipH="1" rot="10800000">
                <a:off x="296078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7" name="Google Shape;18977;p21"/>
              <p:cNvSpPr/>
              <p:nvPr/>
            </p:nvSpPr>
            <p:spPr>
              <a:xfrm flipH="1" rot="10800000">
                <a:off x="317561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8" name="Google Shape;18978;p21"/>
              <p:cNvSpPr/>
              <p:nvPr/>
            </p:nvSpPr>
            <p:spPr>
              <a:xfrm flipH="1" rot="10800000">
                <a:off x="339043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9" name="Google Shape;18979;p21"/>
              <p:cNvSpPr/>
              <p:nvPr/>
            </p:nvSpPr>
            <p:spPr>
              <a:xfrm flipH="1" rot="10800000">
                <a:off x="360525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0" name="Google Shape;18980;p21"/>
              <p:cNvSpPr/>
              <p:nvPr/>
            </p:nvSpPr>
            <p:spPr>
              <a:xfrm flipH="1" rot="10800000">
                <a:off x="382008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1" name="Google Shape;18981;p21"/>
              <p:cNvSpPr/>
              <p:nvPr/>
            </p:nvSpPr>
            <p:spPr>
              <a:xfrm flipH="1" rot="10800000">
                <a:off x="403490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2" name="Google Shape;18982;p21"/>
              <p:cNvSpPr/>
              <p:nvPr/>
            </p:nvSpPr>
            <p:spPr>
              <a:xfrm flipH="1" rot="10800000">
                <a:off x="424972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3" name="Google Shape;18983;p21"/>
              <p:cNvSpPr/>
              <p:nvPr/>
            </p:nvSpPr>
            <p:spPr>
              <a:xfrm flipH="1" rot="10800000">
                <a:off x="446455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4" name="Google Shape;18984;p21"/>
              <p:cNvSpPr/>
              <p:nvPr/>
            </p:nvSpPr>
            <p:spPr>
              <a:xfrm flipH="1" rot="10800000">
                <a:off x="467937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5" name="Google Shape;18985;p21"/>
              <p:cNvSpPr/>
              <p:nvPr/>
            </p:nvSpPr>
            <p:spPr>
              <a:xfrm flipH="1" rot="10800000">
                <a:off x="489419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6" name="Google Shape;18986;p21"/>
              <p:cNvSpPr/>
              <p:nvPr/>
            </p:nvSpPr>
            <p:spPr>
              <a:xfrm flipH="1" rot="10800000">
                <a:off x="510902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7" name="Google Shape;18987;p21"/>
              <p:cNvSpPr/>
              <p:nvPr/>
            </p:nvSpPr>
            <p:spPr>
              <a:xfrm flipH="1" rot="10800000">
                <a:off x="532384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8" name="Google Shape;18988;p21"/>
              <p:cNvSpPr/>
              <p:nvPr/>
            </p:nvSpPr>
            <p:spPr>
              <a:xfrm flipH="1" rot="10800000">
                <a:off x="553866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9" name="Google Shape;18989;p21"/>
              <p:cNvSpPr/>
              <p:nvPr/>
            </p:nvSpPr>
            <p:spPr>
              <a:xfrm flipH="1" rot="10800000">
                <a:off x="575349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0" name="Google Shape;18990;p21"/>
              <p:cNvSpPr/>
              <p:nvPr/>
            </p:nvSpPr>
            <p:spPr>
              <a:xfrm flipH="1" rot="10800000">
                <a:off x="596831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1" name="Google Shape;18991;p21"/>
              <p:cNvSpPr/>
              <p:nvPr/>
            </p:nvSpPr>
            <p:spPr>
              <a:xfrm flipH="1" rot="10800000">
                <a:off x="618313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2" name="Google Shape;18992;p21"/>
              <p:cNvSpPr/>
              <p:nvPr/>
            </p:nvSpPr>
            <p:spPr>
              <a:xfrm flipH="1" rot="10800000">
                <a:off x="639796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3" name="Google Shape;18993;p21"/>
              <p:cNvSpPr/>
              <p:nvPr/>
            </p:nvSpPr>
            <p:spPr>
              <a:xfrm flipH="1" rot="10800000">
                <a:off x="661278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4" name="Google Shape;18994;p21"/>
              <p:cNvSpPr/>
              <p:nvPr/>
            </p:nvSpPr>
            <p:spPr>
              <a:xfrm flipH="1" rot="10800000">
                <a:off x="682760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5" name="Google Shape;18995;p21"/>
              <p:cNvSpPr/>
              <p:nvPr/>
            </p:nvSpPr>
            <p:spPr>
              <a:xfrm flipH="1" rot="10800000">
                <a:off x="704243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6" name="Google Shape;18996;p21"/>
              <p:cNvSpPr/>
              <p:nvPr/>
            </p:nvSpPr>
            <p:spPr>
              <a:xfrm flipH="1" rot="10800000">
                <a:off x="725725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7" name="Google Shape;18997;p21"/>
              <p:cNvSpPr/>
              <p:nvPr/>
            </p:nvSpPr>
            <p:spPr>
              <a:xfrm flipH="1" rot="10800000">
                <a:off x="747207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8" name="Google Shape;18998;p21"/>
              <p:cNvSpPr/>
              <p:nvPr/>
            </p:nvSpPr>
            <p:spPr>
              <a:xfrm flipH="1" rot="10800000">
                <a:off x="768690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9" name="Google Shape;18999;p21"/>
              <p:cNvSpPr/>
              <p:nvPr/>
            </p:nvSpPr>
            <p:spPr>
              <a:xfrm flipH="1" rot="10800000">
                <a:off x="790172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0" name="Google Shape;19000;p21"/>
              <p:cNvSpPr/>
              <p:nvPr/>
            </p:nvSpPr>
            <p:spPr>
              <a:xfrm flipH="1" rot="10800000">
                <a:off x="8116546"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1" name="Google Shape;19001;p21"/>
              <p:cNvSpPr/>
              <p:nvPr/>
            </p:nvSpPr>
            <p:spPr>
              <a:xfrm flipH="1" rot="10800000">
                <a:off x="833137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2" name="Google Shape;19002;p21"/>
              <p:cNvSpPr/>
              <p:nvPr/>
            </p:nvSpPr>
            <p:spPr>
              <a:xfrm flipH="1" rot="10800000">
                <a:off x="854619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3" name="Google Shape;19003;p21"/>
              <p:cNvSpPr/>
              <p:nvPr/>
            </p:nvSpPr>
            <p:spPr>
              <a:xfrm flipH="1" rot="10800000">
                <a:off x="8761016"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4" name="Google Shape;19004;p21"/>
              <p:cNvSpPr/>
              <p:nvPr/>
            </p:nvSpPr>
            <p:spPr>
              <a:xfrm flipH="1" rot="10800000">
                <a:off x="897584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5" name="Google Shape;19005;p21"/>
              <p:cNvSpPr/>
              <p:nvPr/>
            </p:nvSpPr>
            <p:spPr>
              <a:xfrm flipH="1" rot="10800000">
                <a:off x="-46739"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6" name="Google Shape;19006;p21"/>
              <p:cNvSpPr/>
              <p:nvPr/>
            </p:nvSpPr>
            <p:spPr>
              <a:xfrm flipH="1" rot="10800000">
                <a:off x="16808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7" name="Google Shape;19007;p21"/>
              <p:cNvSpPr/>
              <p:nvPr/>
            </p:nvSpPr>
            <p:spPr>
              <a:xfrm flipH="1" rot="10800000">
                <a:off x="38290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8" name="Google Shape;19008;p21"/>
              <p:cNvSpPr/>
              <p:nvPr/>
            </p:nvSpPr>
            <p:spPr>
              <a:xfrm flipH="1" rot="10800000">
                <a:off x="59773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9" name="Google Shape;19009;p21"/>
              <p:cNvSpPr/>
              <p:nvPr/>
            </p:nvSpPr>
            <p:spPr>
              <a:xfrm flipH="1" rot="10800000">
                <a:off x="81255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0" name="Google Shape;19010;p21"/>
              <p:cNvSpPr/>
              <p:nvPr/>
            </p:nvSpPr>
            <p:spPr>
              <a:xfrm flipH="1" rot="10800000">
                <a:off x="102737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1" name="Google Shape;19011;p21"/>
              <p:cNvSpPr/>
              <p:nvPr/>
            </p:nvSpPr>
            <p:spPr>
              <a:xfrm flipH="1" rot="10800000">
                <a:off x="124220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2" name="Google Shape;19012;p21"/>
              <p:cNvSpPr/>
              <p:nvPr/>
            </p:nvSpPr>
            <p:spPr>
              <a:xfrm flipH="1" rot="10800000">
                <a:off x="145702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3" name="Google Shape;19013;p21"/>
              <p:cNvSpPr/>
              <p:nvPr/>
            </p:nvSpPr>
            <p:spPr>
              <a:xfrm flipH="1" rot="10800000">
                <a:off x="167184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4" name="Google Shape;19014;p21"/>
              <p:cNvSpPr/>
              <p:nvPr/>
            </p:nvSpPr>
            <p:spPr>
              <a:xfrm flipH="1" rot="10800000">
                <a:off x="188667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5" name="Google Shape;19015;p21"/>
              <p:cNvSpPr/>
              <p:nvPr/>
            </p:nvSpPr>
            <p:spPr>
              <a:xfrm flipH="1" rot="10800000">
                <a:off x="210149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6" name="Google Shape;19016;p21"/>
              <p:cNvSpPr/>
              <p:nvPr/>
            </p:nvSpPr>
            <p:spPr>
              <a:xfrm flipH="1" rot="10800000">
                <a:off x="231631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7" name="Google Shape;19017;p21"/>
              <p:cNvSpPr/>
              <p:nvPr/>
            </p:nvSpPr>
            <p:spPr>
              <a:xfrm flipH="1" rot="10800000">
                <a:off x="253114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8" name="Google Shape;19018;p21"/>
              <p:cNvSpPr/>
              <p:nvPr/>
            </p:nvSpPr>
            <p:spPr>
              <a:xfrm flipH="1" rot="10800000">
                <a:off x="274596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9" name="Google Shape;19019;p21"/>
              <p:cNvSpPr/>
              <p:nvPr/>
            </p:nvSpPr>
            <p:spPr>
              <a:xfrm flipH="1" rot="10800000">
                <a:off x="296078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0" name="Google Shape;19020;p21"/>
              <p:cNvSpPr/>
              <p:nvPr/>
            </p:nvSpPr>
            <p:spPr>
              <a:xfrm flipH="1" rot="10800000">
                <a:off x="317561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1" name="Google Shape;19021;p21"/>
              <p:cNvSpPr/>
              <p:nvPr/>
            </p:nvSpPr>
            <p:spPr>
              <a:xfrm flipH="1" rot="10800000">
                <a:off x="339043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2" name="Google Shape;19022;p21"/>
              <p:cNvSpPr/>
              <p:nvPr/>
            </p:nvSpPr>
            <p:spPr>
              <a:xfrm flipH="1" rot="10800000">
                <a:off x="360525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3" name="Google Shape;19023;p21"/>
              <p:cNvSpPr/>
              <p:nvPr/>
            </p:nvSpPr>
            <p:spPr>
              <a:xfrm flipH="1" rot="10800000">
                <a:off x="382008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4" name="Google Shape;19024;p21"/>
              <p:cNvSpPr/>
              <p:nvPr/>
            </p:nvSpPr>
            <p:spPr>
              <a:xfrm flipH="1" rot="10800000">
                <a:off x="403490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5" name="Google Shape;19025;p21"/>
              <p:cNvSpPr/>
              <p:nvPr/>
            </p:nvSpPr>
            <p:spPr>
              <a:xfrm flipH="1" rot="10800000">
                <a:off x="424972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6" name="Google Shape;19026;p21"/>
              <p:cNvSpPr/>
              <p:nvPr/>
            </p:nvSpPr>
            <p:spPr>
              <a:xfrm flipH="1" rot="10800000">
                <a:off x="446455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7" name="Google Shape;19027;p21"/>
              <p:cNvSpPr/>
              <p:nvPr/>
            </p:nvSpPr>
            <p:spPr>
              <a:xfrm flipH="1" rot="10800000">
                <a:off x="467937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8" name="Google Shape;19028;p21"/>
              <p:cNvSpPr/>
              <p:nvPr/>
            </p:nvSpPr>
            <p:spPr>
              <a:xfrm flipH="1" rot="10800000">
                <a:off x="489419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9" name="Google Shape;19029;p21"/>
              <p:cNvSpPr/>
              <p:nvPr/>
            </p:nvSpPr>
            <p:spPr>
              <a:xfrm flipH="1" rot="10800000">
                <a:off x="510902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0" name="Google Shape;19030;p21"/>
              <p:cNvSpPr/>
              <p:nvPr/>
            </p:nvSpPr>
            <p:spPr>
              <a:xfrm flipH="1" rot="10800000">
                <a:off x="532384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1" name="Google Shape;19031;p21"/>
              <p:cNvSpPr/>
              <p:nvPr/>
            </p:nvSpPr>
            <p:spPr>
              <a:xfrm flipH="1" rot="10800000">
                <a:off x="553866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2" name="Google Shape;19032;p21"/>
              <p:cNvSpPr/>
              <p:nvPr/>
            </p:nvSpPr>
            <p:spPr>
              <a:xfrm flipH="1" rot="10800000">
                <a:off x="575349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3" name="Google Shape;19033;p21"/>
              <p:cNvSpPr/>
              <p:nvPr/>
            </p:nvSpPr>
            <p:spPr>
              <a:xfrm flipH="1" rot="10800000">
                <a:off x="596831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4" name="Google Shape;19034;p21"/>
              <p:cNvSpPr/>
              <p:nvPr/>
            </p:nvSpPr>
            <p:spPr>
              <a:xfrm flipH="1" rot="10800000">
                <a:off x="618313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5" name="Google Shape;19035;p21"/>
              <p:cNvSpPr/>
              <p:nvPr/>
            </p:nvSpPr>
            <p:spPr>
              <a:xfrm flipH="1" rot="10800000">
                <a:off x="639796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6" name="Google Shape;19036;p21"/>
              <p:cNvSpPr/>
              <p:nvPr/>
            </p:nvSpPr>
            <p:spPr>
              <a:xfrm flipH="1" rot="10800000">
                <a:off x="661278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7" name="Google Shape;19037;p21"/>
              <p:cNvSpPr/>
              <p:nvPr/>
            </p:nvSpPr>
            <p:spPr>
              <a:xfrm flipH="1" rot="10800000">
                <a:off x="682760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8" name="Google Shape;19038;p21"/>
              <p:cNvSpPr/>
              <p:nvPr/>
            </p:nvSpPr>
            <p:spPr>
              <a:xfrm flipH="1" rot="10800000">
                <a:off x="704243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9" name="Google Shape;19039;p21"/>
              <p:cNvSpPr/>
              <p:nvPr/>
            </p:nvSpPr>
            <p:spPr>
              <a:xfrm flipH="1" rot="10800000">
                <a:off x="725725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0" name="Google Shape;19040;p21"/>
              <p:cNvSpPr/>
              <p:nvPr/>
            </p:nvSpPr>
            <p:spPr>
              <a:xfrm flipH="1" rot="10800000">
                <a:off x="747207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1" name="Google Shape;19041;p21"/>
              <p:cNvSpPr/>
              <p:nvPr/>
            </p:nvSpPr>
            <p:spPr>
              <a:xfrm flipH="1" rot="10800000">
                <a:off x="768690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2" name="Google Shape;19042;p21"/>
              <p:cNvSpPr/>
              <p:nvPr/>
            </p:nvSpPr>
            <p:spPr>
              <a:xfrm flipH="1" rot="10800000">
                <a:off x="790172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3" name="Google Shape;19043;p21"/>
              <p:cNvSpPr/>
              <p:nvPr/>
            </p:nvSpPr>
            <p:spPr>
              <a:xfrm flipH="1" rot="10800000">
                <a:off x="8116546"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4" name="Google Shape;19044;p21"/>
              <p:cNvSpPr/>
              <p:nvPr/>
            </p:nvSpPr>
            <p:spPr>
              <a:xfrm flipH="1" rot="10800000">
                <a:off x="833137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5" name="Google Shape;19045;p21"/>
              <p:cNvSpPr/>
              <p:nvPr/>
            </p:nvSpPr>
            <p:spPr>
              <a:xfrm flipH="1" rot="10800000">
                <a:off x="854619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6" name="Google Shape;19046;p21"/>
              <p:cNvSpPr/>
              <p:nvPr/>
            </p:nvSpPr>
            <p:spPr>
              <a:xfrm flipH="1" rot="10800000">
                <a:off x="8761016"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7" name="Google Shape;19047;p21"/>
              <p:cNvSpPr/>
              <p:nvPr/>
            </p:nvSpPr>
            <p:spPr>
              <a:xfrm flipH="1" rot="10800000">
                <a:off x="897584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8" name="Google Shape;19048;p21"/>
              <p:cNvSpPr/>
              <p:nvPr/>
            </p:nvSpPr>
            <p:spPr>
              <a:xfrm flipH="1" rot="10800000">
                <a:off x="-46739"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9" name="Google Shape;19049;p21"/>
              <p:cNvSpPr/>
              <p:nvPr/>
            </p:nvSpPr>
            <p:spPr>
              <a:xfrm flipH="1" rot="10800000">
                <a:off x="16808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0" name="Google Shape;19050;p21"/>
              <p:cNvSpPr/>
              <p:nvPr/>
            </p:nvSpPr>
            <p:spPr>
              <a:xfrm flipH="1" rot="10800000">
                <a:off x="38290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1" name="Google Shape;19051;p21"/>
              <p:cNvSpPr/>
              <p:nvPr/>
            </p:nvSpPr>
            <p:spPr>
              <a:xfrm flipH="1" rot="10800000">
                <a:off x="59773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2" name="Google Shape;19052;p21"/>
              <p:cNvSpPr/>
              <p:nvPr/>
            </p:nvSpPr>
            <p:spPr>
              <a:xfrm flipH="1" rot="10800000">
                <a:off x="81255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3" name="Google Shape;19053;p21"/>
              <p:cNvSpPr/>
              <p:nvPr/>
            </p:nvSpPr>
            <p:spPr>
              <a:xfrm flipH="1" rot="10800000">
                <a:off x="102737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4" name="Google Shape;19054;p21"/>
              <p:cNvSpPr/>
              <p:nvPr/>
            </p:nvSpPr>
            <p:spPr>
              <a:xfrm flipH="1" rot="10800000">
                <a:off x="124220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5" name="Google Shape;19055;p21"/>
              <p:cNvSpPr/>
              <p:nvPr/>
            </p:nvSpPr>
            <p:spPr>
              <a:xfrm flipH="1" rot="10800000">
                <a:off x="145702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6" name="Google Shape;19056;p21"/>
              <p:cNvSpPr/>
              <p:nvPr/>
            </p:nvSpPr>
            <p:spPr>
              <a:xfrm flipH="1" rot="10800000">
                <a:off x="167184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7" name="Google Shape;19057;p21"/>
              <p:cNvSpPr/>
              <p:nvPr/>
            </p:nvSpPr>
            <p:spPr>
              <a:xfrm flipH="1" rot="10800000">
                <a:off x="188667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8" name="Google Shape;19058;p21"/>
              <p:cNvSpPr/>
              <p:nvPr/>
            </p:nvSpPr>
            <p:spPr>
              <a:xfrm flipH="1" rot="10800000">
                <a:off x="210149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9" name="Google Shape;19059;p21"/>
              <p:cNvSpPr/>
              <p:nvPr/>
            </p:nvSpPr>
            <p:spPr>
              <a:xfrm flipH="1" rot="10800000">
                <a:off x="231631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0" name="Google Shape;19060;p21"/>
              <p:cNvSpPr/>
              <p:nvPr/>
            </p:nvSpPr>
            <p:spPr>
              <a:xfrm flipH="1" rot="10800000">
                <a:off x="253114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1" name="Google Shape;19061;p21"/>
              <p:cNvSpPr/>
              <p:nvPr/>
            </p:nvSpPr>
            <p:spPr>
              <a:xfrm flipH="1" rot="10800000">
                <a:off x="274596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2" name="Google Shape;19062;p21"/>
              <p:cNvSpPr/>
              <p:nvPr/>
            </p:nvSpPr>
            <p:spPr>
              <a:xfrm flipH="1" rot="10800000">
                <a:off x="296078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3" name="Google Shape;19063;p21"/>
              <p:cNvSpPr/>
              <p:nvPr/>
            </p:nvSpPr>
            <p:spPr>
              <a:xfrm flipH="1" rot="10800000">
                <a:off x="317561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4" name="Google Shape;19064;p21"/>
              <p:cNvSpPr/>
              <p:nvPr/>
            </p:nvSpPr>
            <p:spPr>
              <a:xfrm flipH="1" rot="10800000">
                <a:off x="339043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5" name="Google Shape;19065;p21"/>
              <p:cNvSpPr/>
              <p:nvPr/>
            </p:nvSpPr>
            <p:spPr>
              <a:xfrm flipH="1" rot="10800000">
                <a:off x="360525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6" name="Google Shape;19066;p21"/>
              <p:cNvSpPr/>
              <p:nvPr/>
            </p:nvSpPr>
            <p:spPr>
              <a:xfrm flipH="1" rot="10800000">
                <a:off x="382008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7" name="Google Shape;19067;p21"/>
              <p:cNvSpPr/>
              <p:nvPr/>
            </p:nvSpPr>
            <p:spPr>
              <a:xfrm flipH="1" rot="10800000">
                <a:off x="403490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8" name="Google Shape;19068;p21"/>
              <p:cNvSpPr/>
              <p:nvPr/>
            </p:nvSpPr>
            <p:spPr>
              <a:xfrm flipH="1" rot="10800000">
                <a:off x="424972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9" name="Google Shape;19069;p21"/>
              <p:cNvSpPr/>
              <p:nvPr/>
            </p:nvSpPr>
            <p:spPr>
              <a:xfrm flipH="1" rot="10800000">
                <a:off x="446455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0" name="Google Shape;19070;p21"/>
              <p:cNvSpPr/>
              <p:nvPr/>
            </p:nvSpPr>
            <p:spPr>
              <a:xfrm flipH="1" rot="10800000">
                <a:off x="467937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1" name="Google Shape;19071;p21"/>
              <p:cNvSpPr/>
              <p:nvPr/>
            </p:nvSpPr>
            <p:spPr>
              <a:xfrm flipH="1" rot="10800000">
                <a:off x="489419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2" name="Google Shape;19072;p21"/>
              <p:cNvSpPr/>
              <p:nvPr/>
            </p:nvSpPr>
            <p:spPr>
              <a:xfrm flipH="1" rot="10800000">
                <a:off x="510902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3" name="Google Shape;19073;p21"/>
              <p:cNvSpPr/>
              <p:nvPr/>
            </p:nvSpPr>
            <p:spPr>
              <a:xfrm flipH="1" rot="10800000">
                <a:off x="532384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4" name="Google Shape;19074;p21"/>
              <p:cNvSpPr/>
              <p:nvPr/>
            </p:nvSpPr>
            <p:spPr>
              <a:xfrm flipH="1" rot="10800000">
                <a:off x="553866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5" name="Google Shape;19075;p21"/>
              <p:cNvSpPr/>
              <p:nvPr/>
            </p:nvSpPr>
            <p:spPr>
              <a:xfrm flipH="1" rot="10800000">
                <a:off x="575349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6" name="Google Shape;19076;p21"/>
              <p:cNvSpPr/>
              <p:nvPr/>
            </p:nvSpPr>
            <p:spPr>
              <a:xfrm flipH="1" rot="10800000">
                <a:off x="596831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7" name="Google Shape;19077;p21"/>
              <p:cNvSpPr/>
              <p:nvPr/>
            </p:nvSpPr>
            <p:spPr>
              <a:xfrm flipH="1" rot="10800000">
                <a:off x="618313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8" name="Google Shape;19078;p21"/>
              <p:cNvSpPr/>
              <p:nvPr/>
            </p:nvSpPr>
            <p:spPr>
              <a:xfrm flipH="1" rot="10800000">
                <a:off x="639796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9" name="Google Shape;19079;p21"/>
              <p:cNvSpPr/>
              <p:nvPr/>
            </p:nvSpPr>
            <p:spPr>
              <a:xfrm flipH="1" rot="10800000">
                <a:off x="661278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0" name="Google Shape;19080;p21"/>
              <p:cNvSpPr/>
              <p:nvPr/>
            </p:nvSpPr>
            <p:spPr>
              <a:xfrm flipH="1" rot="10800000">
                <a:off x="682760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1" name="Google Shape;19081;p21"/>
              <p:cNvSpPr/>
              <p:nvPr/>
            </p:nvSpPr>
            <p:spPr>
              <a:xfrm flipH="1" rot="10800000">
                <a:off x="704243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2" name="Google Shape;19082;p21"/>
              <p:cNvSpPr/>
              <p:nvPr/>
            </p:nvSpPr>
            <p:spPr>
              <a:xfrm flipH="1" rot="10800000">
                <a:off x="725725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3" name="Google Shape;19083;p21"/>
              <p:cNvSpPr/>
              <p:nvPr/>
            </p:nvSpPr>
            <p:spPr>
              <a:xfrm flipH="1" rot="10800000">
                <a:off x="747207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4" name="Google Shape;19084;p21"/>
              <p:cNvSpPr/>
              <p:nvPr/>
            </p:nvSpPr>
            <p:spPr>
              <a:xfrm flipH="1" rot="10800000">
                <a:off x="768690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5" name="Google Shape;19085;p21"/>
              <p:cNvSpPr/>
              <p:nvPr/>
            </p:nvSpPr>
            <p:spPr>
              <a:xfrm flipH="1" rot="10800000">
                <a:off x="790172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6" name="Google Shape;19086;p21"/>
              <p:cNvSpPr/>
              <p:nvPr/>
            </p:nvSpPr>
            <p:spPr>
              <a:xfrm flipH="1" rot="10800000">
                <a:off x="8116546"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7" name="Google Shape;19087;p21"/>
              <p:cNvSpPr/>
              <p:nvPr/>
            </p:nvSpPr>
            <p:spPr>
              <a:xfrm flipH="1" rot="10800000">
                <a:off x="833137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8" name="Google Shape;19088;p21"/>
              <p:cNvSpPr/>
              <p:nvPr/>
            </p:nvSpPr>
            <p:spPr>
              <a:xfrm flipH="1" rot="10800000">
                <a:off x="854619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9" name="Google Shape;19089;p21"/>
              <p:cNvSpPr/>
              <p:nvPr/>
            </p:nvSpPr>
            <p:spPr>
              <a:xfrm flipH="1" rot="10800000">
                <a:off x="8761016"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0" name="Google Shape;19090;p21"/>
              <p:cNvSpPr/>
              <p:nvPr/>
            </p:nvSpPr>
            <p:spPr>
              <a:xfrm flipH="1" rot="10800000">
                <a:off x="897584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1" name="Google Shape;19091;p21"/>
              <p:cNvSpPr/>
              <p:nvPr/>
            </p:nvSpPr>
            <p:spPr>
              <a:xfrm flipH="1" rot="10800000">
                <a:off x="-46739"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2" name="Google Shape;19092;p21"/>
              <p:cNvSpPr/>
              <p:nvPr/>
            </p:nvSpPr>
            <p:spPr>
              <a:xfrm flipH="1" rot="10800000">
                <a:off x="16808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3" name="Google Shape;19093;p21"/>
              <p:cNvSpPr/>
              <p:nvPr/>
            </p:nvSpPr>
            <p:spPr>
              <a:xfrm flipH="1" rot="10800000">
                <a:off x="38290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4" name="Google Shape;19094;p21"/>
              <p:cNvSpPr/>
              <p:nvPr/>
            </p:nvSpPr>
            <p:spPr>
              <a:xfrm flipH="1" rot="10800000">
                <a:off x="59773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5" name="Google Shape;19095;p21"/>
              <p:cNvSpPr/>
              <p:nvPr/>
            </p:nvSpPr>
            <p:spPr>
              <a:xfrm flipH="1" rot="10800000">
                <a:off x="81255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6" name="Google Shape;19096;p21"/>
              <p:cNvSpPr/>
              <p:nvPr/>
            </p:nvSpPr>
            <p:spPr>
              <a:xfrm flipH="1" rot="10800000">
                <a:off x="102737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7" name="Google Shape;19097;p21"/>
              <p:cNvSpPr/>
              <p:nvPr/>
            </p:nvSpPr>
            <p:spPr>
              <a:xfrm flipH="1" rot="10800000">
                <a:off x="124220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8" name="Google Shape;19098;p21"/>
              <p:cNvSpPr/>
              <p:nvPr/>
            </p:nvSpPr>
            <p:spPr>
              <a:xfrm flipH="1" rot="10800000">
                <a:off x="145702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9" name="Google Shape;19099;p21"/>
              <p:cNvSpPr/>
              <p:nvPr/>
            </p:nvSpPr>
            <p:spPr>
              <a:xfrm flipH="1" rot="10800000">
                <a:off x="167184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0" name="Google Shape;19100;p21"/>
              <p:cNvSpPr/>
              <p:nvPr/>
            </p:nvSpPr>
            <p:spPr>
              <a:xfrm flipH="1" rot="10800000">
                <a:off x="188667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1" name="Google Shape;19101;p21"/>
              <p:cNvSpPr/>
              <p:nvPr/>
            </p:nvSpPr>
            <p:spPr>
              <a:xfrm flipH="1" rot="10800000">
                <a:off x="210149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2" name="Google Shape;19102;p21"/>
              <p:cNvSpPr/>
              <p:nvPr/>
            </p:nvSpPr>
            <p:spPr>
              <a:xfrm flipH="1" rot="10800000">
                <a:off x="231631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3" name="Google Shape;19103;p21"/>
              <p:cNvSpPr/>
              <p:nvPr/>
            </p:nvSpPr>
            <p:spPr>
              <a:xfrm flipH="1" rot="10800000">
                <a:off x="253114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4" name="Google Shape;19104;p21"/>
              <p:cNvSpPr/>
              <p:nvPr/>
            </p:nvSpPr>
            <p:spPr>
              <a:xfrm flipH="1" rot="10800000">
                <a:off x="274596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5" name="Google Shape;19105;p21"/>
              <p:cNvSpPr/>
              <p:nvPr/>
            </p:nvSpPr>
            <p:spPr>
              <a:xfrm flipH="1" rot="10800000">
                <a:off x="296078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6" name="Google Shape;19106;p21"/>
              <p:cNvSpPr/>
              <p:nvPr/>
            </p:nvSpPr>
            <p:spPr>
              <a:xfrm flipH="1" rot="10800000">
                <a:off x="317561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7" name="Google Shape;19107;p21"/>
              <p:cNvSpPr/>
              <p:nvPr/>
            </p:nvSpPr>
            <p:spPr>
              <a:xfrm flipH="1" rot="10800000">
                <a:off x="339043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8" name="Google Shape;19108;p21"/>
              <p:cNvSpPr/>
              <p:nvPr/>
            </p:nvSpPr>
            <p:spPr>
              <a:xfrm flipH="1" rot="10800000">
                <a:off x="360525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9" name="Google Shape;19109;p21"/>
              <p:cNvSpPr/>
              <p:nvPr/>
            </p:nvSpPr>
            <p:spPr>
              <a:xfrm flipH="1" rot="10800000">
                <a:off x="382008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0" name="Google Shape;19110;p21"/>
              <p:cNvSpPr/>
              <p:nvPr/>
            </p:nvSpPr>
            <p:spPr>
              <a:xfrm flipH="1" rot="10800000">
                <a:off x="403490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1" name="Google Shape;19111;p21"/>
              <p:cNvSpPr/>
              <p:nvPr/>
            </p:nvSpPr>
            <p:spPr>
              <a:xfrm flipH="1" rot="10800000">
                <a:off x="424972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2" name="Google Shape;19112;p21"/>
              <p:cNvSpPr/>
              <p:nvPr/>
            </p:nvSpPr>
            <p:spPr>
              <a:xfrm flipH="1" rot="10800000">
                <a:off x="446455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3" name="Google Shape;19113;p21"/>
              <p:cNvSpPr/>
              <p:nvPr/>
            </p:nvSpPr>
            <p:spPr>
              <a:xfrm flipH="1" rot="10800000">
                <a:off x="467937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4" name="Google Shape;19114;p21"/>
              <p:cNvSpPr/>
              <p:nvPr/>
            </p:nvSpPr>
            <p:spPr>
              <a:xfrm flipH="1" rot="10800000">
                <a:off x="489419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5" name="Google Shape;19115;p21"/>
              <p:cNvSpPr/>
              <p:nvPr/>
            </p:nvSpPr>
            <p:spPr>
              <a:xfrm flipH="1" rot="10800000">
                <a:off x="510902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6" name="Google Shape;19116;p21"/>
              <p:cNvSpPr/>
              <p:nvPr/>
            </p:nvSpPr>
            <p:spPr>
              <a:xfrm flipH="1" rot="10800000">
                <a:off x="532384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7" name="Google Shape;19117;p21"/>
              <p:cNvSpPr/>
              <p:nvPr/>
            </p:nvSpPr>
            <p:spPr>
              <a:xfrm flipH="1" rot="10800000">
                <a:off x="553866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8" name="Google Shape;19118;p21"/>
              <p:cNvSpPr/>
              <p:nvPr/>
            </p:nvSpPr>
            <p:spPr>
              <a:xfrm flipH="1" rot="10800000">
                <a:off x="575349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9" name="Google Shape;19119;p21"/>
              <p:cNvSpPr/>
              <p:nvPr/>
            </p:nvSpPr>
            <p:spPr>
              <a:xfrm flipH="1" rot="10800000">
                <a:off x="596831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0" name="Google Shape;19120;p21"/>
              <p:cNvSpPr/>
              <p:nvPr/>
            </p:nvSpPr>
            <p:spPr>
              <a:xfrm flipH="1" rot="10800000">
                <a:off x="618313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1" name="Google Shape;19121;p21"/>
              <p:cNvSpPr/>
              <p:nvPr/>
            </p:nvSpPr>
            <p:spPr>
              <a:xfrm flipH="1" rot="10800000">
                <a:off x="639796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2" name="Google Shape;19122;p21"/>
              <p:cNvSpPr/>
              <p:nvPr/>
            </p:nvSpPr>
            <p:spPr>
              <a:xfrm flipH="1" rot="10800000">
                <a:off x="661278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3" name="Google Shape;19123;p21"/>
              <p:cNvSpPr/>
              <p:nvPr/>
            </p:nvSpPr>
            <p:spPr>
              <a:xfrm flipH="1" rot="10800000">
                <a:off x="682760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4" name="Google Shape;19124;p21"/>
              <p:cNvSpPr/>
              <p:nvPr/>
            </p:nvSpPr>
            <p:spPr>
              <a:xfrm flipH="1" rot="10800000">
                <a:off x="704243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5" name="Google Shape;19125;p21"/>
              <p:cNvSpPr/>
              <p:nvPr/>
            </p:nvSpPr>
            <p:spPr>
              <a:xfrm flipH="1" rot="10800000">
                <a:off x="725725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6" name="Google Shape;19126;p21"/>
              <p:cNvSpPr/>
              <p:nvPr/>
            </p:nvSpPr>
            <p:spPr>
              <a:xfrm flipH="1" rot="10800000">
                <a:off x="747207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7" name="Google Shape;19127;p21"/>
              <p:cNvSpPr/>
              <p:nvPr/>
            </p:nvSpPr>
            <p:spPr>
              <a:xfrm flipH="1" rot="10800000">
                <a:off x="768690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8" name="Google Shape;19128;p21"/>
              <p:cNvSpPr/>
              <p:nvPr/>
            </p:nvSpPr>
            <p:spPr>
              <a:xfrm flipH="1" rot="10800000">
                <a:off x="790172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9" name="Google Shape;19129;p21"/>
              <p:cNvSpPr/>
              <p:nvPr/>
            </p:nvSpPr>
            <p:spPr>
              <a:xfrm flipH="1" rot="10800000">
                <a:off x="8116546"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0" name="Google Shape;19130;p21"/>
              <p:cNvSpPr/>
              <p:nvPr/>
            </p:nvSpPr>
            <p:spPr>
              <a:xfrm flipH="1" rot="10800000">
                <a:off x="833137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1" name="Google Shape;19131;p21"/>
              <p:cNvSpPr/>
              <p:nvPr/>
            </p:nvSpPr>
            <p:spPr>
              <a:xfrm flipH="1" rot="10800000">
                <a:off x="854619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2" name="Google Shape;19132;p21"/>
              <p:cNvSpPr/>
              <p:nvPr/>
            </p:nvSpPr>
            <p:spPr>
              <a:xfrm flipH="1" rot="10800000">
                <a:off x="8761016"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3" name="Google Shape;19133;p21"/>
              <p:cNvSpPr/>
              <p:nvPr/>
            </p:nvSpPr>
            <p:spPr>
              <a:xfrm flipH="1" rot="10800000">
                <a:off x="897584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4" name="Google Shape;19134;p21"/>
              <p:cNvSpPr/>
              <p:nvPr/>
            </p:nvSpPr>
            <p:spPr>
              <a:xfrm flipH="1" rot="10800000">
                <a:off x="-46739"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5" name="Google Shape;19135;p21"/>
              <p:cNvSpPr/>
              <p:nvPr/>
            </p:nvSpPr>
            <p:spPr>
              <a:xfrm flipH="1" rot="10800000">
                <a:off x="16808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6" name="Google Shape;19136;p21"/>
              <p:cNvSpPr/>
              <p:nvPr/>
            </p:nvSpPr>
            <p:spPr>
              <a:xfrm flipH="1" rot="10800000">
                <a:off x="38290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7" name="Google Shape;19137;p21"/>
              <p:cNvSpPr/>
              <p:nvPr/>
            </p:nvSpPr>
            <p:spPr>
              <a:xfrm flipH="1" rot="10800000">
                <a:off x="59773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8" name="Google Shape;19138;p21"/>
              <p:cNvSpPr/>
              <p:nvPr/>
            </p:nvSpPr>
            <p:spPr>
              <a:xfrm flipH="1" rot="10800000">
                <a:off x="81255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9" name="Google Shape;19139;p21"/>
              <p:cNvSpPr/>
              <p:nvPr/>
            </p:nvSpPr>
            <p:spPr>
              <a:xfrm flipH="1" rot="10800000">
                <a:off x="102737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0" name="Google Shape;19140;p21"/>
              <p:cNvSpPr/>
              <p:nvPr/>
            </p:nvSpPr>
            <p:spPr>
              <a:xfrm flipH="1" rot="10800000">
                <a:off x="124220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1" name="Google Shape;19141;p21"/>
              <p:cNvSpPr/>
              <p:nvPr/>
            </p:nvSpPr>
            <p:spPr>
              <a:xfrm flipH="1" rot="10800000">
                <a:off x="145702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2" name="Google Shape;19142;p21"/>
              <p:cNvSpPr/>
              <p:nvPr/>
            </p:nvSpPr>
            <p:spPr>
              <a:xfrm flipH="1" rot="10800000">
                <a:off x="167184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3" name="Google Shape;19143;p21"/>
              <p:cNvSpPr/>
              <p:nvPr/>
            </p:nvSpPr>
            <p:spPr>
              <a:xfrm flipH="1" rot="10800000">
                <a:off x="188667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4" name="Google Shape;19144;p21"/>
              <p:cNvSpPr/>
              <p:nvPr/>
            </p:nvSpPr>
            <p:spPr>
              <a:xfrm flipH="1" rot="10800000">
                <a:off x="210149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5" name="Google Shape;19145;p21"/>
              <p:cNvSpPr/>
              <p:nvPr/>
            </p:nvSpPr>
            <p:spPr>
              <a:xfrm flipH="1" rot="10800000">
                <a:off x="231631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6" name="Google Shape;19146;p21"/>
              <p:cNvSpPr/>
              <p:nvPr/>
            </p:nvSpPr>
            <p:spPr>
              <a:xfrm flipH="1" rot="10800000">
                <a:off x="253114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7" name="Google Shape;19147;p21"/>
              <p:cNvSpPr/>
              <p:nvPr/>
            </p:nvSpPr>
            <p:spPr>
              <a:xfrm flipH="1" rot="10800000">
                <a:off x="274596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8" name="Google Shape;19148;p21"/>
              <p:cNvSpPr/>
              <p:nvPr/>
            </p:nvSpPr>
            <p:spPr>
              <a:xfrm flipH="1" rot="10800000">
                <a:off x="296078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9" name="Google Shape;19149;p21"/>
              <p:cNvSpPr/>
              <p:nvPr/>
            </p:nvSpPr>
            <p:spPr>
              <a:xfrm flipH="1" rot="10800000">
                <a:off x="317561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0" name="Google Shape;19150;p21"/>
              <p:cNvSpPr/>
              <p:nvPr/>
            </p:nvSpPr>
            <p:spPr>
              <a:xfrm flipH="1" rot="10800000">
                <a:off x="339043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1" name="Google Shape;19151;p21"/>
              <p:cNvSpPr/>
              <p:nvPr/>
            </p:nvSpPr>
            <p:spPr>
              <a:xfrm flipH="1" rot="10800000">
                <a:off x="360525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2" name="Google Shape;19152;p21"/>
              <p:cNvSpPr/>
              <p:nvPr/>
            </p:nvSpPr>
            <p:spPr>
              <a:xfrm flipH="1" rot="10800000">
                <a:off x="382008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3" name="Google Shape;19153;p21"/>
              <p:cNvSpPr/>
              <p:nvPr/>
            </p:nvSpPr>
            <p:spPr>
              <a:xfrm flipH="1" rot="10800000">
                <a:off x="403490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4" name="Google Shape;19154;p21"/>
              <p:cNvSpPr/>
              <p:nvPr/>
            </p:nvSpPr>
            <p:spPr>
              <a:xfrm flipH="1" rot="10800000">
                <a:off x="424972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5" name="Google Shape;19155;p21"/>
              <p:cNvSpPr/>
              <p:nvPr/>
            </p:nvSpPr>
            <p:spPr>
              <a:xfrm flipH="1" rot="10800000">
                <a:off x="446455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6" name="Google Shape;19156;p21"/>
              <p:cNvSpPr/>
              <p:nvPr/>
            </p:nvSpPr>
            <p:spPr>
              <a:xfrm flipH="1" rot="10800000">
                <a:off x="467937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7" name="Google Shape;19157;p21"/>
              <p:cNvSpPr/>
              <p:nvPr/>
            </p:nvSpPr>
            <p:spPr>
              <a:xfrm flipH="1" rot="10800000">
                <a:off x="489419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8" name="Google Shape;19158;p21"/>
              <p:cNvSpPr/>
              <p:nvPr/>
            </p:nvSpPr>
            <p:spPr>
              <a:xfrm flipH="1" rot="10800000">
                <a:off x="510902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9" name="Google Shape;19159;p21"/>
              <p:cNvSpPr/>
              <p:nvPr/>
            </p:nvSpPr>
            <p:spPr>
              <a:xfrm flipH="1" rot="10800000">
                <a:off x="532384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0" name="Google Shape;19160;p21"/>
              <p:cNvSpPr/>
              <p:nvPr/>
            </p:nvSpPr>
            <p:spPr>
              <a:xfrm flipH="1" rot="10800000">
                <a:off x="553866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1" name="Google Shape;19161;p21"/>
              <p:cNvSpPr/>
              <p:nvPr/>
            </p:nvSpPr>
            <p:spPr>
              <a:xfrm flipH="1" rot="10800000">
                <a:off x="575349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2" name="Google Shape;19162;p21"/>
              <p:cNvSpPr/>
              <p:nvPr/>
            </p:nvSpPr>
            <p:spPr>
              <a:xfrm flipH="1" rot="10800000">
                <a:off x="596831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3" name="Google Shape;19163;p21"/>
              <p:cNvSpPr/>
              <p:nvPr/>
            </p:nvSpPr>
            <p:spPr>
              <a:xfrm flipH="1" rot="10800000">
                <a:off x="618313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4" name="Google Shape;19164;p21"/>
              <p:cNvSpPr/>
              <p:nvPr/>
            </p:nvSpPr>
            <p:spPr>
              <a:xfrm flipH="1" rot="10800000">
                <a:off x="639796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5" name="Google Shape;19165;p21"/>
              <p:cNvSpPr/>
              <p:nvPr/>
            </p:nvSpPr>
            <p:spPr>
              <a:xfrm flipH="1" rot="10800000">
                <a:off x="661278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6" name="Google Shape;19166;p21"/>
              <p:cNvSpPr/>
              <p:nvPr/>
            </p:nvSpPr>
            <p:spPr>
              <a:xfrm flipH="1" rot="10800000">
                <a:off x="682760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7" name="Google Shape;19167;p21"/>
              <p:cNvSpPr/>
              <p:nvPr/>
            </p:nvSpPr>
            <p:spPr>
              <a:xfrm flipH="1" rot="10800000">
                <a:off x="704243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8" name="Google Shape;19168;p21"/>
              <p:cNvSpPr/>
              <p:nvPr/>
            </p:nvSpPr>
            <p:spPr>
              <a:xfrm flipH="1" rot="10800000">
                <a:off x="725725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9" name="Google Shape;19169;p21"/>
              <p:cNvSpPr/>
              <p:nvPr/>
            </p:nvSpPr>
            <p:spPr>
              <a:xfrm flipH="1" rot="10800000">
                <a:off x="747207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0" name="Google Shape;19170;p21"/>
              <p:cNvSpPr/>
              <p:nvPr/>
            </p:nvSpPr>
            <p:spPr>
              <a:xfrm flipH="1" rot="10800000">
                <a:off x="768690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1" name="Google Shape;19171;p21"/>
              <p:cNvSpPr/>
              <p:nvPr/>
            </p:nvSpPr>
            <p:spPr>
              <a:xfrm flipH="1" rot="10800000">
                <a:off x="790172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2" name="Google Shape;19172;p21"/>
              <p:cNvSpPr/>
              <p:nvPr/>
            </p:nvSpPr>
            <p:spPr>
              <a:xfrm flipH="1" rot="10800000">
                <a:off x="8116546"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3" name="Google Shape;19173;p21"/>
              <p:cNvSpPr/>
              <p:nvPr/>
            </p:nvSpPr>
            <p:spPr>
              <a:xfrm flipH="1" rot="10800000">
                <a:off x="833137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4" name="Google Shape;19174;p21"/>
              <p:cNvSpPr/>
              <p:nvPr/>
            </p:nvSpPr>
            <p:spPr>
              <a:xfrm flipH="1" rot="10800000">
                <a:off x="854619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5" name="Google Shape;19175;p21"/>
              <p:cNvSpPr/>
              <p:nvPr/>
            </p:nvSpPr>
            <p:spPr>
              <a:xfrm flipH="1" rot="10800000">
                <a:off x="8761016"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6" name="Google Shape;19176;p21"/>
              <p:cNvSpPr/>
              <p:nvPr/>
            </p:nvSpPr>
            <p:spPr>
              <a:xfrm flipH="1" rot="10800000">
                <a:off x="897584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7" name="Google Shape;19177;p21"/>
              <p:cNvSpPr/>
              <p:nvPr/>
            </p:nvSpPr>
            <p:spPr>
              <a:xfrm flipH="1" rot="10800000">
                <a:off x="-46739"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8" name="Google Shape;19178;p21"/>
              <p:cNvSpPr/>
              <p:nvPr/>
            </p:nvSpPr>
            <p:spPr>
              <a:xfrm flipH="1" rot="10800000">
                <a:off x="16808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9" name="Google Shape;19179;p21"/>
              <p:cNvSpPr/>
              <p:nvPr/>
            </p:nvSpPr>
            <p:spPr>
              <a:xfrm flipH="1" rot="10800000">
                <a:off x="38290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0" name="Google Shape;19180;p21"/>
              <p:cNvSpPr/>
              <p:nvPr/>
            </p:nvSpPr>
            <p:spPr>
              <a:xfrm flipH="1" rot="10800000">
                <a:off x="59773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1" name="Google Shape;19181;p21"/>
              <p:cNvSpPr/>
              <p:nvPr/>
            </p:nvSpPr>
            <p:spPr>
              <a:xfrm flipH="1" rot="10800000">
                <a:off x="81255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2" name="Google Shape;19182;p21"/>
              <p:cNvSpPr/>
              <p:nvPr/>
            </p:nvSpPr>
            <p:spPr>
              <a:xfrm flipH="1" rot="10800000">
                <a:off x="102737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3" name="Google Shape;19183;p21"/>
              <p:cNvSpPr/>
              <p:nvPr/>
            </p:nvSpPr>
            <p:spPr>
              <a:xfrm flipH="1" rot="10800000">
                <a:off x="124220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4" name="Google Shape;19184;p21"/>
              <p:cNvSpPr/>
              <p:nvPr/>
            </p:nvSpPr>
            <p:spPr>
              <a:xfrm flipH="1" rot="10800000">
                <a:off x="145702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5" name="Google Shape;19185;p21"/>
              <p:cNvSpPr/>
              <p:nvPr/>
            </p:nvSpPr>
            <p:spPr>
              <a:xfrm flipH="1" rot="10800000">
                <a:off x="167184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6" name="Google Shape;19186;p21"/>
              <p:cNvSpPr/>
              <p:nvPr/>
            </p:nvSpPr>
            <p:spPr>
              <a:xfrm flipH="1" rot="10800000">
                <a:off x="188667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7" name="Google Shape;19187;p21"/>
              <p:cNvSpPr/>
              <p:nvPr/>
            </p:nvSpPr>
            <p:spPr>
              <a:xfrm flipH="1" rot="10800000">
                <a:off x="210149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8" name="Google Shape;19188;p21"/>
              <p:cNvSpPr/>
              <p:nvPr/>
            </p:nvSpPr>
            <p:spPr>
              <a:xfrm flipH="1" rot="10800000">
                <a:off x="231631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9" name="Google Shape;19189;p21"/>
              <p:cNvSpPr/>
              <p:nvPr/>
            </p:nvSpPr>
            <p:spPr>
              <a:xfrm flipH="1" rot="10800000">
                <a:off x="253114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0" name="Google Shape;19190;p21"/>
              <p:cNvSpPr/>
              <p:nvPr/>
            </p:nvSpPr>
            <p:spPr>
              <a:xfrm flipH="1" rot="10800000">
                <a:off x="274596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1" name="Google Shape;19191;p21"/>
              <p:cNvSpPr/>
              <p:nvPr/>
            </p:nvSpPr>
            <p:spPr>
              <a:xfrm flipH="1" rot="10800000">
                <a:off x="296078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2" name="Google Shape;19192;p21"/>
              <p:cNvSpPr/>
              <p:nvPr/>
            </p:nvSpPr>
            <p:spPr>
              <a:xfrm flipH="1" rot="10800000">
                <a:off x="317561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3" name="Google Shape;19193;p21"/>
              <p:cNvSpPr/>
              <p:nvPr/>
            </p:nvSpPr>
            <p:spPr>
              <a:xfrm flipH="1" rot="10800000">
                <a:off x="339043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4" name="Google Shape;19194;p21"/>
              <p:cNvSpPr/>
              <p:nvPr/>
            </p:nvSpPr>
            <p:spPr>
              <a:xfrm flipH="1" rot="10800000">
                <a:off x="360525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5" name="Google Shape;19195;p21"/>
              <p:cNvSpPr/>
              <p:nvPr/>
            </p:nvSpPr>
            <p:spPr>
              <a:xfrm flipH="1" rot="10800000">
                <a:off x="382008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6" name="Google Shape;19196;p21"/>
              <p:cNvSpPr/>
              <p:nvPr/>
            </p:nvSpPr>
            <p:spPr>
              <a:xfrm flipH="1" rot="10800000">
                <a:off x="403490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7" name="Google Shape;19197;p21"/>
              <p:cNvSpPr/>
              <p:nvPr/>
            </p:nvSpPr>
            <p:spPr>
              <a:xfrm flipH="1" rot="10800000">
                <a:off x="424972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8" name="Google Shape;19198;p21"/>
              <p:cNvSpPr/>
              <p:nvPr/>
            </p:nvSpPr>
            <p:spPr>
              <a:xfrm flipH="1" rot="10800000">
                <a:off x="446455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9" name="Google Shape;19199;p21"/>
              <p:cNvSpPr/>
              <p:nvPr/>
            </p:nvSpPr>
            <p:spPr>
              <a:xfrm flipH="1" rot="10800000">
                <a:off x="467937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0" name="Google Shape;19200;p21"/>
              <p:cNvSpPr/>
              <p:nvPr/>
            </p:nvSpPr>
            <p:spPr>
              <a:xfrm flipH="1" rot="10800000">
                <a:off x="489419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1" name="Google Shape;19201;p21"/>
              <p:cNvSpPr/>
              <p:nvPr/>
            </p:nvSpPr>
            <p:spPr>
              <a:xfrm flipH="1" rot="10800000">
                <a:off x="510902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2" name="Google Shape;19202;p21"/>
              <p:cNvSpPr/>
              <p:nvPr/>
            </p:nvSpPr>
            <p:spPr>
              <a:xfrm flipH="1" rot="10800000">
                <a:off x="532384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3" name="Google Shape;19203;p21"/>
              <p:cNvSpPr/>
              <p:nvPr/>
            </p:nvSpPr>
            <p:spPr>
              <a:xfrm flipH="1" rot="10800000">
                <a:off x="553866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4" name="Google Shape;19204;p21"/>
              <p:cNvSpPr/>
              <p:nvPr/>
            </p:nvSpPr>
            <p:spPr>
              <a:xfrm flipH="1" rot="10800000">
                <a:off x="575349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5" name="Google Shape;19205;p21"/>
              <p:cNvSpPr/>
              <p:nvPr/>
            </p:nvSpPr>
            <p:spPr>
              <a:xfrm flipH="1" rot="10800000">
                <a:off x="596831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6" name="Google Shape;19206;p21"/>
              <p:cNvSpPr/>
              <p:nvPr/>
            </p:nvSpPr>
            <p:spPr>
              <a:xfrm flipH="1" rot="10800000">
                <a:off x="618313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7" name="Google Shape;19207;p21"/>
              <p:cNvSpPr/>
              <p:nvPr/>
            </p:nvSpPr>
            <p:spPr>
              <a:xfrm flipH="1" rot="10800000">
                <a:off x="639796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8" name="Google Shape;19208;p21"/>
              <p:cNvSpPr/>
              <p:nvPr/>
            </p:nvSpPr>
            <p:spPr>
              <a:xfrm flipH="1" rot="10800000">
                <a:off x="661278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9" name="Google Shape;19209;p21"/>
              <p:cNvSpPr/>
              <p:nvPr/>
            </p:nvSpPr>
            <p:spPr>
              <a:xfrm flipH="1" rot="10800000">
                <a:off x="682760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0" name="Google Shape;19210;p21"/>
              <p:cNvSpPr/>
              <p:nvPr/>
            </p:nvSpPr>
            <p:spPr>
              <a:xfrm flipH="1" rot="10800000">
                <a:off x="704243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1" name="Google Shape;19211;p21"/>
              <p:cNvSpPr/>
              <p:nvPr/>
            </p:nvSpPr>
            <p:spPr>
              <a:xfrm flipH="1" rot="10800000">
                <a:off x="725725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2" name="Google Shape;19212;p21"/>
              <p:cNvSpPr/>
              <p:nvPr/>
            </p:nvSpPr>
            <p:spPr>
              <a:xfrm flipH="1" rot="10800000">
                <a:off x="747207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3" name="Google Shape;19213;p21"/>
              <p:cNvSpPr/>
              <p:nvPr/>
            </p:nvSpPr>
            <p:spPr>
              <a:xfrm flipH="1" rot="10800000">
                <a:off x="768690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4" name="Google Shape;19214;p21"/>
              <p:cNvSpPr/>
              <p:nvPr/>
            </p:nvSpPr>
            <p:spPr>
              <a:xfrm flipH="1" rot="10800000">
                <a:off x="790172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5" name="Google Shape;19215;p21"/>
              <p:cNvSpPr/>
              <p:nvPr/>
            </p:nvSpPr>
            <p:spPr>
              <a:xfrm flipH="1" rot="10800000">
                <a:off x="8116546"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6" name="Google Shape;19216;p21"/>
              <p:cNvSpPr/>
              <p:nvPr/>
            </p:nvSpPr>
            <p:spPr>
              <a:xfrm flipH="1" rot="10800000">
                <a:off x="833137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7" name="Google Shape;19217;p21"/>
              <p:cNvSpPr/>
              <p:nvPr/>
            </p:nvSpPr>
            <p:spPr>
              <a:xfrm flipH="1" rot="10800000">
                <a:off x="854619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8" name="Google Shape;19218;p21"/>
              <p:cNvSpPr/>
              <p:nvPr/>
            </p:nvSpPr>
            <p:spPr>
              <a:xfrm flipH="1" rot="10800000">
                <a:off x="8761016"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9" name="Google Shape;19219;p21"/>
              <p:cNvSpPr/>
              <p:nvPr/>
            </p:nvSpPr>
            <p:spPr>
              <a:xfrm flipH="1" rot="10800000">
                <a:off x="897584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0" name="Google Shape;19220;p21"/>
              <p:cNvSpPr/>
              <p:nvPr/>
            </p:nvSpPr>
            <p:spPr>
              <a:xfrm flipH="1" rot="10800000">
                <a:off x="-46739"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1" name="Google Shape;19221;p21"/>
              <p:cNvSpPr/>
              <p:nvPr/>
            </p:nvSpPr>
            <p:spPr>
              <a:xfrm flipH="1" rot="10800000">
                <a:off x="16808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2" name="Google Shape;19222;p21"/>
              <p:cNvSpPr/>
              <p:nvPr/>
            </p:nvSpPr>
            <p:spPr>
              <a:xfrm flipH="1" rot="10800000">
                <a:off x="38290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3" name="Google Shape;19223;p21"/>
              <p:cNvSpPr/>
              <p:nvPr/>
            </p:nvSpPr>
            <p:spPr>
              <a:xfrm flipH="1" rot="10800000">
                <a:off x="59773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4" name="Google Shape;19224;p21"/>
              <p:cNvSpPr/>
              <p:nvPr/>
            </p:nvSpPr>
            <p:spPr>
              <a:xfrm flipH="1" rot="10800000">
                <a:off x="81255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5" name="Google Shape;19225;p21"/>
              <p:cNvSpPr/>
              <p:nvPr/>
            </p:nvSpPr>
            <p:spPr>
              <a:xfrm flipH="1" rot="10800000">
                <a:off x="102737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6" name="Google Shape;19226;p21"/>
              <p:cNvSpPr/>
              <p:nvPr/>
            </p:nvSpPr>
            <p:spPr>
              <a:xfrm flipH="1" rot="10800000">
                <a:off x="124220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7" name="Google Shape;19227;p21"/>
              <p:cNvSpPr/>
              <p:nvPr/>
            </p:nvSpPr>
            <p:spPr>
              <a:xfrm flipH="1" rot="10800000">
                <a:off x="145702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8" name="Google Shape;19228;p21"/>
              <p:cNvSpPr/>
              <p:nvPr/>
            </p:nvSpPr>
            <p:spPr>
              <a:xfrm flipH="1" rot="10800000">
                <a:off x="167184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9" name="Google Shape;19229;p21"/>
              <p:cNvSpPr/>
              <p:nvPr/>
            </p:nvSpPr>
            <p:spPr>
              <a:xfrm flipH="1" rot="10800000">
                <a:off x="188667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0" name="Google Shape;19230;p21"/>
              <p:cNvSpPr/>
              <p:nvPr/>
            </p:nvSpPr>
            <p:spPr>
              <a:xfrm flipH="1" rot="10800000">
                <a:off x="210149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1" name="Google Shape;19231;p21"/>
              <p:cNvSpPr/>
              <p:nvPr/>
            </p:nvSpPr>
            <p:spPr>
              <a:xfrm flipH="1" rot="10800000">
                <a:off x="231631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2" name="Google Shape;19232;p21"/>
              <p:cNvSpPr/>
              <p:nvPr/>
            </p:nvSpPr>
            <p:spPr>
              <a:xfrm flipH="1" rot="10800000">
                <a:off x="253114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3" name="Google Shape;19233;p21"/>
              <p:cNvSpPr/>
              <p:nvPr/>
            </p:nvSpPr>
            <p:spPr>
              <a:xfrm flipH="1" rot="10800000">
                <a:off x="274596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4" name="Google Shape;19234;p21"/>
              <p:cNvSpPr/>
              <p:nvPr/>
            </p:nvSpPr>
            <p:spPr>
              <a:xfrm flipH="1" rot="10800000">
                <a:off x="296078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5" name="Google Shape;19235;p21"/>
              <p:cNvSpPr/>
              <p:nvPr/>
            </p:nvSpPr>
            <p:spPr>
              <a:xfrm flipH="1" rot="10800000">
                <a:off x="317561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6" name="Google Shape;19236;p21"/>
              <p:cNvSpPr/>
              <p:nvPr/>
            </p:nvSpPr>
            <p:spPr>
              <a:xfrm flipH="1" rot="10800000">
                <a:off x="339043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7" name="Google Shape;19237;p21"/>
              <p:cNvSpPr/>
              <p:nvPr/>
            </p:nvSpPr>
            <p:spPr>
              <a:xfrm flipH="1" rot="10800000">
                <a:off x="360525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8" name="Google Shape;19238;p21"/>
              <p:cNvSpPr/>
              <p:nvPr/>
            </p:nvSpPr>
            <p:spPr>
              <a:xfrm flipH="1" rot="10800000">
                <a:off x="382008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9" name="Google Shape;19239;p21"/>
              <p:cNvSpPr/>
              <p:nvPr/>
            </p:nvSpPr>
            <p:spPr>
              <a:xfrm flipH="1" rot="10800000">
                <a:off x="403490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0" name="Google Shape;19240;p21"/>
              <p:cNvSpPr/>
              <p:nvPr/>
            </p:nvSpPr>
            <p:spPr>
              <a:xfrm flipH="1" rot="10800000">
                <a:off x="424972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1" name="Google Shape;19241;p21"/>
              <p:cNvSpPr/>
              <p:nvPr/>
            </p:nvSpPr>
            <p:spPr>
              <a:xfrm flipH="1" rot="10800000">
                <a:off x="446455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2" name="Google Shape;19242;p21"/>
              <p:cNvSpPr/>
              <p:nvPr/>
            </p:nvSpPr>
            <p:spPr>
              <a:xfrm flipH="1" rot="10800000">
                <a:off x="467937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3" name="Google Shape;19243;p21"/>
              <p:cNvSpPr/>
              <p:nvPr/>
            </p:nvSpPr>
            <p:spPr>
              <a:xfrm flipH="1" rot="10800000">
                <a:off x="489419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4" name="Google Shape;19244;p21"/>
              <p:cNvSpPr/>
              <p:nvPr/>
            </p:nvSpPr>
            <p:spPr>
              <a:xfrm flipH="1" rot="10800000">
                <a:off x="510902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5" name="Google Shape;19245;p21"/>
              <p:cNvSpPr/>
              <p:nvPr/>
            </p:nvSpPr>
            <p:spPr>
              <a:xfrm flipH="1" rot="10800000">
                <a:off x="532384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6" name="Google Shape;19246;p21"/>
              <p:cNvSpPr/>
              <p:nvPr/>
            </p:nvSpPr>
            <p:spPr>
              <a:xfrm flipH="1" rot="10800000">
                <a:off x="553866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7" name="Google Shape;19247;p21"/>
              <p:cNvSpPr/>
              <p:nvPr/>
            </p:nvSpPr>
            <p:spPr>
              <a:xfrm flipH="1" rot="10800000">
                <a:off x="575349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8" name="Google Shape;19248;p21"/>
              <p:cNvSpPr/>
              <p:nvPr/>
            </p:nvSpPr>
            <p:spPr>
              <a:xfrm flipH="1" rot="10800000">
                <a:off x="596831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9" name="Google Shape;19249;p21"/>
              <p:cNvSpPr/>
              <p:nvPr/>
            </p:nvSpPr>
            <p:spPr>
              <a:xfrm flipH="1" rot="10800000">
                <a:off x="618313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0" name="Google Shape;19250;p21"/>
              <p:cNvSpPr/>
              <p:nvPr/>
            </p:nvSpPr>
            <p:spPr>
              <a:xfrm flipH="1" rot="10800000">
                <a:off x="639796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1" name="Google Shape;19251;p21"/>
              <p:cNvSpPr/>
              <p:nvPr/>
            </p:nvSpPr>
            <p:spPr>
              <a:xfrm flipH="1" rot="10800000">
                <a:off x="661278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2" name="Google Shape;19252;p21"/>
              <p:cNvSpPr/>
              <p:nvPr/>
            </p:nvSpPr>
            <p:spPr>
              <a:xfrm flipH="1" rot="10800000">
                <a:off x="682760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3" name="Google Shape;19253;p21"/>
              <p:cNvSpPr/>
              <p:nvPr/>
            </p:nvSpPr>
            <p:spPr>
              <a:xfrm flipH="1" rot="10800000">
                <a:off x="704243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4" name="Google Shape;19254;p21"/>
              <p:cNvSpPr/>
              <p:nvPr/>
            </p:nvSpPr>
            <p:spPr>
              <a:xfrm flipH="1" rot="10800000">
                <a:off x="725725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5" name="Google Shape;19255;p21"/>
              <p:cNvSpPr/>
              <p:nvPr/>
            </p:nvSpPr>
            <p:spPr>
              <a:xfrm flipH="1" rot="10800000">
                <a:off x="747207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6" name="Google Shape;19256;p21"/>
              <p:cNvSpPr/>
              <p:nvPr/>
            </p:nvSpPr>
            <p:spPr>
              <a:xfrm flipH="1" rot="10800000">
                <a:off x="768690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7" name="Google Shape;19257;p21"/>
              <p:cNvSpPr/>
              <p:nvPr/>
            </p:nvSpPr>
            <p:spPr>
              <a:xfrm flipH="1" rot="10800000">
                <a:off x="790172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8" name="Google Shape;19258;p21"/>
              <p:cNvSpPr/>
              <p:nvPr/>
            </p:nvSpPr>
            <p:spPr>
              <a:xfrm flipH="1" rot="10800000">
                <a:off x="8116546"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9" name="Google Shape;19259;p21"/>
              <p:cNvSpPr/>
              <p:nvPr/>
            </p:nvSpPr>
            <p:spPr>
              <a:xfrm flipH="1" rot="10800000">
                <a:off x="833137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0" name="Google Shape;19260;p21"/>
              <p:cNvSpPr/>
              <p:nvPr/>
            </p:nvSpPr>
            <p:spPr>
              <a:xfrm flipH="1" rot="10800000">
                <a:off x="854619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1" name="Google Shape;19261;p21"/>
              <p:cNvSpPr/>
              <p:nvPr/>
            </p:nvSpPr>
            <p:spPr>
              <a:xfrm flipH="1" rot="10800000">
                <a:off x="8761016"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2" name="Google Shape;19262;p21"/>
              <p:cNvSpPr/>
              <p:nvPr/>
            </p:nvSpPr>
            <p:spPr>
              <a:xfrm flipH="1" rot="10800000">
                <a:off x="897584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3" name="Google Shape;19263;p21"/>
              <p:cNvSpPr/>
              <p:nvPr/>
            </p:nvSpPr>
            <p:spPr>
              <a:xfrm flipH="1" rot="10800000">
                <a:off x="-46739"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4" name="Google Shape;19264;p21"/>
              <p:cNvSpPr/>
              <p:nvPr/>
            </p:nvSpPr>
            <p:spPr>
              <a:xfrm flipH="1" rot="10800000">
                <a:off x="16808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5" name="Google Shape;19265;p21"/>
              <p:cNvSpPr/>
              <p:nvPr/>
            </p:nvSpPr>
            <p:spPr>
              <a:xfrm flipH="1" rot="10800000">
                <a:off x="38290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6" name="Google Shape;19266;p21"/>
              <p:cNvSpPr/>
              <p:nvPr/>
            </p:nvSpPr>
            <p:spPr>
              <a:xfrm flipH="1" rot="10800000">
                <a:off x="59773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7" name="Google Shape;19267;p21"/>
              <p:cNvSpPr/>
              <p:nvPr/>
            </p:nvSpPr>
            <p:spPr>
              <a:xfrm flipH="1" rot="10800000">
                <a:off x="81255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8" name="Google Shape;19268;p21"/>
              <p:cNvSpPr/>
              <p:nvPr/>
            </p:nvSpPr>
            <p:spPr>
              <a:xfrm flipH="1" rot="10800000">
                <a:off x="102737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9" name="Google Shape;19269;p21"/>
              <p:cNvSpPr/>
              <p:nvPr/>
            </p:nvSpPr>
            <p:spPr>
              <a:xfrm flipH="1" rot="10800000">
                <a:off x="124220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0" name="Google Shape;19270;p21"/>
              <p:cNvSpPr/>
              <p:nvPr/>
            </p:nvSpPr>
            <p:spPr>
              <a:xfrm flipH="1" rot="10800000">
                <a:off x="145702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1" name="Google Shape;19271;p21"/>
              <p:cNvSpPr/>
              <p:nvPr/>
            </p:nvSpPr>
            <p:spPr>
              <a:xfrm flipH="1" rot="10800000">
                <a:off x="167184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2" name="Google Shape;19272;p21"/>
              <p:cNvSpPr/>
              <p:nvPr/>
            </p:nvSpPr>
            <p:spPr>
              <a:xfrm flipH="1" rot="10800000">
                <a:off x="188667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3" name="Google Shape;19273;p21"/>
              <p:cNvSpPr/>
              <p:nvPr/>
            </p:nvSpPr>
            <p:spPr>
              <a:xfrm flipH="1" rot="10800000">
                <a:off x="210149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4" name="Google Shape;19274;p21"/>
              <p:cNvSpPr/>
              <p:nvPr/>
            </p:nvSpPr>
            <p:spPr>
              <a:xfrm flipH="1" rot="10800000">
                <a:off x="231631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5" name="Google Shape;19275;p21"/>
              <p:cNvSpPr/>
              <p:nvPr/>
            </p:nvSpPr>
            <p:spPr>
              <a:xfrm flipH="1" rot="10800000">
                <a:off x="253114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6" name="Google Shape;19276;p21"/>
              <p:cNvSpPr/>
              <p:nvPr/>
            </p:nvSpPr>
            <p:spPr>
              <a:xfrm flipH="1" rot="10800000">
                <a:off x="274596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7" name="Google Shape;19277;p21"/>
              <p:cNvSpPr/>
              <p:nvPr/>
            </p:nvSpPr>
            <p:spPr>
              <a:xfrm flipH="1" rot="10800000">
                <a:off x="296078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8" name="Google Shape;19278;p21"/>
              <p:cNvSpPr/>
              <p:nvPr/>
            </p:nvSpPr>
            <p:spPr>
              <a:xfrm flipH="1" rot="10800000">
                <a:off x="317561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9" name="Google Shape;19279;p21"/>
              <p:cNvSpPr/>
              <p:nvPr/>
            </p:nvSpPr>
            <p:spPr>
              <a:xfrm flipH="1" rot="10800000">
                <a:off x="339043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0" name="Google Shape;19280;p21"/>
              <p:cNvSpPr/>
              <p:nvPr/>
            </p:nvSpPr>
            <p:spPr>
              <a:xfrm flipH="1" rot="10800000">
                <a:off x="360525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1" name="Google Shape;19281;p21"/>
              <p:cNvSpPr/>
              <p:nvPr/>
            </p:nvSpPr>
            <p:spPr>
              <a:xfrm flipH="1" rot="10800000">
                <a:off x="382008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2" name="Google Shape;19282;p21"/>
              <p:cNvSpPr/>
              <p:nvPr/>
            </p:nvSpPr>
            <p:spPr>
              <a:xfrm flipH="1" rot="10800000">
                <a:off x="403490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3" name="Google Shape;19283;p21"/>
              <p:cNvSpPr/>
              <p:nvPr/>
            </p:nvSpPr>
            <p:spPr>
              <a:xfrm flipH="1" rot="10800000">
                <a:off x="424972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4" name="Google Shape;19284;p21"/>
              <p:cNvSpPr/>
              <p:nvPr/>
            </p:nvSpPr>
            <p:spPr>
              <a:xfrm flipH="1" rot="10800000">
                <a:off x="446455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5" name="Google Shape;19285;p21"/>
              <p:cNvSpPr/>
              <p:nvPr/>
            </p:nvSpPr>
            <p:spPr>
              <a:xfrm flipH="1" rot="10800000">
                <a:off x="467937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6" name="Google Shape;19286;p21"/>
              <p:cNvSpPr/>
              <p:nvPr/>
            </p:nvSpPr>
            <p:spPr>
              <a:xfrm flipH="1" rot="10800000">
                <a:off x="489419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7" name="Google Shape;19287;p21"/>
              <p:cNvSpPr/>
              <p:nvPr/>
            </p:nvSpPr>
            <p:spPr>
              <a:xfrm flipH="1" rot="10800000">
                <a:off x="510902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8" name="Google Shape;19288;p21"/>
              <p:cNvSpPr/>
              <p:nvPr/>
            </p:nvSpPr>
            <p:spPr>
              <a:xfrm flipH="1" rot="10800000">
                <a:off x="532384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9" name="Google Shape;19289;p21"/>
              <p:cNvSpPr/>
              <p:nvPr/>
            </p:nvSpPr>
            <p:spPr>
              <a:xfrm flipH="1" rot="10800000">
                <a:off x="553866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0" name="Google Shape;19290;p21"/>
              <p:cNvSpPr/>
              <p:nvPr/>
            </p:nvSpPr>
            <p:spPr>
              <a:xfrm flipH="1" rot="10800000">
                <a:off x="575349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1" name="Google Shape;19291;p21"/>
              <p:cNvSpPr/>
              <p:nvPr/>
            </p:nvSpPr>
            <p:spPr>
              <a:xfrm flipH="1" rot="10800000">
                <a:off x="596831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2" name="Google Shape;19292;p21"/>
              <p:cNvSpPr/>
              <p:nvPr/>
            </p:nvSpPr>
            <p:spPr>
              <a:xfrm flipH="1" rot="10800000">
                <a:off x="618313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3" name="Google Shape;19293;p21"/>
              <p:cNvSpPr/>
              <p:nvPr/>
            </p:nvSpPr>
            <p:spPr>
              <a:xfrm flipH="1" rot="10800000">
                <a:off x="639796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4" name="Google Shape;19294;p21"/>
              <p:cNvSpPr/>
              <p:nvPr/>
            </p:nvSpPr>
            <p:spPr>
              <a:xfrm flipH="1" rot="10800000">
                <a:off x="661278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5" name="Google Shape;19295;p21"/>
              <p:cNvSpPr/>
              <p:nvPr/>
            </p:nvSpPr>
            <p:spPr>
              <a:xfrm flipH="1" rot="10800000">
                <a:off x="682760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6" name="Google Shape;19296;p21"/>
              <p:cNvSpPr/>
              <p:nvPr/>
            </p:nvSpPr>
            <p:spPr>
              <a:xfrm flipH="1" rot="10800000">
                <a:off x="704243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7" name="Google Shape;19297;p21"/>
              <p:cNvSpPr/>
              <p:nvPr/>
            </p:nvSpPr>
            <p:spPr>
              <a:xfrm flipH="1" rot="10800000">
                <a:off x="725725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8" name="Google Shape;19298;p21"/>
              <p:cNvSpPr/>
              <p:nvPr/>
            </p:nvSpPr>
            <p:spPr>
              <a:xfrm flipH="1" rot="10800000">
                <a:off x="747207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9" name="Google Shape;19299;p21"/>
              <p:cNvSpPr/>
              <p:nvPr/>
            </p:nvSpPr>
            <p:spPr>
              <a:xfrm flipH="1" rot="10800000">
                <a:off x="768690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0" name="Google Shape;19300;p21"/>
              <p:cNvSpPr/>
              <p:nvPr/>
            </p:nvSpPr>
            <p:spPr>
              <a:xfrm flipH="1" rot="10800000">
                <a:off x="790172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1" name="Google Shape;19301;p21"/>
              <p:cNvSpPr/>
              <p:nvPr/>
            </p:nvSpPr>
            <p:spPr>
              <a:xfrm flipH="1" rot="10800000">
                <a:off x="8116546"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2" name="Google Shape;19302;p21"/>
              <p:cNvSpPr/>
              <p:nvPr/>
            </p:nvSpPr>
            <p:spPr>
              <a:xfrm flipH="1" rot="10800000">
                <a:off x="833137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3" name="Google Shape;19303;p21"/>
              <p:cNvSpPr/>
              <p:nvPr/>
            </p:nvSpPr>
            <p:spPr>
              <a:xfrm flipH="1" rot="10800000">
                <a:off x="854619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4" name="Google Shape;19304;p21"/>
              <p:cNvSpPr/>
              <p:nvPr/>
            </p:nvSpPr>
            <p:spPr>
              <a:xfrm flipH="1" rot="10800000">
                <a:off x="8761016"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5" name="Google Shape;19305;p21"/>
              <p:cNvSpPr/>
              <p:nvPr/>
            </p:nvSpPr>
            <p:spPr>
              <a:xfrm flipH="1" rot="10800000">
                <a:off x="897584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6" name="Google Shape;19306;p21"/>
              <p:cNvSpPr/>
              <p:nvPr/>
            </p:nvSpPr>
            <p:spPr>
              <a:xfrm flipH="1" rot="10800000">
                <a:off x="-46739"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7" name="Google Shape;19307;p21"/>
              <p:cNvSpPr/>
              <p:nvPr/>
            </p:nvSpPr>
            <p:spPr>
              <a:xfrm flipH="1" rot="10800000">
                <a:off x="16808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8" name="Google Shape;19308;p21"/>
              <p:cNvSpPr/>
              <p:nvPr/>
            </p:nvSpPr>
            <p:spPr>
              <a:xfrm flipH="1" rot="10800000">
                <a:off x="38290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9" name="Google Shape;19309;p21"/>
              <p:cNvSpPr/>
              <p:nvPr/>
            </p:nvSpPr>
            <p:spPr>
              <a:xfrm flipH="1" rot="10800000">
                <a:off x="59773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0" name="Google Shape;19310;p21"/>
              <p:cNvSpPr/>
              <p:nvPr/>
            </p:nvSpPr>
            <p:spPr>
              <a:xfrm flipH="1" rot="10800000">
                <a:off x="81255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1" name="Google Shape;19311;p21"/>
              <p:cNvSpPr/>
              <p:nvPr/>
            </p:nvSpPr>
            <p:spPr>
              <a:xfrm flipH="1" rot="10800000">
                <a:off x="102737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2" name="Google Shape;19312;p21"/>
              <p:cNvSpPr/>
              <p:nvPr/>
            </p:nvSpPr>
            <p:spPr>
              <a:xfrm flipH="1" rot="10800000">
                <a:off x="124220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3" name="Google Shape;19313;p21"/>
              <p:cNvSpPr/>
              <p:nvPr/>
            </p:nvSpPr>
            <p:spPr>
              <a:xfrm flipH="1" rot="10800000">
                <a:off x="145702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4" name="Google Shape;19314;p21"/>
              <p:cNvSpPr/>
              <p:nvPr/>
            </p:nvSpPr>
            <p:spPr>
              <a:xfrm flipH="1" rot="10800000">
                <a:off x="167184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5" name="Google Shape;19315;p21"/>
              <p:cNvSpPr/>
              <p:nvPr/>
            </p:nvSpPr>
            <p:spPr>
              <a:xfrm flipH="1" rot="10800000">
                <a:off x="188667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6" name="Google Shape;19316;p21"/>
              <p:cNvSpPr/>
              <p:nvPr/>
            </p:nvSpPr>
            <p:spPr>
              <a:xfrm flipH="1" rot="10800000">
                <a:off x="210149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7" name="Google Shape;19317;p21"/>
              <p:cNvSpPr/>
              <p:nvPr/>
            </p:nvSpPr>
            <p:spPr>
              <a:xfrm flipH="1" rot="10800000">
                <a:off x="231631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8" name="Google Shape;19318;p21"/>
              <p:cNvSpPr/>
              <p:nvPr/>
            </p:nvSpPr>
            <p:spPr>
              <a:xfrm flipH="1" rot="10800000">
                <a:off x="253114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9" name="Google Shape;19319;p21"/>
              <p:cNvSpPr/>
              <p:nvPr/>
            </p:nvSpPr>
            <p:spPr>
              <a:xfrm flipH="1" rot="10800000">
                <a:off x="274596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0" name="Google Shape;19320;p21"/>
              <p:cNvSpPr/>
              <p:nvPr/>
            </p:nvSpPr>
            <p:spPr>
              <a:xfrm flipH="1" rot="10800000">
                <a:off x="296078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1" name="Google Shape;19321;p21"/>
              <p:cNvSpPr/>
              <p:nvPr/>
            </p:nvSpPr>
            <p:spPr>
              <a:xfrm flipH="1" rot="10800000">
                <a:off x="317561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2" name="Google Shape;19322;p21"/>
              <p:cNvSpPr/>
              <p:nvPr/>
            </p:nvSpPr>
            <p:spPr>
              <a:xfrm flipH="1" rot="10800000">
                <a:off x="339043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3" name="Google Shape;19323;p21"/>
              <p:cNvSpPr/>
              <p:nvPr/>
            </p:nvSpPr>
            <p:spPr>
              <a:xfrm flipH="1" rot="10800000">
                <a:off x="360525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4" name="Google Shape;19324;p21"/>
              <p:cNvSpPr/>
              <p:nvPr/>
            </p:nvSpPr>
            <p:spPr>
              <a:xfrm flipH="1" rot="10800000">
                <a:off x="382008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5" name="Google Shape;19325;p21"/>
              <p:cNvSpPr/>
              <p:nvPr/>
            </p:nvSpPr>
            <p:spPr>
              <a:xfrm flipH="1" rot="10800000">
                <a:off x="403490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6" name="Google Shape;19326;p21"/>
              <p:cNvSpPr/>
              <p:nvPr/>
            </p:nvSpPr>
            <p:spPr>
              <a:xfrm flipH="1" rot="10800000">
                <a:off x="424972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7" name="Google Shape;19327;p21"/>
              <p:cNvSpPr/>
              <p:nvPr/>
            </p:nvSpPr>
            <p:spPr>
              <a:xfrm flipH="1" rot="10800000">
                <a:off x="446455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8" name="Google Shape;19328;p21"/>
              <p:cNvSpPr/>
              <p:nvPr/>
            </p:nvSpPr>
            <p:spPr>
              <a:xfrm flipH="1" rot="10800000">
                <a:off x="467937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9" name="Google Shape;19329;p21"/>
              <p:cNvSpPr/>
              <p:nvPr/>
            </p:nvSpPr>
            <p:spPr>
              <a:xfrm flipH="1" rot="10800000">
                <a:off x="489419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0" name="Google Shape;19330;p21"/>
              <p:cNvSpPr/>
              <p:nvPr/>
            </p:nvSpPr>
            <p:spPr>
              <a:xfrm flipH="1" rot="10800000">
                <a:off x="510902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1" name="Google Shape;19331;p21"/>
              <p:cNvSpPr/>
              <p:nvPr/>
            </p:nvSpPr>
            <p:spPr>
              <a:xfrm flipH="1" rot="10800000">
                <a:off x="532384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2" name="Google Shape;19332;p21"/>
              <p:cNvSpPr/>
              <p:nvPr/>
            </p:nvSpPr>
            <p:spPr>
              <a:xfrm flipH="1" rot="10800000">
                <a:off x="553866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3" name="Google Shape;19333;p21"/>
              <p:cNvSpPr/>
              <p:nvPr/>
            </p:nvSpPr>
            <p:spPr>
              <a:xfrm flipH="1" rot="10800000">
                <a:off x="575349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4" name="Google Shape;19334;p21"/>
              <p:cNvSpPr/>
              <p:nvPr/>
            </p:nvSpPr>
            <p:spPr>
              <a:xfrm flipH="1" rot="10800000">
                <a:off x="596831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5" name="Google Shape;19335;p21"/>
              <p:cNvSpPr/>
              <p:nvPr/>
            </p:nvSpPr>
            <p:spPr>
              <a:xfrm flipH="1" rot="10800000">
                <a:off x="618313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6" name="Google Shape;19336;p21"/>
              <p:cNvSpPr/>
              <p:nvPr/>
            </p:nvSpPr>
            <p:spPr>
              <a:xfrm flipH="1" rot="10800000">
                <a:off x="639796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7" name="Google Shape;19337;p21"/>
              <p:cNvSpPr/>
              <p:nvPr/>
            </p:nvSpPr>
            <p:spPr>
              <a:xfrm flipH="1" rot="10800000">
                <a:off x="661278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8" name="Google Shape;19338;p21"/>
              <p:cNvSpPr/>
              <p:nvPr/>
            </p:nvSpPr>
            <p:spPr>
              <a:xfrm flipH="1" rot="10800000">
                <a:off x="682760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9" name="Google Shape;19339;p21"/>
              <p:cNvSpPr/>
              <p:nvPr/>
            </p:nvSpPr>
            <p:spPr>
              <a:xfrm flipH="1" rot="10800000">
                <a:off x="704243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0" name="Google Shape;19340;p21"/>
              <p:cNvSpPr/>
              <p:nvPr/>
            </p:nvSpPr>
            <p:spPr>
              <a:xfrm flipH="1" rot="10800000">
                <a:off x="725725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1" name="Google Shape;19341;p21"/>
              <p:cNvSpPr/>
              <p:nvPr/>
            </p:nvSpPr>
            <p:spPr>
              <a:xfrm flipH="1" rot="10800000">
                <a:off x="747207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2" name="Google Shape;19342;p21"/>
              <p:cNvSpPr/>
              <p:nvPr/>
            </p:nvSpPr>
            <p:spPr>
              <a:xfrm flipH="1" rot="10800000">
                <a:off x="768690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3" name="Google Shape;19343;p21"/>
              <p:cNvSpPr/>
              <p:nvPr/>
            </p:nvSpPr>
            <p:spPr>
              <a:xfrm flipH="1" rot="10800000">
                <a:off x="790172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4" name="Google Shape;19344;p21"/>
              <p:cNvSpPr/>
              <p:nvPr/>
            </p:nvSpPr>
            <p:spPr>
              <a:xfrm flipH="1" rot="10800000">
                <a:off x="8116546"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5" name="Google Shape;19345;p21"/>
              <p:cNvSpPr/>
              <p:nvPr/>
            </p:nvSpPr>
            <p:spPr>
              <a:xfrm flipH="1" rot="10800000">
                <a:off x="833137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6" name="Google Shape;19346;p21"/>
              <p:cNvSpPr/>
              <p:nvPr/>
            </p:nvSpPr>
            <p:spPr>
              <a:xfrm flipH="1" rot="10800000">
                <a:off x="854619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7" name="Google Shape;19347;p21"/>
              <p:cNvSpPr/>
              <p:nvPr/>
            </p:nvSpPr>
            <p:spPr>
              <a:xfrm flipH="1" rot="10800000">
                <a:off x="8761016"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8" name="Google Shape;19348;p21"/>
              <p:cNvSpPr/>
              <p:nvPr/>
            </p:nvSpPr>
            <p:spPr>
              <a:xfrm flipH="1" rot="10800000">
                <a:off x="897584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9" name="Google Shape;19349;p21"/>
              <p:cNvSpPr/>
              <p:nvPr/>
            </p:nvSpPr>
            <p:spPr>
              <a:xfrm flipH="1" rot="10800000">
                <a:off x="-46739"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0" name="Google Shape;19350;p21"/>
              <p:cNvSpPr/>
              <p:nvPr/>
            </p:nvSpPr>
            <p:spPr>
              <a:xfrm flipH="1" rot="10800000">
                <a:off x="16808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1" name="Google Shape;19351;p21"/>
              <p:cNvSpPr/>
              <p:nvPr/>
            </p:nvSpPr>
            <p:spPr>
              <a:xfrm flipH="1" rot="10800000">
                <a:off x="38290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2" name="Google Shape;19352;p21"/>
              <p:cNvSpPr/>
              <p:nvPr/>
            </p:nvSpPr>
            <p:spPr>
              <a:xfrm flipH="1" rot="10800000">
                <a:off x="59773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3" name="Google Shape;19353;p21"/>
              <p:cNvSpPr/>
              <p:nvPr/>
            </p:nvSpPr>
            <p:spPr>
              <a:xfrm flipH="1" rot="10800000">
                <a:off x="81255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4" name="Google Shape;19354;p21"/>
              <p:cNvSpPr/>
              <p:nvPr/>
            </p:nvSpPr>
            <p:spPr>
              <a:xfrm flipH="1" rot="10800000">
                <a:off x="102737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5" name="Google Shape;19355;p21"/>
              <p:cNvSpPr/>
              <p:nvPr/>
            </p:nvSpPr>
            <p:spPr>
              <a:xfrm flipH="1" rot="10800000">
                <a:off x="124220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6" name="Google Shape;19356;p21"/>
              <p:cNvSpPr/>
              <p:nvPr/>
            </p:nvSpPr>
            <p:spPr>
              <a:xfrm flipH="1" rot="10800000">
                <a:off x="145702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7" name="Google Shape;19357;p21"/>
              <p:cNvSpPr/>
              <p:nvPr/>
            </p:nvSpPr>
            <p:spPr>
              <a:xfrm flipH="1" rot="10800000">
                <a:off x="167184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8" name="Google Shape;19358;p21"/>
              <p:cNvSpPr/>
              <p:nvPr/>
            </p:nvSpPr>
            <p:spPr>
              <a:xfrm flipH="1" rot="10800000">
                <a:off x="188667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9" name="Google Shape;19359;p21"/>
              <p:cNvSpPr/>
              <p:nvPr/>
            </p:nvSpPr>
            <p:spPr>
              <a:xfrm flipH="1" rot="10800000">
                <a:off x="210149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0" name="Google Shape;19360;p21"/>
              <p:cNvSpPr/>
              <p:nvPr/>
            </p:nvSpPr>
            <p:spPr>
              <a:xfrm flipH="1" rot="10800000">
                <a:off x="231631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1" name="Google Shape;19361;p21"/>
              <p:cNvSpPr/>
              <p:nvPr/>
            </p:nvSpPr>
            <p:spPr>
              <a:xfrm flipH="1" rot="10800000">
                <a:off x="253114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2" name="Google Shape;19362;p21"/>
              <p:cNvSpPr/>
              <p:nvPr/>
            </p:nvSpPr>
            <p:spPr>
              <a:xfrm flipH="1" rot="10800000">
                <a:off x="274596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3" name="Google Shape;19363;p21"/>
              <p:cNvSpPr/>
              <p:nvPr/>
            </p:nvSpPr>
            <p:spPr>
              <a:xfrm flipH="1" rot="10800000">
                <a:off x="296078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4" name="Google Shape;19364;p21"/>
              <p:cNvSpPr/>
              <p:nvPr/>
            </p:nvSpPr>
            <p:spPr>
              <a:xfrm flipH="1" rot="10800000">
                <a:off x="317561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5" name="Google Shape;19365;p21"/>
              <p:cNvSpPr/>
              <p:nvPr/>
            </p:nvSpPr>
            <p:spPr>
              <a:xfrm flipH="1" rot="10800000">
                <a:off x="339043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6" name="Google Shape;19366;p21"/>
              <p:cNvSpPr/>
              <p:nvPr/>
            </p:nvSpPr>
            <p:spPr>
              <a:xfrm flipH="1" rot="10800000">
                <a:off x="360525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7" name="Google Shape;19367;p21"/>
              <p:cNvSpPr/>
              <p:nvPr/>
            </p:nvSpPr>
            <p:spPr>
              <a:xfrm flipH="1" rot="10800000">
                <a:off x="382008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8" name="Google Shape;19368;p21"/>
              <p:cNvSpPr/>
              <p:nvPr/>
            </p:nvSpPr>
            <p:spPr>
              <a:xfrm flipH="1" rot="10800000">
                <a:off x="403490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9" name="Google Shape;19369;p21"/>
              <p:cNvSpPr/>
              <p:nvPr/>
            </p:nvSpPr>
            <p:spPr>
              <a:xfrm flipH="1" rot="10800000">
                <a:off x="424972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0" name="Google Shape;19370;p21"/>
              <p:cNvSpPr/>
              <p:nvPr/>
            </p:nvSpPr>
            <p:spPr>
              <a:xfrm flipH="1" rot="10800000">
                <a:off x="446455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1" name="Google Shape;19371;p21"/>
              <p:cNvSpPr/>
              <p:nvPr/>
            </p:nvSpPr>
            <p:spPr>
              <a:xfrm flipH="1" rot="10800000">
                <a:off x="467937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2" name="Google Shape;19372;p21"/>
              <p:cNvSpPr/>
              <p:nvPr/>
            </p:nvSpPr>
            <p:spPr>
              <a:xfrm flipH="1" rot="10800000">
                <a:off x="489419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3" name="Google Shape;19373;p21"/>
              <p:cNvSpPr/>
              <p:nvPr/>
            </p:nvSpPr>
            <p:spPr>
              <a:xfrm flipH="1" rot="10800000">
                <a:off x="510902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4" name="Google Shape;19374;p21"/>
              <p:cNvSpPr/>
              <p:nvPr/>
            </p:nvSpPr>
            <p:spPr>
              <a:xfrm flipH="1" rot="10800000">
                <a:off x="532384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5" name="Google Shape;19375;p21"/>
              <p:cNvSpPr/>
              <p:nvPr/>
            </p:nvSpPr>
            <p:spPr>
              <a:xfrm flipH="1" rot="10800000">
                <a:off x="553866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6" name="Google Shape;19376;p21"/>
              <p:cNvSpPr/>
              <p:nvPr/>
            </p:nvSpPr>
            <p:spPr>
              <a:xfrm flipH="1" rot="10800000">
                <a:off x="575349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7" name="Google Shape;19377;p21"/>
              <p:cNvSpPr/>
              <p:nvPr/>
            </p:nvSpPr>
            <p:spPr>
              <a:xfrm flipH="1" rot="10800000">
                <a:off x="596831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8" name="Google Shape;19378;p21"/>
              <p:cNvSpPr/>
              <p:nvPr/>
            </p:nvSpPr>
            <p:spPr>
              <a:xfrm flipH="1" rot="10800000">
                <a:off x="618313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9" name="Google Shape;19379;p21"/>
              <p:cNvSpPr/>
              <p:nvPr/>
            </p:nvSpPr>
            <p:spPr>
              <a:xfrm flipH="1" rot="10800000">
                <a:off x="639796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0" name="Google Shape;19380;p21"/>
              <p:cNvSpPr/>
              <p:nvPr/>
            </p:nvSpPr>
            <p:spPr>
              <a:xfrm flipH="1" rot="10800000">
                <a:off x="661278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1" name="Google Shape;19381;p21"/>
              <p:cNvSpPr/>
              <p:nvPr/>
            </p:nvSpPr>
            <p:spPr>
              <a:xfrm flipH="1" rot="10800000">
                <a:off x="682760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2" name="Google Shape;19382;p21"/>
              <p:cNvSpPr/>
              <p:nvPr/>
            </p:nvSpPr>
            <p:spPr>
              <a:xfrm flipH="1" rot="10800000">
                <a:off x="704243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3" name="Google Shape;19383;p21"/>
              <p:cNvSpPr/>
              <p:nvPr/>
            </p:nvSpPr>
            <p:spPr>
              <a:xfrm flipH="1" rot="10800000">
                <a:off x="725725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4" name="Google Shape;19384;p21"/>
              <p:cNvSpPr/>
              <p:nvPr/>
            </p:nvSpPr>
            <p:spPr>
              <a:xfrm flipH="1" rot="10800000">
                <a:off x="747207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5" name="Google Shape;19385;p21"/>
              <p:cNvSpPr/>
              <p:nvPr/>
            </p:nvSpPr>
            <p:spPr>
              <a:xfrm flipH="1" rot="10800000">
                <a:off x="768690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6" name="Google Shape;19386;p21"/>
              <p:cNvSpPr/>
              <p:nvPr/>
            </p:nvSpPr>
            <p:spPr>
              <a:xfrm flipH="1" rot="10800000">
                <a:off x="790172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7" name="Google Shape;19387;p21"/>
              <p:cNvSpPr/>
              <p:nvPr/>
            </p:nvSpPr>
            <p:spPr>
              <a:xfrm flipH="1" rot="10800000">
                <a:off x="8116546"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8" name="Google Shape;19388;p21"/>
              <p:cNvSpPr/>
              <p:nvPr/>
            </p:nvSpPr>
            <p:spPr>
              <a:xfrm flipH="1" rot="10800000">
                <a:off x="833137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9" name="Google Shape;19389;p21"/>
              <p:cNvSpPr/>
              <p:nvPr/>
            </p:nvSpPr>
            <p:spPr>
              <a:xfrm flipH="1" rot="10800000">
                <a:off x="854619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0" name="Google Shape;19390;p21"/>
              <p:cNvSpPr/>
              <p:nvPr/>
            </p:nvSpPr>
            <p:spPr>
              <a:xfrm flipH="1" rot="10800000">
                <a:off x="8761016"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1" name="Google Shape;19391;p21"/>
              <p:cNvSpPr/>
              <p:nvPr/>
            </p:nvSpPr>
            <p:spPr>
              <a:xfrm flipH="1" rot="10800000">
                <a:off x="897584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2" name="Google Shape;19392;p21"/>
              <p:cNvSpPr/>
              <p:nvPr/>
            </p:nvSpPr>
            <p:spPr>
              <a:xfrm flipH="1" rot="10800000">
                <a:off x="-46739"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3" name="Google Shape;19393;p21"/>
              <p:cNvSpPr/>
              <p:nvPr/>
            </p:nvSpPr>
            <p:spPr>
              <a:xfrm flipH="1" rot="10800000">
                <a:off x="16808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4" name="Google Shape;19394;p21"/>
              <p:cNvSpPr/>
              <p:nvPr/>
            </p:nvSpPr>
            <p:spPr>
              <a:xfrm flipH="1" rot="10800000">
                <a:off x="38290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5" name="Google Shape;19395;p21"/>
              <p:cNvSpPr/>
              <p:nvPr/>
            </p:nvSpPr>
            <p:spPr>
              <a:xfrm flipH="1" rot="10800000">
                <a:off x="59773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6" name="Google Shape;19396;p21"/>
              <p:cNvSpPr/>
              <p:nvPr/>
            </p:nvSpPr>
            <p:spPr>
              <a:xfrm flipH="1" rot="10800000">
                <a:off x="81255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7" name="Google Shape;19397;p21"/>
              <p:cNvSpPr/>
              <p:nvPr/>
            </p:nvSpPr>
            <p:spPr>
              <a:xfrm flipH="1" rot="10800000">
                <a:off x="102737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8" name="Google Shape;19398;p21"/>
              <p:cNvSpPr/>
              <p:nvPr/>
            </p:nvSpPr>
            <p:spPr>
              <a:xfrm flipH="1" rot="10800000">
                <a:off x="124220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9" name="Google Shape;19399;p21"/>
              <p:cNvSpPr/>
              <p:nvPr/>
            </p:nvSpPr>
            <p:spPr>
              <a:xfrm flipH="1" rot="10800000">
                <a:off x="145702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0" name="Google Shape;19400;p21"/>
              <p:cNvSpPr/>
              <p:nvPr/>
            </p:nvSpPr>
            <p:spPr>
              <a:xfrm flipH="1" rot="10800000">
                <a:off x="167184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1" name="Google Shape;19401;p21"/>
              <p:cNvSpPr/>
              <p:nvPr/>
            </p:nvSpPr>
            <p:spPr>
              <a:xfrm flipH="1" rot="10800000">
                <a:off x="188667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2" name="Google Shape;19402;p21"/>
              <p:cNvSpPr/>
              <p:nvPr/>
            </p:nvSpPr>
            <p:spPr>
              <a:xfrm flipH="1" rot="10800000">
                <a:off x="210149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3" name="Google Shape;19403;p21"/>
              <p:cNvSpPr/>
              <p:nvPr/>
            </p:nvSpPr>
            <p:spPr>
              <a:xfrm flipH="1" rot="10800000">
                <a:off x="231631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4" name="Google Shape;19404;p21"/>
              <p:cNvSpPr/>
              <p:nvPr/>
            </p:nvSpPr>
            <p:spPr>
              <a:xfrm flipH="1" rot="10800000">
                <a:off x="253114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5" name="Google Shape;19405;p21"/>
              <p:cNvSpPr/>
              <p:nvPr/>
            </p:nvSpPr>
            <p:spPr>
              <a:xfrm flipH="1" rot="10800000">
                <a:off x="274596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6" name="Google Shape;19406;p21"/>
              <p:cNvSpPr/>
              <p:nvPr/>
            </p:nvSpPr>
            <p:spPr>
              <a:xfrm flipH="1" rot="10800000">
                <a:off x="296078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7" name="Google Shape;19407;p21"/>
              <p:cNvSpPr/>
              <p:nvPr/>
            </p:nvSpPr>
            <p:spPr>
              <a:xfrm flipH="1" rot="10800000">
                <a:off x="317561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8" name="Google Shape;19408;p21"/>
              <p:cNvSpPr/>
              <p:nvPr/>
            </p:nvSpPr>
            <p:spPr>
              <a:xfrm flipH="1" rot="10800000">
                <a:off x="339043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9" name="Google Shape;19409;p21"/>
              <p:cNvSpPr/>
              <p:nvPr/>
            </p:nvSpPr>
            <p:spPr>
              <a:xfrm flipH="1" rot="10800000">
                <a:off x="360525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0" name="Google Shape;19410;p21"/>
              <p:cNvSpPr/>
              <p:nvPr/>
            </p:nvSpPr>
            <p:spPr>
              <a:xfrm flipH="1" rot="10800000">
                <a:off x="382008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1" name="Google Shape;19411;p21"/>
              <p:cNvSpPr/>
              <p:nvPr/>
            </p:nvSpPr>
            <p:spPr>
              <a:xfrm flipH="1" rot="10800000">
                <a:off x="403490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2" name="Google Shape;19412;p21"/>
              <p:cNvSpPr/>
              <p:nvPr/>
            </p:nvSpPr>
            <p:spPr>
              <a:xfrm flipH="1" rot="10800000">
                <a:off x="424972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3" name="Google Shape;19413;p21"/>
              <p:cNvSpPr/>
              <p:nvPr/>
            </p:nvSpPr>
            <p:spPr>
              <a:xfrm flipH="1" rot="10800000">
                <a:off x="446455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4" name="Google Shape;19414;p21"/>
              <p:cNvSpPr/>
              <p:nvPr/>
            </p:nvSpPr>
            <p:spPr>
              <a:xfrm flipH="1" rot="10800000">
                <a:off x="467937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5" name="Google Shape;19415;p21"/>
              <p:cNvSpPr/>
              <p:nvPr/>
            </p:nvSpPr>
            <p:spPr>
              <a:xfrm flipH="1" rot="10800000">
                <a:off x="489419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6" name="Google Shape;19416;p21"/>
              <p:cNvSpPr/>
              <p:nvPr/>
            </p:nvSpPr>
            <p:spPr>
              <a:xfrm flipH="1" rot="10800000">
                <a:off x="510902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7" name="Google Shape;19417;p21"/>
              <p:cNvSpPr/>
              <p:nvPr/>
            </p:nvSpPr>
            <p:spPr>
              <a:xfrm flipH="1" rot="10800000">
                <a:off x="532384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8" name="Google Shape;19418;p21"/>
              <p:cNvSpPr/>
              <p:nvPr/>
            </p:nvSpPr>
            <p:spPr>
              <a:xfrm flipH="1" rot="10800000">
                <a:off x="553866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9" name="Google Shape;19419;p21"/>
              <p:cNvSpPr/>
              <p:nvPr/>
            </p:nvSpPr>
            <p:spPr>
              <a:xfrm flipH="1" rot="10800000">
                <a:off x="575349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0" name="Google Shape;19420;p21"/>
              <p:cNvSpPr/>
              <p:nvPr/>
            </p:nvSpPr>
            <p:spPr>
              <a:xfrm flipH="1" rot="10800000">
                <a:off x="596831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1" name="Google Shape;19421;p21"/>
              <p:cNvSpPr/>
              <p:nvPr/>
            </p:nvSpPr>
            <p:spPr>
              <a:xfrm flipH="1" rot="10800000">
                <a:off x="618313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2" name="Google Shape;19422;p21"/>
              <p:cNvSpPr/>
              <p:nvPr/>
            </p:nvSpPr>
            <p:spPr>
              <a:xfrm flipH="1" rot="10800000">
                <a:off x="639796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3" name="Google Shape;19423;p21"/>
              <p:cNvSpPr/>
              <p:nvPr/>
            </p:nvSpPr>
            <p:spPr>
              <a:xfrm flipH="1" rot="10800000">
                <a:off x="661278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4" name="Google Shape;19424;p21"/>
              <p:cNvSpPr/>
              <p:nvPr/>
            </p:nvSpPr>
            <p:spPr>
              <a:xfrm flipH="1" rot="10800000">
                <a:off x="682760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5" name="Google Shape;19425;p21"/>
              <p:cNvSpPr/>
              <p:nvPr/>
            </p:nvSpPr>
            <p:spPr>
              <a:xfrm flipH="1" rot="10800000">
                <a:off x="704243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6" name="Google Shape;19426;p21"/>
              <p:cNvSpPr/>
              <p:nvPr/>
            </p:nvSpPr>
            <p:spPr>
              <a:xfrm flipH="1" rot="10800000">
                <a:off x="725725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7" name="Google Shape;19427;p21"/>
              <p:cNvSpPr/>
              <p:nvPr/>
            </p:nvSpPr>
            <p:spPr>
              <a:xfrm flipH="1" rot="10800000">
                <a:off x="747207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8" name="Google Shape;19428;p21"/>
              <p:cNvSpPr/>
              <p:nvPr/>
            </p:nvSpPr>
            <p:spPr>
              <a:xfrm flipH="1" rot="10800000">
                <a:off x="768690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9" name="Google Shape;19429;p21"/>
              <p:cNvSpPr/>
              <p:nvPr/>
            </p:nvSpPr>
            <p:spPr>
              <a:xfrm flipH="1" rot="10800000">
                <a:off x="790172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0" name="Google Shape;19430;p21"/>
              <p:cNvSpPr/>
              <p:nvPr/>
            </p:nvSpPr>
            <p:spPr>
              <a:xfrm flipH="1" rot="10800000">
                <a:off x="8116546"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1" name="Google Shape;19431;p21"/>
              <p:cNvSpPr/>
              <p:nvPr/>
            </p:nvSpPr>
            <p:spPr>
              <a:xfrm flipH="1" rot="10800000">
                <a:off x="833137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2" name="Google Shape;19432;p21"/>
              <p:cNvSpPr/>
              <p:nvPr/>
            </p:nvSpPr>
            <p:spPr>
              <a:xfrm flipH="1" rot="10800000">
                <a:off x="854619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3" name="Google Shape;19433;p21"/>
              <p:cNvSpPr/>
              <p:nvPr/>
            </p:nvSpPr>
            <p:spPr>
              <a:xfrm flipH="1" rot="10800000">
                <a:off x="8761016"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4" name="Google Shape;19434;p21"/>
              <p:cNvSpPr/>
              <p:nvPr/>
            </p:nvSpPr>
            <p:spPr>
              <a:xfrm flipH="1" rot="10800000">
                <a:off x="897584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5" name="Google Shape;19435;p21"/>
              <p:cNvSpPr/>
              <p:nvPr/>
            </p:nvSpPr>
            <p:spPr>
              <a:xfrm flipH="1" rot="10800000">
                <a:off x="-46739"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6" name="Google Shape;19436;p21"/>
              <p:cNvSpPr/>
              <p:nvPr/>
            </p:nvSpPr>
            <p:spPr>
              <a:xfrm flipH="1" rot="10800000">
                <a:off x="16808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7" name="Google Shape;19437;p21"/>
              <p:cNvSpPr/>
              <p:nvPr/>
            </p:nvSpPr>
            <p:spPr>
              <a:xfrm flipH="1" rot="10800000">
                <a:off x="38290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8" name="Google Shape;19438;p21"/>
              <p:cNvSpPr/>
              <p:nvPr/>
            </p:nvSpPr>
            <p:spPr>
              <a:xfrm flipH="1" rot="10800000">
                <a:off x="59773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9" name="Google Shape;19439;p21"/>
              <p:cNvSpPr/>
              <p:nvPr/>
            </p:nvSpPr>
            <p:spPr>
              <a:xfrm flipH="1" rot="10800000">
                <a:off x="81255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0" name="Google Shape;19440;p21"/>
              <p:cNvSpPr/>
              <p:nvPr/>
            </p:nvSpPr>
            <p:spPr>
              <a:xfrm flipH="1" rot="10800000">
                <a:off x="102737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1" name="Google Shape;19441;p21"/>
              <p:cNvSpPr/>
              <p:nvPr/>
            </p:nvSpPr>
            <p:spPr>
              <a:xfrm flipH="1" rot="10800000">
                <a:off x="124220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2" name="Google Shape;19442;p21"/>
              <p:cNvSpPr/>
              <p:nvPr/>
            </p:nvSpPr>
            <p:spPr>
              <a:xfrm flipH="1" rot="10800000">
                <a:off x="145702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3" name="Google Shape;19443;p21"/>
              <p:cNvSpPr/>
              <p:nvPr/>
            </p:nvSpPr>
            <p:spPr>
              <a:xfrm flipH="1" rot="10800000">
                <a:off x="167184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4" name="Google Shape;19444;p21"/>
              <p:cNvSpPr/>
              <p:nvPr/>
            </p:nvSpPr>
            <p:spPr>
              <a:xfrm flipH="1" rot="10800000">
                <a:off x="188667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5" name="Google Shape;19445;p21"/>
              <p:cNvSpPr/>
              <p:nvPr/>
            </p:nvSpPr>
            <p:spPr>
              <a:xfrm flipH="1" rot="10800000">
                <a:off x="210149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6" name="Google Shape;19446;p21"/>
              <p:cNvSpPr/>
              <p:nvPr/>
            </p:nvSpPr>
            <p:spPr>
              <a:xfrm flipH="1" rot="10800000">
                <a:off x="231631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7" name="Google Shape;19447;p21"/>
              <p:cNvSpPr/>
              <p:nvPr/>
            </p:nvSpPr>
            <p:spPr>
              <a:xfrm flipH="1" rot="10800000">
                <a:off x="253114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8" name="Google Shape;19448;p21"/>
              <p:cNvSpPr/>
              <p:nvPr/>
            </p:nvSpPr>
            <p:spPr>
              <a:xfrm flipH="1" rot="10800000">
                <a:off x="274596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9" name="Google Shape;19449;p21"/>
              <p:cNvSpPr/>
              <p:nvPr/>
            </p:nvSpPr>
            <p:spPr>
              <a:xfrm flipH="1" rot="10800000">
                <a:off x="296078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0" name="Google Shape;19450;p21"/>
              <p:cNvSpPr/>
              <p:nvPr/>
            </p:nvSpPr>
            <p:spPr>
              <a:xfrm flipH="1" rot="10800000">
                <a:off x="317561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1" name="Google Shape;19451;p21"/>
              <p:cNvSpPr/>
              <p:nvPr/>
            </p:nvSpPr>
            <p:spPr>
              <a:xfrm flipH="1" rot="10800000">
                <a:off x="339043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2" name="Google Shape;19452;p21"/>
              <p:cNvSpPr/>
              <p:nvPr/>
            </p:nvSpPr>
            <p:spPr>
              <a:xfrm flipH="1" rot="10800000">
                <a:off x="360525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3" name="Google Shape;19453;p21"/>
              <p:cNvSpPr/>
              <p:nvPr/>
            </p:nvSpPr>
            <p:spPr>
              <a:xfrm flipH="1" rot="10800000">
                <a:off x="382008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4" name="Google Shape;19454;p21"/>
              <p:cNvSpPr/>
              <p:nvPr/>
            </p:nvSpPr>
            <p:spPr>
              <a:xfrm flipH="1" rot="10800000">
                <a:off x="403490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5" name="Google Shape;19455;p21"/>
              <p:cNvSpPr/>
              <p:nvPr/>
            </p:nvSpPr>
            <p:spPr>
              <a:xfrm flipH="1" rot="10800000">
                <a:off x="424972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6" name="Google Shape;19456;p21"/>
              <p:cNvSpPr/>
              <p:nvPr/>
            </p:nvSpPr>
            <p:spPr>
              <a:xfrm flipH="1" rot="10800000">
                <a:off x="446455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7" name="Google Shape;19457;p21"/>
              <p:cNvSpPr/>
              <p:nvPr/>
            </p:nvSpPr>
            <p:spPr>
              <a:xfrm flipH="1" rot="10800000">
                <a:off x="467937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8" name="Google Shape;19458;p21"/>
              <p:cNvSpPr/>
              <p:nvPr/>
            </p:nvSpPr>
            <p:spPr>
              <a:xfrm flipH="1" rot="10800000">
                <a:off x="489419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9" name="Google Shape;19459;p21"/>
              <p:cNvSpPr/>
              <p:nvPr/>
            </p:nvSpPr>
            <p:spPr>
              <a:xfrm flipH="1" rot="10800000">
                <a:off x="510902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0" name="Google Shape;19460;p21"/>
              <p:cNvSpPr/>
              <p:nvPr/>
            </p:nvSpPr>
            <p:spPr>
              <a:xfrm flipH="1" rot="10800000">
                <a:off x="532384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1" name="Google Shape;19461;p21"/>
              <p:cNvSpPr/>
              <p:nvPr/>
            </p:nvSpPr>
            <p:spPr>
              <a:xfrm flipH="1" rot="10800000">
                <a:off x="553866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2" name="Google Shape;19462;p21"/>
              <p:cNvSpPr/>
              <p:nvPr/>
            </p:nvSpPr>
            <p:spPr>
              <a:xfrm flipH="1" rot="10800000">
                <a:off x="575349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3" name="Google Shape;19463;p21"/>
              <p:cNvSpPr/>
              <p:nvPr/>
            </p:nvSpPr>
            <p:spPr>
              <a:xfrm flipH="1" rot="10800000">
                <a:off x="596831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4" name="Google Shape;19464;p21"/>
              <p:cNvSpPr/>
              <p:nvPr/>
            </p:nvSpPr>
            <p:spPr>
              <a:xfrm flipH="1" rot="10800000">
                <a:off x="618313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5" name="Google Shape;19465;p21"/>
              <p:cNvSpPr/>
              <p:nvPr/>
            </p:nvSpPr>
            <p:spPr>
              <a:xfrm flipH="1" rot="10800000">
                <a:off x="639796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6" name="Google Shape;19466;p21"/>
              <p:cNvSpPr/>
              <p:nvPr/>
            </p:nvSpPr>
            <p:spPr>
              <a:xfrm flipH="1" rot="10800000">
                <a:off x="661278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7" name="Google Shape;19467;p21"/>
              <p:cNvSpPr/>
              <p:nvPr/>
            </p:nvSpPr>
            <p:spPr>
              <a:xfrm flipH="1" rot="10800000">
                <a:off x="682760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8" name="Google Shape;19468;p21"/>
              <p:cNvSpPr/>
              <p:nvPr/>
            </p:nvSpPr>
            <p:spPr>
              <a:xfrm flipH="1" rot="10800000">
                <a:off x="704243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9" name="Google Shape;19469;p21"/>
              <p:cNvSpPr/>
              <p:nvPr/>
            </p:nvSpPr>
            <p:spPr>
              <a:xfrm flipH="1" rot="10800000">
                <a:off x="725725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0" name="Google Shape;19470;p21"/>
              <p:cNvSpPr/>
              <p:nvPr/>
            </p:nvSpPr>
            <p:spPr>
              <a:xfrm flipH="1" rot="10800000">
                <a:off x="747207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1" name="Google Shape;19471;p21"/>
              <p:cNvSpPr/>
              <p:nvPr/>
            </p:nvSpPr>
            <p:spPr>
              <a:xfrm flipH="1" rot="10800000">
                <a:off x="768690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2" name="Google Shape;19472;p21"/>
              <p:cNvSpPr/>
              <p:nvPr/>
            </p:nvSpPr>
            <p:spPr>
              <a:xfrm flipH="1" rot="10800000">
                <a:off x="790172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3" name="Google Shape;19473;p21"/>
              <p:cNvSpPr/>
              <p:nvPr/>
            </p:nvSpPr>
            <p:spPr>
              <a:xfrm flipH="1" rot="10800000">
                <a:off x="8116546"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4" name="Google Shape;19474;p21"/>
              <p:cNvSpPr/>
              <p:nvPr/>
            </p:nvSpPr>
            <p:spPr>
              <a:xfrm flipH="1" rot="10800000">
                <a:off x="833137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5" name="Google Shape;19475;p21"/>
              <p:cNvSpPr/>
              <p:nvPr/>
            </p:nvSpPr>
            <p:spPr>
              <a:xfrm flipH="1" rot="10800000">
                <a:off x="854619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6" name="Google Shape;19476;p21"/>
              <p:cNvSpPr/>
              <p:nvPr/>
            </p:nvSpPr>
            <p:spPr>
              <a:xfrm flipH="1" rot="10800000">
                <a:off x="8761016"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7" name="Google Shape;19477;p21"/>
              <p:cNvSpPr/>
              <p:nvPr/>
            </p:nvSpPr>
            <p:spPr>
              <a:xfrm flipH="1" rot="10800000">
                <a:off x="897584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8" name="Google Shape;19478;p21"/>
              <p:cNvSpPr/>
              <p:nvPr/>
            </p:nvSpPr>
            <p:spPr>
              <a:xfrm flipH="1" rot="10800000">
                <a:off x="-46739"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9" name="Google Shape;19479;p21"/>
              <p:cNvSpPr/>
              <p:nvPr/>
            </p:nvSpPr>
            <p:spPr>
              <a:xfrm flipH="1" rot="10800000">
                <a:off x="16808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0" name="Google Shape;19480;p21"/>
              <p:cNvSpPr/>
              <p:nvPr/>
            </p:nvSpPr>
            <p:spPr>
              <a:xfrm flipH="1" rot="10800000">
                <a:off x="38290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1" name="Google Shape;19481;p21"/>
              <p:cNvSpPr/>
              <p:nvPr/>
            </p:nvSpPr>
            <p:spPr>
              <a:xfrm flipH="1" rot="10800000">
                <a:off x="59773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2" name="Google Shape;19482;p21"/>
              <p:cNvSpPr/>
              <p:nvPr/>
            </p:nvSpPr>
            <p:spPr>
              <a:xfrm flipH="1" rot="10800000">
                <a:off x="81255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3" name="Google Shape;19483;p21"/>
              <p:cNvSpPr/>
              <p:nvPr/>
            </p:nvSpPr>
            <p:spPr>
              <a:xfrm flipH="1" rot="10800000">
                <a:off x="102737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4" name="Google Shape;19484;p21"/>
              <p:cNvSpPr/>
              <p:nvPr/>
            </p:nvSpPr>
            <p:spPr>
              <a:xfrm flipH="1" rot="10800000">
                <a:off x="124220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5" name="Google Shape;19485;p21"/>
              <p:cNvSpPr/>
              <p:nvPr/>
            </p:nvSpPr>
            <p:spPr>
              <a:xfrm flipH="1" rot="10800000">
                <a:off x="145702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6" name="Google Shape;19486;p21"/>
              <p:cNvSpPr/>
              <p:nvPr/>
            </p:nvSpPr>
            <p:spPr>
              <a:xfrm flipH="1" rot="10800000">
                <a:off x="167184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7" name="Google Shape;19487;p21"/>
              <p:cNvSpPr/>
              <p:nvPr/>
            </p:nvSpPr>
            <p:spPr>
              <a:xfrm flipH="1" rot="10800000">
                <a:off x="188667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8" name="Google Shape;19488;p21"/>
              <p:cNvSpPr/>
              <p:nvPr/>
            </p:nvSpPr>
            <p:spPr>
              <a:xfrm flipH="1" rot="10800000">
                <a:off x="210149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9" name="Google Shape;19489;p21"/>
              <p:cNvSpPr/>
              <p:nvPr/>
            </p:nvSpPr>
            <p:spPr>
              <a:xfrm flipH="1" rot="10800000">
                <a:off x="231631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0" name="Google Shape;19490;p21"/>
              <p:cNvSpPr/>
              <p:nvPr/>
            </p:nvSpPr>
            <p:spPr>
              <a:xfrm flipH="1" rot="10800000">
                <a:off x="253114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1" name="Google Shape;19491;p21"/>
              <p:cNvSpPr/>
              <p:nvPr/>
            </p:nvSpPr>
            <p:spPr>
              <a:xfrm flipH="1" rot="10800000">
                <a:off x="274596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2" name="Google Shape;19492;p21"/>
              <p:cNvSpPr/>
              <p:nvPr/>
            </p:nvSpPr>
            <p:spPr>
              <a:xfrm flipH="1" rot="10800000">
                <a:off x="296078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3" name="Google Shape;19493;p21"/>
              <p:cNvSpPr/>
              <p:nvPr/>
            </p:nvSpPr>
            <p:spPr>
              <a:xfrm flipH="1" rot="10800000">
                <a:off x="317561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4" name="Google Shape;19494;p21"/>
              <p:cNvSpPr/>
              <p:nvPr/>
            </p:nvSpPr>
            <p:spPr>
              <a:xfrm flipH="1" rot="10800000">
                <a:off x="339043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5" name="Google Shape;19495;p21"/>
              <p:cNvSpPr/>
              <p:nvPr/>
            </p:nvSpPr>
            <p:spPr>
              <a:xfrm flipH="1" rot="10800000">
                <a:off x="360525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6" name="Google Shape;19496;p21"/>
              <p:cNvSpPr/>
              <p:nvPr/>
            </p:nvSpPr>
            <p:spPr>
              <a:xfrm flipH="1" rot="10800000">
                <a:off x="382008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7" name="Google Shape;19497;p21"/>
              <p:cNvSpPr/>
              <p:nvPr/>
            </p:nvSpPr>
            <p:spPr>
              <a:xfrm flipH="1" rot="10800000">
                <a:off x="403490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8" name="Google Shape;19498;p21"/>
              <p:cNvSpPr/>
              <p:nvPr/>
            </p:nvSpPr>
            <p:spPr>
              <a:xfrm flipH="1" rot="10800000">
                <a:off x="424972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9" name="Google Shape;19499;p21"/>
              <p:cNvSpPr/>
              <p:nvPr/>
            </p:nvSpPr>
            <p:spPr>
              <a:xfrm flipH="1" rot="10800000">
                <a:off x="446455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0" name="Google Shape;19500;p21"/>
              <p:cNvSpPr/>
              <p:nvPr/>
            </p:nvSpPr>
            <p:spPr>
              <a:xfrm flipH="1" rot="10800000">
                <a:off x="467937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1" name="Google Shape;19501;p21"/>
              <p:cNvSpPr/>
              <p:nvPr/>
            </p:nvSpPr>
            <p:spPr>
              <a:xfrm flipH="1" rot="10800000">
                <a:off x="489419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2" name="Google Shape;19502;p21"/>
              <p:cNvSpPr/>
              <p:nvPr/>
            </p:nvSpPr>
            <p:spPr>
              <a:xfrm flipH="1" rot="10800000">
                <a:off x="510902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3" name="Google Shape;19503;p21"/>
              <p:cNvSpPr/>
              <p:nvPr/>
            </p:nvSpPr>
            <p:spPr>
              <a:xfrm flipH="1" rot="10800000">
                <a:off x="532384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4" name="Google Shape;19504;p21"/>
              <p:cNvSpPr/>
              <p:nvPr/>
            </p:nvSpPr>
            <p:spPr>
              <a:xfrm flipH="1" rot="10800000">
                <a:off x="553866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5" name="Google Shape;19505;p21"/>
              <p:cNvSpPr/>
              <p:nvPr/>
            </p:nvSpPr>
            <p:spPr>
              <a:xfrm flipH="1" rot="10800000">
                <a:off x="575349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6" name="Google Shape;19506;p21"/>
              <p:cNvSpPr/>
              <p:nvPr/>
            </p:nvSpPr>
            <p:spPr>
              <a:xfrm flipH="1" rot="10800000">
                <a:off x="596831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7" name="Google Shape;19507;p21"/>
              <p:cNvSpPr/>
              <p:nvPr/>
            </p:nvSpPr>
            <p:spPr>
              <a:xfrm flipH="1" rot="10800000">
                <a:off x="618313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8" name="Google Shape;19508;p21"/>
              <p:cNvSpPr/>
              <p:nvPr/>
            </p:nvSpPr>
            <p:spPr>
              <a:xfrm flipH="1" rot="10800000">
                <a:off x="639796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9" name="Google Shape;19509;p21"/>
              <p:cNvSpPr/>
              <p:nvPr/>
            </p:nvSpPr>
            <p:spPr>
              <a:xfrm flipH="1" rot="10800000">
                <a:off x="661278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0" name="Google Shape;19510;p21"/>
              <p:cNvSpPr/>
              <p:nvPr/>
            </p:nvSpPr>
            <p:spPr>
              <a:xfrm flipH="1" rot="10800000">
                <a:off x="682760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1" name="Google Shape;19511;p21"/>
              <p:cNvSpPr/>
              <p:nvPr/>
            </p:nvSpPr>
            <p:spPr>
              <a:xfrm flipH="1" rot="10800000">
                <a:off x="704243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2" name="Google Shape;19512;p21"/>
              <p:cNvSpPr/>
              <p:nvPr/>
            </p:nvSpPr>
            <p:spPr>
              <a:xfrm flipH="1" rot="10800000">
                <a:off x="725725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3" name="Google Shape;19513;p21"/>
              <p:cNvSpPr/>
              <p:nvPr/>
            </p:nvSpPr>
            <p:spPr>
              <a:xfrm flipH="1" rot="10800000">
                <a:off x="747207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4" name="Google Shape;19514;p21"/>
              <p:cNvSpPr/>
              <p:nvPr/>
            </p:nvSpPr>
            <p:spPr>
              <a:xfrm flipH="1" rot="10800000">
                <a:off x="768690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5" name="Google Shape;19515;p21"/>
              <p:cNvSpPr/>
              <p:nvPr/>
            </p:nvSpPr>
            <p:spPr>
              <a:xfrm flipH="1" rot="10800000">
                <a:off x="790172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6" name="Google Shape;19516;p21"/>
              <p:cNvSpPr/>
              <p:nvPr/>
            </p:nvSpPr>
            <p:spPr>
              <a:xfrm flipH="1" rot="10800000">
                <a:off x="8116546"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7" name="Google Shape;19517;p21"/>
              <p:cNvSpPr/>
              <p:nvPr/>
            </p:nvSpPr>
            <p:spPr>
              <a:xfrm flipH="1" rot="10800000">
                <a:off x="833137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8" name="Google Shape;19518;p21"/>
              <p:cNvSpPr/>
              <p:nvPr/>
            </p:nvSpPr>
            <p:spPr>
              <a:xfrm flipH="1" rot="10800000">
                <a:off x="854619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9" name="Google Shape;19519;p21"/>
              <p:cNvSpPr/>
              <p:nvPr/>
            </p:nvSpPr>
            <p:spPr>
              <a:xfrm flipH="1" rot="10800000">
                <a:off x="8761016"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0" name="Google Shape;19520;p21"/>
              <p:cNvSpPr/>
              <p:nvPr/>
            </p:nvSpPr>
            <p:spPr>
              <a:xfrm flipH="1" rot="10800000">
                <a:off x="897584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1" name="Google Shape;19521;p21"/>
              <p:cNvSpPr/>
              <p:nvPr/>
            </p:nvSpPr>
            <p:spPr>
              <a:xfrm flipH="1" rot="10800000">
                <a:off x="-46739"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2" name="Google Shape;19522;p21"/>
              <p:cNvSpPr/>
              <p:nvPr/>
            </p:nvSpPr>
            <p:spPr>
              <a:xfrm flipH="1" rot="10800000">
                <a:off x="16808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3" name="Google Shape;19523;p21"/>
              <p:cNvSpPr/>
              <p:nvPr/>
            </p:nvSpPr>
            <p:spPr>
              <a:xfrm flipH="1" rot="10800000">
                <a:off x="38290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4" name="Google Shape;19524;p21"/>
              <p:cNvSpPr/>
              <p:nvPr/>
            </p:nvSpPr>
            <p:spPr>
              <a:xfrm flipH="1" rot="10800000">
                <a:off x="59773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5" name="Google Shape;19525;p21"/>
              <p:cNvSpPr/>
              <p:nvPr/>
            </p:nvSpPr>
            <p:spPr>
              <a:xfrm flipH="1" rot="10800000">
                <a:off x="81255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6" name="Google Shape;19526;p21"/>
              <p:cNvSpPr/>
              <p:nvPr/>
            </p:nvSpPr>
            <p:spPr>
              <a:xfrm flipH="1" rot="10800000">
                <a:off x="102737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7" name="Google Shape;19527;p21"/>
              <p:cNvSpPr/>
              <p:nvPr/>
            </p:nvSpPr>
            <p:spPr>
              <a:xfrm flipH="1" rot="10800000">
                <a:off x="124220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8" name="Google Shape;19528;p21"/>
              <p:cNvSpPr/>
              <p:nvPr/>
            </p:nvSpPr>
            <p:spPr>
              <a:xfrm flipH="1" rot="10800000">
                <a:off x="145702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9" name="Google Shape;19529;p21"/>
              <p:cNvSpPr/>
              <p:nvPr/>
            </p:nvSpPr>
            <p:spPr>
              <a:xfrm flipH="1" rot="10800000">
                <a:off x="167184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0" name="Google Shape;19530;p21"/>
              <p:cNvSpPr/>
              <p:nvPr/>
            </p:nvSpPr>
            <p:spPr>
              <a:xfrm flipH="1" rot="10800000">
                <a:off x="188667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1" name="Google Shape;19531;p21"/>
              <p:cNvSpPr/>
              <p:nvPr/>
            </p:nvSpPr>
            <p:spPr>
              <a:xfrm flipH="1" rot="10800000">
                <a:off x="210149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2" name="Google Shape;19532;p21"/>
              <p:cNvSpPr/>
              <p:nvPr/>
            </p:nvSpPr>
            <p:spPr>
              <a:xfrm flipH="1" rot="10800000">
                <a:off x="231631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3" name="Google Shape;19533;p21"/>
              <p:cNvSpPr/>
              <p:nvPr/>
            </p:nvSpPr>
            <p:spPr>
              <a:xfrm flipH="1" rot="10800000">
                <a:off x="253114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4" name="Google Shape;19534;p21"/>
              <p:cNvSpPr/>
              <p:nvPr/>
            </p:nvSpPr>
            <p:spPr>
              <a:xfrm flipH="1" rot="10800000">
                <a:off x="274596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5" name="Google Shape;19535;p21"/>
              <p:cNvSpPr/>
              <p:nvPr/>
            </p:nvSpPr>
            <p:spPr>
              <a:xfrm flipH="1" rot="10800000">
                <a:off x="296078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6" name="Google Shape;19536;p21"/>
              <p:cNvSpPr/>
              <p:nvPr/>
            </p:nvSpPr>
            <p:spPr>
              <a:xfrm flipH="1" rot="10800000">
                <a:off x="317561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7" name="Google Shape;19537;p21"/>
              <p:cNvSpPr/>
              <p:nvPr/>
            </p:nvSpPr>
            <p:spPr>
              <a:xfrm flipH="1" rot="10800000">
                <a:off x="339043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8" name="Google Shape;19538;p21"/>
              <p:cNvSpPr/>
              <p:nvPr/>
            </p:nvSpPr>
            <p:spPr>
              <a:xfrm flipH="1" rot="10800000">
                <a:off x="360525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9" name="Google Shape;19539;p21"/>
              <p:cNvSpPr/>
              <p:nvPr/>
            </p:nvSpPr>
            <p:spPr>
              <a:xfrm flipH="1" rot="10800000">
                <a:off x="382008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0" name="Google Shape;19540;p21"/>
              <p:cNvSpPr/>
              <p:nvPr/>
            </p:nvSpPr>
            <p:spPr>
              <a:xfrm flipH="1" rot="10800000">
                <a:off x="403490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1" name="Google Shape;19541;p21"/>
              <p:cNvSpPr/>
              <p:nvPr/>
            </p:nvSpPr>
            <p:spPr>
              <a:xfrm flipH="1" rot="10800000">
                <a:off x="424972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2" name="Google Shape;19542;p21"/>
              <p:cNvSpPr/>
              <p:nvPr/>
            </p:nvSpPr>
            <p:spPr>
              <a:xfrm flipH="1" rot="10800000">
                <a:off x="446455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3" name="Google Shape;19543;p21"/>
              <p:cNvSpPr/>
              <p:nvPr/>
            </p:nvSpPr>
            <p:spPr>
              <a:xfrm flipH="1" rot="10800000">
                <a:off x="467937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4" name="Google Shape;19544;p21"/>
              <p:cNvSpPr/>
              <p:nvPr/>
            </p:nvSpPr>
            <p:spPr>
              <a:xfrm flipH="1" rot="10800000">
                <a:off x="489419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5" name="Google Shape;19545;p21"/>
              <p:cNvSpPr/>
              <p:nvPr/>
            </p:nvSpPr>
            <p:spPr>
              <a:xfrm flipH="1" rot="10800000">
                <a:off x="510902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6" name="Google Shape;19546;p21"/>
              <p:cNvSpPr/>
              <p:nvPr/>
            </p:nvSpPr>
            <p:spPr>
              <a:xfrm flipH="1" rot="10800000">
                <a:off x="532384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7" name="Google Shape;19547;p21"/>
              <p:cNvSpPr/>
              <p:nvPr/>
            </p:nvSpPr>
            <p:spPr>
              <a:xfrm flipH="1" rot="10800000">
                <a:off x="553866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8" name="Google Shape;19548;p21"/>
              <p:cNvSpPr/>
              <p:nvPr/>
            </p:nvSpPr>
            <p:spPr>
              <a:xfrm flipH="1" rot="10800000">
                <a:off x="575349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9" name="Google Shape;19549;p21"/>
              <p:cNvSpPr/>
              <p:nvPr/>
            </p:nvSpPr>
            <p:spPr>
              <a:xfrm flipH="1" rot="10800000">
                <a:off x="596831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0" name="Google Shape;19550;p21"/>
              <p:cNvSpPr/>
              <p:nvPr/>
            </p:nvSpPr>
            <p:spPr>
              <a:xfrm flipH="1" rot="10800000">
                <a:off x="618313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1" name="Google Shape;19551;p21"/>
              <p:cNvSpPr/>
              <p:nvPr/>
            </p:nvSpPr>
            <p:spPr>
              <a:xfrm flipH="1" rot="10800000">
                <a:off x="639796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2" name="Google Shape;19552;p21"/>
              <p:cNvSpPr/>
              <p:nvPr/>
            </p:nvSpPr>
            <p:spPr>
              <a:xfrm flipH="1" rot="10800000">
                <a:off x="661278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3" name="Google Shape;19553;p21"/>
              <p:cNvSpPr/>
              <p:nvPr/>
            </p:nvSpPr>
            <p:spPr>
              <a:xfrm flipH="1" rot="10800000">
                <a:off x="682760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4" name="Google Shape;19554;p21"/>
              <p:cNvSpPr/>
              <p:nvPr/>
            </p:nvSpPr>
            <p:spPr>
              <a:xfrm flipH="1" rot="10800000">
                <a:off x="704243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5" name="Google Shape;19555;p21"/>
              <p:cNvSpPr/>
              <p:nvPr/>
            </p:nvSpPr>
            <p:spPr>
              <a:xfrm flipH="1" rot="10800000">
                <a:off x="725725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6" name="Google Shape;19556;p21"/>
              <p:cNvSpPr/>
              <p:nvPr/>
            </p:nvSpPr>
            <p:spPr>
              <a:xfrm flipH="1" rot="10800000">
                <a:off x="747207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7" name="Google Shape;19557;p21"/>
              <p:cNvSpPr/>
              <p:nvPr/>
            </p:nvSpPr>
            <p:spPr>
              <a:xfrm flipH="1" rot="10800000">
                <a:off x="768690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8" name="Google Shape;19558;p21"/>
              <p:cNvSpPr/>
              <p:nvPr/>
            </p:nvSpPr>
            <p:spPr>
              <a:xfrm flipH="1" rot="10800000">
                <a:off x="790172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9" name="Google Shape;19559;p21"/>
              <p:cNvSpPr/>
              <p:nvPr/>
            </p:nvSpPr>
            <p:spPr>
              <a:xfrm flipH="1" rot="10800000">
                <a:off x="8116546"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0" name="Google Shape;19560;p21"/>
              <p:cNvSpPr/>
              <p:nvPr/>
            </p:nvSpPr>
            <p:spPr>
              <a:xfrm flipH="1" rot="10800000">
                <a:off x="833137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1" name="Google Shape;19561;p21"/>
              <p:cNvSpPr/>
              <p:nvPr/>
            </p:nvSpPr>
            <p:spPr>
              <a:xfrm flipH="1" rot="10800000">
                <a:off x="854619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2" name="Google Shape;19562;p21"/>
              <p:cNvSpPr/>
              <p:nvPr/>
            </p:nvSpPr>
            <p:spPr>
              <a:xfrm flipH="1" rot="10800000">
                <a:off x="8761016"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3" name="Google Shape;19563;p21"/>
              <p:cNvSpPr/>
              <p:nvPr/>
            </p:nvSpPr>
            <p:spPr>
              <a:xfrm flipH="1" rot="10800000">
                <a:off x="897584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4" name="Google Shape;19564;p21"/>
              <p:cNvSpPr/>
              <p:nvPr/>
            </p:nvSpPr>
            <p:spPr>
              <a:xfrm flipH="1" rot="10800000">
                <a:off x="-46739"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5" name="Google Shape;19565;p21"/>
              <p:cNvSpPr/>
              <p:nvPr/>
            </p:nvSpPr>
            <p:spPr>
              <a:xfrm flipH="1" rot="10800000">
                <a:off x="16808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6" name="Google Shape;19566;p21"/>
              <p:cNvSpPr/>
              <p:nvPr/>
            </p:nvSpPr>
            <p:spPr>
              <a:xfrm flipH="1" rot="10800000">
                <a:off x="38290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7" name="Google Shape;19567;p21"/>
              <p:cNvSpPr/>
              <p:nvPr/>
            </p:nvSpPr>
            <p:spPr>
              <a:xfrm flipH="1" rot="10800000">
                <a:off x="59773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8" name="Google Shape;19568;p21"/>
              <p:cNvSpPr/>
              <p:nvPr/>
            </p:nvSpPr>
            <p:spPr>
              <a:xfrm flipH="1" rot="10800000">
                <a:off x="81255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9" name="Google Shape;19569;p21"/>
              <p:cNvSpPr/>
              <p:nvPr/>
            </p:nvSpPr>
            <p:spPr>
              <a:xfrm flipH="1" rot="10800000">
                <a:off x="102737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0" name="Google Shape;19570;p21"/>
              <p:cNvSpPr/>
              <p:nvPr/>
            </p:nvSpPr>
            <p:spPr>
              <a:xfrm flipH="1" rot="10800000">
                <a:off x="124220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1" name="Google Shape;19571;p21"/>
              <p:cNvSpPr/>
              <p:nvPr/>
            </p:nvSpPr>
            <p:spPr>
              <a:xfrm flipH="1" rot="10800000">
                <a:off x="145702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2" name="Google Shape;19572;p21"/>
              <p:cNvSpPr/>
              <p:nvPr/>
            </p:nvSpPr>
            <p:spPr>
              <a:xfrm flipH="1" rot="10800000">
                <a:off x="167184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3" name="Google Shape;19573;p21"/>
              <p:cNvSpPr/>
              <p:nvPr/>
            </p:nvSpPr>
            <p:spPr>
              <a:xfrm flipH="1" rot="10800000">
                <a:off x="188667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4" name="Google Shape;19574;p21"/>
              <p:cNvSpPr/>
              <p:nvPr/>
            </p:nvSpPr>
            <p:spPr>
              <a:xfrm flipH="1" rot="10800000">
                <a:off x="210149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5" name="Google Shape;19575;p21"/>
              <p:cNvSpPr/>
              <p:nvPr/>
            </p:nvSpPr>
            <p:spPr>
              <a:xfrm flipH="1" rot="10800000">
                <a:off x="231631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6" name="Google Shape;19576;p21"/>
              <p:cNvSpPr/>
              <p:nvPr/>
            </p:nvSpPr>
            <p:spPr>
              <a:xfrm flipH="1" rot="10800000">
                <a:off x="253114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7" name="Google Shape;19577;p21"/>
              <p:cNvSpPr/>
              <p:nvPr/>
            </p:nvSpPr>
            <p:spPr>
              <a:xfrm flipH="1" rot="10800000">
                <a:off x="274596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8" name="Google Shape;19578;p21"/>
              <p:cNvSpPr/>
              <p:nvPr/>
            </p:nvSpPr>
            <p:spPr>
              <a:xfrm flipH="1" rot="10800000">
                <a:off x="296078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9" name="Google Shape;19579;p21"/>
              <p:cNvSpPr/>
              <p:nvPr/>
            </p:nvSpPr>
            <p:spPr>
              <a:xfrm flipH="1" rot="10800000">
                <a:off x="317561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0" name="Google Shape;19580;p21"/>
              <p:cNvSpPr/>
              <p:nvPr/>
            </p:nvSpPr>
            <p:spPr>
              <a:xfrm flipH="1" rot="10800000">
                <a:off x="339043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1" name="Google Shape;19581;p21"/>
              <p:cNvSpPr/>
              <p:nvPr/>
            </p:nvSpPr>
            <p:spPr>
              <a:xfrm flipH="1" rot="10800000">
                <a:off x="360525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2" name="Google Shape;19582;p21"/>
              <p:cNvSpPr/>
              <p:nvPr/>
            </p:nvSpPr>
            <p:spPr>
              <a:xfrm flipH="1" rot="10800000">
                <a:off x="382008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3" name="Google Shape;19583;p21"/>
              <p:cNvSpPr/>
              <p:nvPr/>
            </p:nvSpPr>
            <p:spPr>
              <a:xfrm flipH="1" rot="10800000">
                <a:off x="403490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4" name="Google Shape;19584;p21"/>
              <p:cNvSpPr/>
              <p:nvPr/>
            </p:nvSpPr>
            <p:spPr>
              <a:xfrm flipH="1" rot="10800000">
                <a:off x="424972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5" name="Google Shape;19585;p21"/>
              <p:cNvSpPr/>
              <p:nvPr/>
            </p:nvSpPr>
            <p:spPr>
              <a:xfrm flipH="1" rot="10800000">
                <a:off x="446455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6" name="Google Shape;19586;p21"/>
              <p:cNvSpPr/>
              <p:nvPr/>
            </p:nvSpPr>
            <p:spPr>
              <a:xfrm flipH="1" rot="10800000">
                <a:off x="467937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7" name="Google Shape;19587;p21"/>
              <p:cNvSpPr/>
              <p:nvPr/>
            </p:nvSpPr>
            <p:spPr>
              <a:xfrm flipH="1" rot="10800000">
                <a:off x="489419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8" name="Google Shape;19588;p21"/>
              <p:cNvSpPr/>
              <p:nvPr/>
            </p:nvSpPr>
            <p:spPr>
              <a:xfrm flipH="1" rot="10800000">
                <a:off x="510902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9" name="Google Shape;19589;p21"/>
              <p:cNvSpPr/>
              <p:nvPr/>
            </p:nvSpPr>
            <p:spPr>
              <a:xfrm flipH="1" rot="10800000">
                <a:off x="532384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0" name="Google Shape;19590;p21"/>
              <p:cNvSpPr/>
              <p:nvPr/>
            </p:nvSpPr>
            <p:spPr>
              <a:xfrm flipH="1" rot="10800000">
                <a:off x="553866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1" name="Google Shape;19591;p21"/>
              <p:cNvSpPr/>
              <p:nvPr/>
            </p:nvSpPr>
            <p:spPr>
              <a:xfrm flipH="1" rot="10800000">
                <a:off x="575349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2" name="Google Shape;19592;p21"/>
              <p:cNvSpPr/>
              <p:nvPr/>
            </p:nvSpPr>
            <p:spPr>
              <a:xfrm flipH="1" rot="10800000">
                <a:off x="596831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3" name="Google Shape;19593;p21"/>
              <p:cNvSpPr/>
              <p:nvPr/>
            </p:nvSpPr>
            <p:spPr>
              <a:xfrm flipH="1" rot="10800000">
                <a:off x="618313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4" name="Google Shape;19594;p21"/>
              <p:cNvSpPr/>
              <p:nvPr/>
            </p:nvSpPr>
            <p:spPr>
              <a:xfrm flipH="1" rot="10800000">
                <a:off x="639796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5" name="Google Shape;19595;p21"/>
              <p:cNvSpPr/>
              <p:nvPr/>
            </p:nvSpPr>
            <p:spPr>
              <a:xfrm flipH="1" rot="10800000">
                <a:off x="661278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6" name="Google Shape;19596;p21"/>
              <p:cNvSpPr/>
              <p:nvPr/>
            </p:nvSpPr>
            <p:spPr>
              <a:xfrm flipH="1" rot="10800000">
                <a:off x="682760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7" name="Google Shape;19597;p21"/>
              <p:cNvSpPr/>
              <p:nvPr/>
            </p:nvSpPr>
            <p:spPr>
              <a:xfrm flipH="1" rot="10800000">
                <a:off x="704243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8" name="Google Shape;19598;p21"/>
              <p:cNvSpPr/>
              <p:nvPr/>
            </p:nvSpPr>
            <p:spPr>
              <a:xfrm flipH="1" rot="10800000">
                <a:off x="725725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9" name="Google Shape;19599;p21"/>
              <p:cNvSpPr/>
              <p:nvPr/>
            </p:nvSpPr>
            <p:spPr>
              <a:xfrm flipH="1" rot="10800000">
                <a:off x="747207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0" name="Google Shape;19600;p21"/>
              <p:cNvSpPr/>
              <p:nvPr/>
            </p:nvSpPr>
            <p:spPr>
              <a:xfrm flipH="1" rot="10800000">
                <a:off x="768690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1" name="Google Shape;19601;p21"/>
              <p:cNvSpPr/>
              <p:nvPr/>
            </p:nvSpPr>
            <p:spPr>
              <a:xfrm flipH="1" rot="10800000">
                <a:off x="790172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2" name="Google Shape;19602;p21"/>
              <p:cNvSpPr/>
              <p:nvPr/>
            </p:nvSpPr>
            <p:spPr>
              <a:xfrm flipH="1" rot="10800000">
                <a:off x="8116546"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3" name="Google Shape;19603;p21"/>
              <p:cNvSpPr/>
              <p:nvPr/>
            </p:nvSpPr>
            <p:spPr>
              <a:xfrm flipH="1" rot="10800000">
                <a:off x="833137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4" name="Google Shape;19604;p21"/>
              <p:cNvSpPr/>
              <p:nvPr/>
            </p:nvSpPr>
            <p:spPr>
              <a:xfrm flipH="1" rot="10800000">
                <a:off x="854619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5" name="Google Shape;19605;p21"/>
              <p:cNvSpPr/>
              <p:nvPr/>
            </p:nvSpPr>
            <p:spPr>
              <a:xfrm flipH="1" rot="10800000">
                <a:off x="8761016"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6" name="Google Shape;19606;p21"/>
              <p:cNvSpPr/>
              <p:nvPr/>
            </p:nvSpPr>
            <p:spPr>
              <a:xfrm flipH="1" rot="10800000">
                <a:off x="897584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07" name="Google Shape;19607;p21"/>
            <p:cNvSpPr/>
            <p:nvPr/>
          </p:nvSpPr>
          <p:spPr>
            <a:xfrm>
              <a:off x="50" y="-6025"/>
              <a:ext cx="9144000" cy="207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8" name="Google Shape;19608;p21"/>
            <p:cNvSpPr/>
            <p:nvPr/>
          </p:nvSpPr>
          <p:spPr>
            <a:xfrm>
              <a:off x="50" y="4941625"/>
              <a:ext cx="9144000" cy="207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9" name="Google Shape;19609;p21"/>
            <p:cNvSpPr/>
            <p:nvPr/>
          </p:nvSpPr>
          <p:spPr>
            <a:xfrm>
              <a:off x="8934575" y="-6025"/>
              <a:ext cx="209400" cy="5155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0" name="Google Shape;19610;p21"/>
            <p:cNvSpPr/>
            <p:nvPr/>
          </p:nvSpPr>
          <p:spPr>
            <a:xfrm>
              <a:off x="150" y="-6025"/>
              <a:ext cx="209400" cy="5155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11" name="Google Shape;19611;p21"/>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612" name="Google Shape;19612;p21"/>
          <p:cNvSpPr txBox="1"/>
          <p:nvPr>
            <p:ph idx="1" type="subTitle"/>
          </p:nvPr>
        </p:nvSpPr>
        <p:spPr>
          <a:xfrm>
            <a:off x="722443" y="1740188"/>
            <a:ext cx="2365200" cy="1055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613" name="Google Shape;19613;p21"/>
          <p:cNvSpPr txBox="1"/>
          <p:nvPr>
            <p:ph idx="2" type="subTitle"/>
          </p:nvPr>
        </p:nvSpPr>
        <p:spPr>
          <a:xfrm>
            <a:off x="3389462" y="1740188"/>
            <a:ext cx="2365200" cy="1055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614" name="Google Shape;19614;p21"/>
          <p:cNvSpPr txBox="1"/>
          <p:nvPr>
            <p:ph idx="3" type="subTitle"/>
          </p:nvPr>
        </p:nvSpPr>
        <p:spPr>
          <a:xfrm>
            <a:off x="6056481" y="1740188"/>
            <a:ext cx="2360400" cy="1055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615" name="Google Shape;19615;p21"/>
          <p:cNvSpPr txBox="1"/>
          <p:nvPr>
            <p:ph idx="4" type="subTitle"/>
          </p:nvPr>
        </p:nvSpPr>
        <p:spPr>
          <a:xfrm>
            <a:off x="722322" y="3185900"/>
            <a:ext cx="2365200" cy="1055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616" name="Google Shape;19616;p21"/>
          <p:cNvSpPr txBox="1"/>
          <p:nvPr>
            <p:ph idx="5" type="subTitle"/>
          </p:nvPr>
        </p:nvSpPr>
        <p:spPr>
          <a:xfrm>
            <a:off x="3389341" y="3185900"/>
            <a:ext cx="2365200" cy="1055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617" name="Google Shape;19617;p21"/>
          <p:cNvSpPr txBox="1"/>
          <p:nvPr>
            <p:ph idx="6" type="subTitle"/>
          </p:nvPr>
        </p:nvSpPr>
        <p:spPr>
          <a:xfrm>
            <a:off x="6056361" y="3185900"/>
            <a:ext cx="2360400" cy="1055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618" name="Google Shape;19618;p21"/>
          <p:cNvSpPr txBox="1"/>
          <p:nvPr>
            <p:ph idx="7" type="subTitle"/>
          </p:nvPr>
        </p:nvSpPr>
        <p:spPr>
          <a:xfrm>
            <a:off x="717375" y="1429075"/>
            <a:ext cx="2365200" cy="457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solidFill>
                  <a:schemeClr val="dk1"/>
                </a:solidFill>
                <a:latin typeface="Braah One"/>
                <a:ea typeface="Braah One"/>
                <a:cs typeface="Braah One"/>
                <a:sym typeface="Braah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9619" name="Google Shape;19619;p21"/>
          <p:cNvSpPr txBox="1"/>
          <p:nvPr>
            <p:ph idx="8" type="subTitle"/>
          </p:nvPr>
        </p:nvSpPr>
        <p:spPr>
          <a:xfrm>
            <a:off x="3389345" y="1429075"/>
            <a:ext cx="2365200" cy="457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solidFill>
                  <a:schemeClr val="dk1"/>
                </a:solidFill>
                <a:latin typeface="Braah One"/>
                <a:ea typeface="Braah One"/>
                <a:cs typeface="Braah One"/>
                <a:sym typeface="Braah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9620" name="Google Shape;19620;p21"/>
          <p:cNvSpPr txBox="1"/>
          <p:nvPr>
            <p:ph idx="9" type="subTitle"/>
          </p:nvPr>
        </p:nvSpPr>
        <p:spPr>
          <a:xfrm>
            <a:off x="6061315" y="1429075"/>
            <a:ext cx="2360400" cy="457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solidFill>
                  <a:schemeClr val="dk1"/>
                </a:solidFill>
                <a:latin typeface="Braah One"/>
                <a:ea typeface="Braah One"/>
                <a:cs typeface="Braah One"/>
                <a:sym typeface="Braah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9621" name="Google Shape;19621;p21"/>
          <p:cNvSpPr txBox="1"/>
          <p:nvPr>
            <p:ph idx="13" type="subTitle"/>
          </p:nvPr>
        </p:nvSpPr>
        <p:spPr>
          <a:xfrm>
            <a:off x="717706" y="2872097"/>
            <a:ext cx="2365200" cy="457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solidFill>
                  <a:schemeClr val="dk1"/>
                </a:solidFill>
                <a:latin typeface="Braah One"/>
                <a:ea typeface="Braah One"/>
                <a:cs typeface="Braah One"/>
                <a:sym typeface="Braah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9622" name="Google Shape;19622;p21"/>
          <p:cNvSpPr txBox="1"/>
          <p:nvPr>
            <p:ph idx="14" type="subTitle"/>
          </p:nvPr>
        </p:nvSpPr>
        <p:spPr>
          <a:xfrm>
            <a:off x="3388256" y="2872097"/>
            <a:ext cx="2365200" cy="457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solidFill>
                  <a:schemeClr val="dk1"/>
                </a:solidFill>
                <a:latin typeface="Braah One"/>
                <a:ea typeface="Braah One"/>
                <a:cs typeface="Braah One"/>
                <a:sym typeface="Braah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9623" name="Google Shape;19623;p21"/>
          <p:cNvSpPr txBox="1"/>
          <p:nvPr>
            <p:ph idx="15" type="subTitle"/>
          </p:nvPr>
        </p:nvSpPr>
        <p:spPr>
          <a:xfrm>
            <a:off x="6058806" y="2872097"/>
            <a:ext cx="2365200" cy="457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solidFill>
                  <a:schemeClr val="dk1"/>
                </a:solidFill>
                <a:latin typeface="Braah One"/>
                <a:ea typeface="Braah One"/>
                <a:cs typeface="Braah One"/>
                <a:sym typeface="Braah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9624" name="Google Shape;19624;p21"/>
          <p:cNvSpPr/>
          <p:nvPr/>
        </p:nvSpPr>
        <p:spPr>
          <a:xfrm flipH="1">
            <a:off x="8531610" y="550562"/>
            <a:ext cx="327404" cy="322181"/>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19625" name="Google Shape;19625;p21"/>
          <p:cNvSpPr/>
          <p:nvPr/>
        </p:nvSpPr>
        <p:spPr>
          <a:xfrm flipH="1">
            <a:off x="8464758" y="330869"/>
            <a:ext cx="163051" cy="160421"/>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19626" name="Google Shape;19626;p21"/>
          <p:cNvSpPr/>
          <p:nvPr/>
        </p:nvSpPr>
        <p:spPr>
          <a:xfrm>
            <a:off x="600165" y="4518352"/>
            <a:ext cx="299044" cy="294279"/>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19627" name="Google Shape;19627;p21"/>
          <p:cNvSpPr/>
          <p:nvPr/>
        </p:nvSpPr>
        <p:spPr>
          <a:xfrm>
            <a:off x="284987" y="4039338"/>
            <a:ext cx="384951" cy="378800"/>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19628" name="Google Shape;19628;p21"/>
          <p:cNvSpPr/>
          <p:nvPr/>
        </p:nvSpPr>
        <p:spPr>
          <a:xfrm rot="-1939495">
            <a:off x="8477464" y="285332"/>
            <a:ext cx="311599" cy="560190"/>
          </a:xfrm>
          <a:custGeom>
            <a:rect b="b" l="l" r="r" t="t"/>
            <a:pathLst>
              <a:path extrusionOk="0" h="14483" w="8056">
                <a:moveTo>
                  <a:pt x="2884" y="1"/>
                </a:moveTo>
                <a:cubicBezTo>
                  <a:pt x="2613" y="1"/>
                  <a:pt x="2354" y="37"/>
                  <a:pt x="2128" y="110"/>
                </a:cubicBezTo>
                <a:cubicBezTo>
                  <a:pt x="1186" y="414"/>
                  <a:pt x="1" y="1660"/>
                  <a:pt x="365" y="2724"/>
                </a:cubicBezTo>
                <a:lnTo>
                  <a:pt x="3922" y="13453"/>
                </a:lnTo>
                <a:cubicBezTo>
                  <a:pt x="4043" y="13818"/>
                  <a:pt x="4378" y="14092"/>
                  <a:pt x="4742" y="14274"/>
                </a:cubicBezTo>
                <a:cubicBezTo>
                  <a:pt x="5090" y="14413"/>
                  <a:pt x="5487" y="14483"/>
                  <a:pt x="5860" y="14483"/>
                </a:cubicBezTo>
                <a:cubicBezTo>
                  <a:pt x="6139" y="14483"/>
                  <a:pt x="6405" y="14444"/>
                  <a:pt x="6627" y="14365"/>
                </a:cubicBezTo>
                <a:cubicBezTo>
                  <a:pt x="7508" y="14092"/>
                  <a:pt x="8056" y="13028"/>
                  <a:pt x="7752" y="12146"/>
                </a:cubicBezTo>
                <a:lnTo>
                  <a:pt x="4864" y="3666"/>
                </a:lnTo>
                <a:cubicBezTo>
                  <a:pt x="4645" y="3032"/>
                  <a:pt x="4073" y="2653"/>
                  <a:pt x="3463" y="2653"/>
                </a:cubicBezTo>
                <a:cubicBezTo>
                  <a:pt x="3313" y="2653"/>
                  <a:pt x="3160" y="2676"/>
                  <a:pt x="3010" y="2724"/>
                </a:cubicBezTo>
                <a:cubicBezTo>
                  <a:pt x="2250" y="2967"/>
                  <a:pt x="1824" y="3818"/>
                  <a:pt x="2068" y="4578"/>
                </a:cubicBezTo>
                <a:lnTo>
                  <a:pt x="3679" y="9715"/>
                </a:lnTo>
                <a:lnTo>
                  <a:pt x="4134" y="9563"/>
                </a:lnTo>
                <a:lnTo>
                  <a:pt x="2554" y="4426"/>
                </a:lnTo>
                <a:cubicBezTo>
                  <a:pt x="2372" y="3909"/>
                  <a:pt x="2645" y="3362"/>
                  <a:pt x="3162" y="3180"/>
                </a:cubicBezTo>
                <a:cubicBezTo>
                  <a:pt x="3258" y="3152"/>
                  <a:pt x="3355" y="3138"/>
                  <a:pt x="3451" y="3138"/>
                </a:cubicBezTo>
                <a:cubicBezTo>
                  <a:pt x="3868" y="3138"/>
                  <a:pt x="4254" y="3397"/>
                  <a:pt x="4378" y="3818"/>
                </a:cubicBezTo>
                <a:lnTo>
                  <a:pt x="7265" y="12298"/>
                </a:lnTo>
                <a:cubicBezTo>
                  <a:pt x="7478" y="12937"/>
                  <a:pt x="7083" y="13697"/>
                  <a:pt x="6475" y="13909"/>
                </a:cubicBezTo>
                <a:cubicBezTo>
                  <a:pt x="6306" y="13961"/>
                  <a:pt x="6110" y="13985"/>
                  <a:pt x="5905" y="13985"/>
                </a:cubicBezTo>
                <a:cubicBezTo>
                  <a:pt x="5263" y="13985"/>
                  <a:pt x="4546" y="13740"/>
                  <a:pt x="4408" y="13301"/>
                </a:cubicBezTo>
                <a:lnTo>
                  <a:pt x="852" y="2572"/>
                </a:lnTo>
                <a:cubicBezTo>
                  <a:pt x="578" y="1812"/>
                  <a:pt x="1551" y="839"/>
                  <a:pt x="2280" y="596"/>
                </a:cubicBezTo>
                <a:cubicBezTo>
                  <a:pt x="2474" y="526"/>
                  <a:pt x="2700" y="492"/>
                  <a:pt x="2937" y="492"/>
                </a:cubicBezTo>
                <a:cubicBezTo>
                  <a:pt x="3627" y="492"/>
                  <a:pt x="4411" y="782"/>
                  <a:pt x="4773" y="1326"/>
                </a:cubicBezTo>
                <a:lnTo>
                  <a:pt x="7144" y="8438"/>
                </a:lnTo>
                <a:lnTo>
                  <a:pt x="7630" y="8286"/>
                </a:lnTo>
                <a:lnTo>
                  <a:pt x="5229" y="1143"/>
                </a:lnTo>
                <a:lnTo>
                  <a:pt x="5229" y="1113"/>
                </a:lnTo>
                <a:lnTo>
                  <a:pt x="5198" y="1082"/>
                </a:lnTo>
                <a:cubicBezTo>
                  <a:pt x="4736" y="366"/>
                  <a:pt x="3746" y="1"/>
                  <a:pt x="2884" y="1"/>
                </a:cubicBezTo>
                <a:close/>
              </a:path>
            </a:pathLst>
          </a:custGeom>
          <a:solidFill>
            <a:srgbClr val="3332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9" name="Google Shape;19629;p21"/>
          <p:cNvSpPr/>
          <p:nvPr/>
        </p:nvSpPr>
        <p:spPr>
          <a:xfrm flipH="1" rot="-1895591">
            <a:off x="433681" y="4230663"/>
            <a:ext cx="311585" cy="560165"/>
          </a:xfrm>
          <a:custGeom>
            <a:rect b="b" l="l" r="r" t="t"/>
            <a:pathLst>
              <a:path extrusionOk="0" h="14483" w="8056">
                <a:moveTo>
                  <a:pt x="2884" y="1"/>
                </a:moveTo>
                <a:cubicBezTo>
                  <a:pt x="2613" y="1"/>
                  <a:pt x="2354" y="37"/>
                  <a:pt x="2128" y="110"/>
                </a:cubicBezTo>
                <a:cubicBezTo>
                  <a:pt x="1186" y="414"/>
                  <a:pt x="1" y="1660"/>
                  <a:pt x="365" y="2724"/>
                </a:cubicBezTo>
                <a:lnTo>
                  <a:pt x="3922" y="13453"/>
                </a:lnTo>
                <a:cubicBezTo>
                  <a:pt x="4043" y="13818"/>
                  <a:pt x="4378" y="14092"/>
                  <a:pt x="4742" y="14274"/>
                </a:cubicBezTo>
                <a:cubicBezTo>
                  <a:pt x="5090" y="14413"/>
                  <a:pt x="5487" y="14483"/>
                  <a:pt x="5860" y="14483"/>
                </a:cubicBezTo>
                <a:cubicBezTo>
                  <a:pt x="6139" y="14483"/>
                  <a:pt x="6405" y="14444"/>
                  <a:pt x="6627" y="14365"/>
                </a:cubicBezTo>
                <a:cubicBezTo>
                  <a:pt x="7508" y="14092"/>
                  <a:pt x="8056" y="13028"/>
                  <a:pt x="7752" y="12146"/>
                </a:cubicBezTo>
                <a:lnTo>
                  <a:pt x="4864" y="3666"/>
                </a:lnTo>
                <a:cubicBezTo>
                  <a:pt x="4645" y="3032"/>
                  <a:pt x="4073" y="2653"/>
                  <a:pt x="3463" y="2653"/>
                </a:cubicBezTo>
                <a:cubicBezTo>
                  <a:pt x="3313" y="2653"/>
                  <a:pt x="3160" y="2676"/>
                  <a:pt x="3010" y="2724"/>
                </a:cubicBezTo>
                <a:cubicBezTo>
                  <a:pt x="2250" y="2967"/>
                  <a:pt x="1824" y="3818"/>
                  <a:pt x="2068" y="4578"/>
                </a:cubicBezTo>
                <a:lnTo>
                  <a:pt x="3679" y="9715"/>
                </a:lnTo>
                <a:lnTo>
                  <a:pt x="4134" y="9563"/>
                </a:lnTo>
                <a:lnTo>
                  <a:pt x="2554" y="4426"/>
                </a:lnTo>
                <a:cubicBezTo>
                  <a:pt x="2372" y="3909"/>
                  <a:pt x="2645" y="3362"/>
                  <a:pt x="3162" y="3180"/>
                </a:cubicBezTo>
                <a:cubicBezTo>
                  <a:pt x="3258" y="3152"/>
                  <a:pt x="3355" y="3138"/>
                  <a:pt x="3451" y="3138"/>
                </a:cubicBezTo>
                <a:cubicBezTo>
                  <a:pt x="3868" y="3138"/>
                  <a:pt x="4254" y="3397"/>
                  <a:pt x="4378" y="3818"/>
                </a:cubicBezTo>
                <a:lnTo>
                  <a:pt x="7265" y="12298"/>
                </a:lnTo>
                <a:cubicBezTo>
                  <a:pt x="7478" y="12937"/>
                  <a:pt x="7083" y="13697"/>
                  <a:pt x="6475" y="13909"/>
                </a:cubicBezTo>
                <a:cubicBezTo>
                  <a:pt x="6306" y="13961"/>
                  <a:pt x="6110" y="13985"/>
                  <a:pt x="5905" y="13985"/>
                </a:cubicBezTo>
                <a:cubicBezTo>
                  <a:pt x="5263" y="13985"/>
                  <a:pt x="4546" y="13740"/>
                  <a:pt x="4408" y="13301"/>
                </a:cubicBezTo>
                <a:lnTo>
                  <a:pt x="852" y="2572"/>
                </a:lnTo>
                <a:cubicBezTo>
                  <a:pt x="578" y="1812"/>
                  <a:pt x="1551" y="839"/>
                  <a:pt x="2280" y="596"/>
                </a:cubicBezTo>
                <a:cubicBezTo>
                  <a:pt x="2474" y="526"/>
                  <a:pt x="2700" y="492"/>
                  <a:pt x="2937" y="492"/>
                </a:cubicBezTo>
                <a:cubicBezTo>
                  <a:pt x="3627" y="492"/>
                  <a:pt x="4411" y="782"/>
                  <a:pt x="4773" y="1326"/>
                </a:cubicBezTo>
                <a:lnTo>
                  <a:pt x="7144" y="8438"/>
                </a:lnTo>
                <a:lnTo>
                  <a:pt x="7630" y="8286"/>
                </a:lnTo>
                <a:lnTo>
                  <a:pt x="5229" y="1143"/>
                </a:lnTo>
                <a:lnTo>
                  <a:pt x="5229" y="1113"/>
                </a:lnTo>
                <a:lnTo>
                  <a:pt x="5198" y="1082"/>
                </a:lnTo>
                <a:cubicBezTo>
                  <a:pt x="4736" y="366"/>
                  <a:pt x="3746" y="1"/>
                  <a:pt x="2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9630" name="Shape 19630"/>
        <p:cNvGrpSpPr/>
        <p:nvPr/>
      </p:nvGrpSpPr>
      <p:grpSpPr>
        <a:xfrm>
          <a:off x="0" y="0"/>
          <a:ext cx="0" cy="0"/>
          <a:chOff x="0" y="0"/>
          <a:chExt cx="0" cy="0"/>
        </a:xfrm>
      </p:grpSpPr>
      <p:grpSp>
        <p:nvGrpSpPr>
          <p:cNvPr id="19631" name="Google Shape;19631;p22"/>
          <p:cNvGrpSpPr/>
          <p:nvPr/>
        </p:nvGrpSpPr>
        <p:grpSpPr>
          <a:xfrm>
            <a:off x="50" y="-6025"/>
            <a:ext cx="9144181" cy="5155550"/>
            <a:chOff x="50" y="-6025"/>
            <a:chExt cx="9144181" cy="5155550"/>
          </a:xfrm>
        </p:grpSpPr>
        <p:grpSp>
          <p:nvGrpSpPr>
            <p:cNvPr id="19632" name="Google Shape;19632;p22"/>
            <p:cNvGrpSpPr/>
            <p:nvPr/>
          </p:nvGrpSpPr>
          <p:grpSpPr>
            <a:xfrm>
              <a:off x="150" y="126"/>
              <a:ext cx="9144081" cy="5143543"/>
              <a:chOff x="-46739" y="-18"/>
              <a:chExt cx="9237379" cy="5143543"/>
            </a:xfrm>
          </p:grpSpPr>
          <p:sp>
            <p:nvSpPr>
              <p:cNvPr id="19633" name="Google Shape;19633;p22"/>
              <p:cNvSpPr/>
              <p:nvPr/>
            </p:nvSpPr>
            <p:spPr>
              <a:xfrm flipH="1" rot="10800000">
                <a:off x="-46739"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4" name="Google Shape;19634;p22"/>
              <p:cNvSpPr/>
              <p:nvPr/>
            </p:nvSpPr>
            <p:spPr>
              <a:xfrm flipH="1" rot="10800000">
                <a:off x="16808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5" name="Google Shape;19635;p22"/>
              <p:cNvSpPr/>
              <p:nvPr/>
            </p:nvSpPr>
            <p:spPr>
              <a:xfrm flipH="1" rot="10800000">
                <a:off x="38290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6" name="Google Shape;19636;p22"/>
              <p:cNvSpPr/>
              <p:nvPr/>
            </p:nvSpPr>
            <p:spPr>
              <a:xfrm flipH="1" rot="10800000">
                <a:off x="59773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7" name="Google Shape;19637;p22"/>
              <p:cNvSpPr/>
              <p:nvPr/>
            </p:nvSpPr>
            <p:spPr>
              <a:xfrm flipH="1" rot="10800000">
                <a:off x="81255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8" name="Google Shape;19638;p22"/>
              <p:cNvSpPr/>
              <p:nvPr/>
            </p:nvSpPr>
            <p:spPr>
              <a:xfrm flipH="1" rot="10800000">
                <a:off x="102737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9" name="Google Shape;19639;p22"/>
              <p:cNvSpPr/>
              <p:nvPr/>
            </p:nvSpPr>
            <p:spPr>
              <a:xfrm flipH="1" rot="10800000">
                <a:off x="124220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0" name="Google Shape;19640;p22"/>
              <p:cNvSpPr/>
              <p:nvPr/>
            </p:nvSpPr>
            <p:spPr>
              <a:xfrm flipH="1" rot="10800000">
                <a:off x="145702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1" name="Google Shape;19641;p22"/>
              <p:cNvSpPr/>
              <p:nvPr/>
            </p:nvSpPr>
            <p:spPr>
              <a:xfrm flipH="1" rot="10800000">
                <a:off x="167184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2" name="Google Shape;19642;p22"/>
              <p:cNvSpPr/>
              <p:nvPr/>
            </p:nvSpPr>
            <p:spPr>
              <a:xfrm flipH="1" rot="10800000">
                <a:off x="188667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3" name="Google Shape;19643;p22"/>
              <p:cNvSpPr/>
              <p:nvPr/>
            </p:nvSpPr>
            <p:spPr>
              <a:xfrm flipH="1" rot="10800000">
                <a:off x="210149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4" name="Google Shape;19644;p22"/>
              <p:cNvSpPr/>
              <p:nvPr/>
            </p:nvSpPr>
            <p:spPr>
              <a:xfrm flipH="1" rot="10800000">
                <a:off x="231631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5" name="Google Shape;19645;p22"/>
              <p:cNvSpPr/>
              <p:nvPr/>
            </p:nvSpPr>
            <p:spPr>
              <a:xfrm flipH="1" rot="10800000">
                <a:off x="253114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6" name="Google Shape;19646;p22"/>
              <p:cNvSpPr/>
              <p:nvPr/>
            </p:nvSpPr>
            <p:spPr>
              <a:xfrm flipH="1" rot="10800000">
                <a:off x="274596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7" name="Google Shape;19647;p22"/>
              <p:cNvSpPr/>
              <p:nvPr/>
            </p:nvSpPr>
            <p:spPr>
              <a:xfrm flipH="1" rot="10800000">
                <a:off x="296078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8" name="Google Shape;19648;p22"/>
              <p:cNvSpPr/>
              <p:nvPr/>
            </p:nvSpPr>
            <p:spPr>
              <a:xfrm flipH="1" rot="10800000">
                <a:off x="317561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9" name="Google Shape;19649;p22"/>
              <p:cNvSpPr/>
              <p:nvPr/>
            </p:nvSpPr>
            <p:spPr>
              <a:xfrm flipH="1" rot="10800000">
                <a:off x="339043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0" name="Google Shape;19650;p22"/>
              <p:cNvSpPr/>
              <p:nvPr/>
            </p:nvSpPr>
            <p:spPr>
              <a:xfrm flipH="1" rot="10800000">
                <a:off x="360525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1" name="Google Shape;19651;p22"/>
              <p:cNvSpPr/>
              <p:nvPr/>
            </p:nvSpPr>
            <p:spPr>
              <a:xfrm flipH="1" rot="10800000">
                <a:off x="382008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2" name="Google Shape;19652;p22"/>
              <p:cNvSpPr/>
              <p:nvPr/>
            </p:nvSpPr>
            <p:spPr>
              <a:xfrm flipH="1" rot="10800000">
                <a:off x="403490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3" name="Google Shape;19653;p22"/>
              <p:cNvSpPr/>
              <p:nvPr/>
            </p:nvSpPr>
            <p:spPr>
              <a:xfrm flipH="1" rot="10800000">
                <a:off x="424972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4" name="Google Shape;19654;p22"/>
              <p:cNvSpPr/>
              <p:nvPr/>
            </p:nvSpPr>
            <p:spPr>
              <a:xfrm flipH="1" rot="10800000">
                <a:off x="446455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5" name="Google Shape;19655;p22"/>
              <p:cNvSpPr/>
              <p:nvPr/>
            </p:nvSpPr>
            <p:spPr>
              <a:xfrm flipH="1" rot="10800000">
                <a:off x="467937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6" name="Google Shape;19656;p22"/>
              <p:cNvSpPr/>
              <p:nvPr/>
            </p:nvSpPr>
            <p:spPr>
              <a:xfrm flipH="1" rot="10800000">
                <a:off x="489419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7" name="Google Shape;19657;p22"/>
              <p:cNvSpPr/>
              <p:nvPr/>
            </p:nvSpPr>
            <p:spPr>
              <a:xfrm flipH="1" rot="10800000">
                <a:off x="510902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8" name="Google Shape;19658;p22"/>
              <p:cNvSpPr/>
              <p:nvPr/>
            </p:nvSpPr>
            <p:spPr>
              <a:xfrm flipH="1" rot="10800000">
                <a:off x="532384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9" name="Google Shape;19659;p22"/>
              <p:cNvSpPr/>
              <p:nvPr/>
            </p:nvSpPr>
            <p:spPr>
              <a:xfrm flipH="1" rot="10800000">
                <a:off x="553866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0" name="Google Shape;19660;p22"/>
              <p:cNvSpPr/>
              <p:nvPr/>
            </p:nvSpPr>
            <p:spPr>
              <a:xfrm flipH="1" rot="10800000">
                <a:off x="575349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1" name="Google Shape;19661;p22"/>
              <p:cNvSpPr/>
              <p:nvPr/>
            </p:nvSpPr>
            <p:spPr>
              <a:xfrm flipH="1" rot="10800000">
                <a:off x="596831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2" name="Google Shape;19662;p22"/>
              <p:cNvSpPr/>
              <p:nvPr/>
            </p:nvSpPr>
            <p:spPr>
              <a:xfrm flipH="1" rot="10800000">
                <a:off x="618313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3" name="Google Shape;19663;p22"/>
              <p:cNvSpPr/>
              <p:nvPr/>
            </p:nvSpPr>
            <p:spPr>
              <a:xfrm flipH="1" rot="10800000">
                <a:off x="639796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4" name="Google Shape;19664;p22"/>
              <p:cNvSpPr/>
              <p:nvPr/>
            </p:nvSpPr>
            <p:spPr>
              <a:xfrm flipH="1" rot="10800000">
                <a:off x="661278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5" name="Google Shape;19665;p22"/>
              <p:cNvSpPr/>
              <p:nvPr/>
            </p:nvSpPr>
            <p:spPr>
              <a:xfrm flipH="1" rot="10800000">
                <a:off x="682760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6" name="Google Shape;19666;p22"/>
              <p:cNvSpPr/>
              <p:nvPr/>
            </p:nvSpPr>
            <p:spPr>
              <a:xfrm flipH="1" rot="10800000">
                <a:off x="704243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7" name="Google Shape;19667;p22"/>
              <p:cNvSpPr/>
              <p:nvPr/>
            </p:nvSpPr>
            <p:spPr>
              <a:xfrm flipH="1" rot="10800000">
                <a:off x="725725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8" name="Google Shape;19668;p22"/>
              <p:cNvSpPr/>
              <p:nvPr/>
            </p:nvSpPr>
            <p:spPr>
              <a:xfrm flipH="1" rot="10800000">
                <a:off x="747207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9" name="Google Shape;19669;p22"/>
              <p:cNvSpPr/>
              <p:nvPr/>
            </p:nvSpPr>
            <p:spPr>
              <a:xfrm flipH="1" rot="10800000">
                <a:off x="768690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0" name="Google Shape;19670;p22"/>
              <p:cNvSpPr/>
              <p:nvPr/>
            </p:nvSpPr>
            <p:spPr>
              <a:xfrm flipH="1" rot="10800000">
                <a:off x="790172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1" name="Google Shape;19671;p22"/>
              <p:cNvSpPr/>
              <p:nvPr/>
            </p:nvSpPr>
            <p:spPr>
              <a:xfrm flipH="1" rot="10800000">
                <a:off x="8116546"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2" name="Google Shape;19672;p22"/>
              <p:cNvSpPr/>
              <p:nvPr/>
            </p:nvSpPr>
            <p:spPr>
              <a:xfrm flipH="1" rot="10800000">
                <a:off x="833137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3" name="Google Shape;19673;p22"/>
              <p:cNvSpPr/>
              <p:nvPr/>
            </p:nvSpPr>
            <p:spPr>
              <a:xfrm flipH="1" rot="10800000">
                <a:off x="854619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4" name="Google Shape;19674;p22"/>
              <p:cNvSpPr/>
              <p:nvPr/>
            </p:nvSpPr>
            <p:spPr>
              <a:xfrm flipH="1" rot="10800000">
                <a:off x="8761016"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5" name="Google Shape;19675;p22"/>
              <p:cNvSpPr/>
              <p:nvPr/>
            </p:nvSpPr>
            <p:spPr>
              <a:xfrm flipH="1" rot="10800000">
                <a:off x="897584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6" name="Google Shape;19676;p22"/>
              <p:cNvSpPr/>
              <p:nvPr/>
            </p:nvSpPr>
            <p:spPr>
              <a:xfrm flipH="1" rot="10800000">
                <a:off x="-46739"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7" name="Google Shape;19677;p22"/>
              <p:cNvSpPr/>
              <p:nvPr/>
            </p:nvSpPr>
            <p:spPr>
              <a:xfrm flipH="1" rot="10800000">
                <a:off x="16808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8" name="Google Shape;19678;p22"/>
              <p:cNvSpPr/>
              <p:nvPr/>
            </p:nvSpPr>
            <p:spPr>
              <a:xfrm flipH="1" rot="10800000">
                <a:off x="38290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9" name="Google Shape;19679;p22"/>
              <p:cNvSpPr/>
              <p:nvPr/>
            </p:nvSpPr>
            <p:spPr>
              <a:xfrm flipH="1" rot="10800000">
                <a:off x="59773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0" name="Google Shape;19680;p22"/>
              <p:cNvSpPr/>
              <p:nvPr/>
            </p:nvSpPr>
            <p:spPr>
              <a:xfrm flipH="1" rot="10800000">
                <a:off x="81255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1" name="Google Shape;19681;p22"/>
              <p:cNvSpPr/>
              <p:nvPr/>
            </p:nvSpPr>
            <p:spPr>
              <a:xfrm flipH="1" rot="10800000">
                <a:off x="102737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2" name="Google Shape;19682;p22"/>
              <p:cNvSpPr/>
              <p:nvPr/>
            </p:nvSpPr>
            <p:spPr>
              <a:xfrm flipH="1" rot="10800000">
                <a:off x="124220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3" name="Google Shape;19683;p22"/>
              <p:cNvSpPr/>
              <p:nvPr/>
            </p:nvSpPr>
            <p:spPr>
              <a:xfrm flipH="1" rot="10800000">
                <a:off x="145702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4" name="Google Shape;19684;p22"/>
              <p:cNvSpPr/>
              <p:nvPr/>
            </p:nvSpPr>
            <p:spPr>
              <a:xfrm flipH="1" rot="10800000">
                <a:off x="167184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5" name="Google Shape;19685;p22"/>
              <p:cNvSpPr/>
              <p:nvPr/>
            </p:nvSpPr>
            <p:spPr>
              <a:xfrm flipH="1" rot="10800000">
                <a:off x="188667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6" name="Google Shape;19686;p22"/>
              <p:cNvSpPr/>
              <p:nvPr/>
            </p:nvSpPr>
            <p:spPr>
              <a:xfrm flipH="1" rot="10800000">
                <a:off x="210149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7" name="Google Shape;19687;p22"/>
              <p:cNvSpPr/>
              <p:nvPr/>
            </p:nvSpPr>
            <p:spPr>
              <a:xfrm flipH="1" rot="10800000">
                <a:off x="231631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8" name="Google Shape;19688;p22"/>
              <p:cNvSpPr/>
              <p:nvPr/>
            </p:nvSpPr>
            <p:spPr>
              <a:xfrm flipH="1" rot="10800000">
                <a:off x="253114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9" name="Google Shape;19689;p22"/>
              <p:cNvSpPr/>
              <p:nvPr/>
            </p:nvSpPr>
            <p:spPr>
              <a:xfrm flipH="1" rot="10800000">
                <a:off x="274596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0" name="Google Shape;19690;p22"/>
              <p:cNvSpPr/>
              <p:nvPr/>
            </p:nvSpPr>
            <p:spPr>
              <a:xfrm flipH="1" rot="10800000">
                <a:off x="296078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1" name="Google Shape;19691;p22"/>
              <p:cNvSpPr/>
              <p:nvPr/>
            </p:nvSpPr>
            <p:spPr>
              <a:xfrm flipH="1" rot="10800000">
                <a:off x="317561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2" name="Google Shape;19692;p22"/>
              <p:cNvSpPr/>
              <p:nvPr/>
            </p:nvSpPr>
            <p:spPr>
              <a:xfrm flipH="1" rot="10800000">
                <a:off x="339043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3" name="Google Shape;19693;p22"/>
              <p:cNvSpPr/>
              <p:nvPr/>
            </p:nvSpPr>
            <p:spPr>
              <a:xfrm flipH="1" rot="10800000">
                <a:off x="360525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4" name="Google Shape;19694;p22"/>
              <p:cNvSpPr/>
              <p:nvPr/>
            </p:nvSpPr>
            <p:spPr>
              <a:xfrm flipH="1" rot="10800000">
                <a:off x="382008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5" name="Google Shape;19695;p22"/>
              <p:cNvSpPr/>
              <p:nvPr/>
            </p:nvSpPr>
            <p:spPr>
              <a:xfrm flipH="1" rot="10800000">
                <a:off x="403490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6" name="Google Shape;19696;p22"/>
              <p:cNvSpPr/>
              <p:nvPr/>
            </p:nvSpPr>
            <p:spPr>
              <a:xfrm flipH="1" rot="10800000">
                <a:off x="424972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7" name="Google Shape;19697;p22"/>
              <p:cNvSpPr/>
              <p:nvPr/>
            </p:nvSpPr>
            <p:spPr>
              <a:xfrm flipH="1" rot="10800000">
                <a:off x="446455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8" name="Google Shape;19698;p22"/>
              <p:cNvSpPr/>
              <p:nvPr/>
            </p:nvSpPr>
            <p:spPr>
              <a:xfrm flipH="1" rot="10800000">
                <a:off x="467937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9" name="Google Shape;19699;p22"/>
              <p:cNvSpPr/>
              <p:nvPr/>
            </p:nvSpPr>
            <p:spPr>
              <a:xfrm flipH="1" rot="10800000">
                <a:off x="489419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0" name="Google Shape;19700;p22"/>
              <p:cNvSpPr/>
              <p:nvPr/>
            </p:nvSpPr>
            <p:spPr>
              <a:xfrm flipH="1" rot="10800000">
                <a:off x="510902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1" name="Google Shape;19701;p22"/>
              <p:cNvSpPr/>
              <p:nvPr/>
            </p:nvSpPr>
            <p:spPr>
              <a:xfrm flipH="1" rot="10800000">
                <a:off x="532384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2" name="Google Shape;19702;p22"/>
              <p:cNvSpPr/>
              <p:nvPr/>
            </p:nvSpPr>
            <p:spPr>
              <a:xfrm flipH="1" rot="10800000">
                <a:off x="553866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3" name="Google Shape;19703;p22"/>
              <p:cNvSpPr/>
              <p:nvPr/>
            </p:nvSpPr>
            <p:spPr>
              <a:xfrm flipH="1" rot="10800000">
                <a:off x="575349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4" name="Google Shape;19704;p22"/>
              <p:cNvSpPr/>
              <p:nvPr/>
            </p:nvSpPr>
            <p:spPr>
              <a:xfrm flipH="1" rot="10800000">
                <a:off x="596831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5" name="Google Shape;19705;p22"/>
              <p:cNvSpPr/>
              <p:nvPr/>
            </p:nvSpPr>
            <p:spPr>
              <a:xfrm flipH="1" rot="10800000">
                <a:off x="618313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6" name="Google Shape;19706;p22"/>
              <p:cNvSpPr/>
              <p:nvPr/>
            </p:nvSpPr>
            <p:spPr>
              <a:xfrm flipH="1" rot="10800000">
                <a:off x="639796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7" name="Google Shape;19707;p22"/>
              <p:cNvSpPr/>
              <p:nvPr/>
            </p:nvSpPr>
            <p:spPr>
              <a:xfrm flipH="1" rot="10800000">
                <a:off x="661278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8" name="Google Shape;19708;p22"/>
              <p:cNvSpPr/>
              <p:nvPr/>
            </p:nvSpPr>
            <p:spPr>
              <a:xfrm flipH="1" rot="10800000">
                <a:off x="682760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9" name="Google Shape;19709;p22"/>
              <p:cNvSpPr/>
              <p:nvPr/>
            </p:nvSpPr>
            <p:spPr>
              <a:xfrm flipH="1" rot="10800000">
                <a:off x="704243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0" name="Google Shape;19710;p22"/>
              <p:cNvSpPr/>
              <p:nvPr/>
            </p:nvSpPr>
            <p:spPr>
              <a:xfrm flipH="1" rot="10800000">
                <a:off x="725725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1" name="Google Shape;19711;p22"/>
              <p:cNvSpPr/>
              <p:nvPr/>
            </p:nvSpPr>
            <p:spPr>
              <a:xfrm flipH="1" rot="10800000">
                <a:off x="747207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2" name="Google Shape;19712;p22"/>
              <p:cNvSpPr/>
              <p:nvPr/>
            </p:nvSpPr>
            <p:spPr>
              <a:xfrm flipH="1" rot="10800000">
                <a:off x="768690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3" name="Google Shape;19713;p22"/>
              <p:cNvSpPr/>
              <p:nvPr/>
            </p:nvSpPr>
            <p:spPr>
              <a:xfrm flipH="1" rot="10800000">
                <a:off x="790172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4" name="Google Shape;19714;p22"/>
              <p:cNvSpPr/>
              <p:nvPr/>
            </p:nvSpPr>
            <p:spPr>
              <a:xfrm flipH="1" rot="10800000">
                <a:off x="8116546"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5" name="Google Shape;19715;p22"/>
              <p:cNvSpPr/>
              <p:nvPr/>
            </p:nvSpPr>
            <p:spPr>
              <a:xfrm flipH="1" rot="10800000">
                <a:off x="833137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6" name="Google Shape;19716;p22"/>
              <p:cNvSpPr/>
              <p:nvPr/>
            </p:nvSpPr>
            <p:spPr>
              <a:xfrm flipH="1" rot="10800000">
                <a:off x="854619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7" name="Google Shape;19717;p22"/>
              <p:cNvSpPr/>
              <p:nvPr/>
            </p:nvSpPr>
            <p:spPr>
              <a:xfrm flipH="1" rot="10800000">
                <a:off x="8761016"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8" name="Google Shape;19718;p22"/>
              <p:cNvSpPr/>
              <p:nvPr/>
            </p:nvSpPr>
            <p:spPr>
              <a:xfrm flipH="1" rot="10800000">
                <a:off x="897584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9" name="Google Shape;19719;p22"/>
              <p:cNvSpPr/>
              <p:nvPr/>
            </p:nvSpPr>
            <p:spPr>
              <a:xfrm flipH="1" rot="10800000">
                <a:off x="-46739"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0" name="Google Shape;19720;p22"/>
              <p:cNvSpPr/>
              <p:nvPr/>
            </p:nvSpPr>
            <p:spPr>
              <a:xfrm flipH="1" rot="10800000">
                <a:off x="16808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1" name="Google Shape;19721;p22"/>
              <p:cNvSpPr/>
              <p:nvPr/>
            </p:nvSpPr>
            <p:spPr>
              <a:xfrm flipH="1" rot="10800000">
                <a:off x="38290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2" name="Google Shape;19722;p22"/>
              <p:cNvSpPr/>
              <p:nvPr/>
            </p:nvSpPr>
            <p:spPr>
              <a:xfrm flipH="1" rot="10800000">
                <a:off x="59773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3" name="Google Shape;19723;p22"/>
              <p:cNvSpPr/>
              <p:nvPr/>
            </p:nvSpPr>
            <p:spPr>
              <a:xfrm flipH="1" rot="10800000">
                <a:off x="81255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4" name="Google Shape;19724;p22"/>
              <p:cNvSpPr/>
              <p:nvPr/>
            </p:nvSpPr>
            <p:spPr>
              <a:xfrm flipH="1" rot="10800000">
                <a:off x="102737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5" name="Google Shape;19725;p22"/>
              <p:cNvSpPr/>
              <p:nvPr/>
            </p:nvSpPr>
            <p:spPr>
              <a:xfrm flipH="1" rot="10800000">
                <a:off x="124220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6" name="Google Shape;19726;p22"/>
              <p:cNvSpPr/>
              <p:nvPr/>
            </p:nvSpPr>
            <p:spPr>
              <a:xfrm flipH="1" rot="10800000">
                <a:off x="145702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7" name="Google Shape;19727;p22"/>
              <p:cNvSpPr/>
              <p:nvPr/>
            </p:nvSpPr>
            <p:spPr>
              <a:xfrm flipH="1" rot="10800000">
                <a:off x="167184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8" name="Google Shape;19728;p22"/>
              <p:cNvSpPr/>
              <p:nvPr/>
            </p:nvSpPr>
            <p:spPr>
              <a:xfrm flipH="1" rot="10800000">
                <a:off x="188667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9" name="Google Shape;19729;p22"/>
              <p:cNvSpPr/>
              <p:nvPr/>
            </p:nvSpPr>
            <p:spPr>
              <a:xfrm flipH="1" rot="10800000">
                <a:off x="210149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0" name="Google Shape;19730;p22"/>
              <p:cNvSpPr/>
              <p:nvPr/>
            </p:nvSpPr>
            <p:spPr>
              <a:xfrm flipH="1" rot="10800000">
                <a:off x="231631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1" name="Google Shape;19731;p22"/>
              <p:cNvSpPr/>
              <p:nvPr/>
            </p:nvSpPr>
            <p:spPr>
              <a:xfrm flipH="1" rot="10800000">
                <a:off x="253114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2" name="Google Shape;19732;p22"/>
              <p:cNvSpPr/>
              <p:nvPr/>
            </p:nvSpPr>
            <p:spPr>
              <a:xfrm flipH="1" rot="10800000">
                <a:off x="274596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3" name="Google Shape;19733;p22"/>
              <p:cNvSpPr/>
              <p:nvPr/>
            </p:nvSpPr>
            <p:spPr>
              <a:xfrm flipH="1" rot="10800000">
                <a:off x="296078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4" name="Google Shape;19734;p22"/>
              <p:cNvSpPr/>
              <p:nvPr/>
            </p:nvSpPr>
            <p:spPr>
              <a:xfrm flipH="1" rot="10800000">
                <a:off x="317561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5" name="Google Shape;19735;p22"/>
              <p:cNvSpPr/>
              <p:nvPr/>
            </p:nvSpPr>
            <p:spPr>
              <a:xfrm flipH="1" rot="10800000">
                <a:off x="339043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6" name="Google Shape;19736;p22"/>
              <p:cNvSpPr/>
              <p:nvPr/>
            </p:nvSpPr>
            <p:spPr>
              <a:xfrm flipH="1" rot="10800000">
                <a:off x="360525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7" name="Google Shape;19737;p22"/>
              <p:cNvSpPr/>
              <p:nvPr/>
            </p:nvSpPr>
            <p:spPr>
              <a:xfrm flipH="1" rot="10800000">
                <a:off x="382008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8" name="Google Shape;19738;p22"/>
              <p:cNvSpPr/>
              <p:nvPr/>
            </p:nvSpPr>
            <p:spPr>
              <a:xfrm flipH="1" rot="10800000">
                <a:off x="403490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9" name="Google Shape;19739;p22"/>
              <p:cNvSpPr/>
              <p:nvPr/>
            </p:nvSpPr>
            <p:spPr>
              <a:xfrm flipH="1" rot="10800000">
                <a:off x="424972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0" name="Google Shape;19740;p22"/>
              <p:cNvSpPr/>
              <p:nvPr/>
            </p:nvSpPr>
            <p:spPr>
              <a:xfrm flipH="1" rot="10800000">
                <a:off x="446455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1" name="Google Shape;19741;p22"/>
              <p:cNvSpPr/>
              <p:nvPr/>
            </p:nvSpPr>
            <p:spPr>
              <a:xfrm flipH="1" rot="10800000">
                <a:off x="467937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2" name="Google Shape;19742;p22"/>
              <p:cNvSpPr/>
              <p:nvPr/>
            </p:nvSpPr>
            <p:spPr>
              <a:xfrm flipH="1" rot="10800000">
                <a:off x="489419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3" name="Google Shape;19743;p22"/>
              <p:cNvSpPr/>
              <p:nvPr/>
            </p:nvSpPr>
            <p:spPr>
              <a:xfrm flipH="1" rot="10800000">
                <a:off x="510902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4" name="Google Shape;19744;p22"/>
              <p:cNvSpPr/>
              <p:nvPr/>
            </p:nvSpPr>
            <p:spPr>
              <a:xfrm flipH="1" rot="10800000">
                <a:off x="532384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5" name="Google Shape;19745;p22"/>
              <p:cNvSpPr/>
              <p:nvPr/>
            </p:nvSpPr>
            <p:spPr>
              <a:xfrm flipH="1" rot="10800000">
                <a:off x="553866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6" name="Google Shape;19746;p22"/>
              <p:cNvSpPr/>
              <p:nvPr/>
            </p:nvSpPr>
            <p:spPr>
              <a:xfrm flipH="1" rot="10800000">
                <a:off x="575349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7" name="Google Shape;19747;p22"/>
              <p:cNvSpPr/>
              <p:nvPr/>
            </p:nvSpPr>
            <p:spPr>
              <a:xfrm flipH="1" rot="10800000">
                <a:off x="596831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8" name="Google Shape;19748;p22"/>
              <p:cNvSpPr/>
              <p:nvPr/>
            </p:nvSpPr>
            <p:spPr>
              <a:xfrm flipH="1" rot="10800000">
                <a:off x="618313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9" name="Google Shape;19749;p22"/>
              <p:cNvSpPr/>
              <p:nvPr/>
            </p:nvSpPr>
            <p:spPr>
              <a:xfrm flipH="1" rot="10800000">
                <a:off x="639796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0" name="Google Shape;19750;p22"/>
              <p:cNvSpPr/>
              <p:nvPr/>
            </p:nvSpPr>
            <p:spPr>
              <a:xfrm flipH="1" rot="10800000">
                <a:off x="661278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1" name="Google Shape;19751;p22"/>
              <p:cNvSpPr/>
              <p:nvPr/>
            </p:nvSpPr>
            <p:spPr>
              <a:xfrm flipH="1" rot="10800000">
                <a:off x="682760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2" name="Google Shape;19752;p22"/>
              <p:cNvSpPr/>
              <p:nvPr/>
            </p:nvSpPr>
            <p:spPr>
              <a:xfrm flipH="1" rot="10800000">
                <a:off x="704243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3" name="Google Shape;19753;p22"/>
              <p:cNvSpPr/>
              <p:nvPr/>
            </p:nvSpPr>
            <p:spPr>
              <a:xfrm flipH="1" rot="10800000">
                <a:off x="725725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4" name="Google Shape;19754;p22"/>
              <p:cNvSpPr/>
              <p:nvPr/>
            </p:nvSpPr>
            <p:spPr>
              <a:xfrm flipH="1" rot="10800000">
                <a:off x="747207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5" name="Google Shape;19755;p22"/>
              <p:cNvSpPr/>
              <p:nvPr/>
            </p:nvSpPr>
            <p:spPr>
              <a:xfrm flipH="1" rot="10800000">
                <a:off x="768690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6" name="Google Shape;19756;p22"/>
              <p:cNvSpPr/>
              <p:nvPr/>
            </p:nvSpPr>
            <p:spPr>
              <a:xfrm flipH="1" rot="10800000">
                <a:off x="790172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7" name="Google Shape;19757;p22"/>
              <p:cNvSpPr/>
              <p:nvPr/>
            </p:nvSpPr>
            <p:spPr>
              <a:xfrm flipH="1" rot="10800000">
                <a:off x="8116546"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8" name="Google Shape;19758;p22"/>
              <p:cNvSpPr/>
              <p:nvPr/>
            </p:nvSpPr>
            <p:spPr>
              <a:xfrm flipH="1" rot="10800000">
                <a:off x="833137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9" name="Google Shape;19759;p22"/>
              <p:cNvSpPr/>
              <p:nvPr/>
            </p:nvSpPr>
            <p:spPr>
              <a:xfrm flipH="1" rot="10800000">
                <a:off x="854619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0" name="Google Shape;19760;p22"/>
              <p:cNvSpPr/>
              <p:nvPr/>
            </p:nvSpPr>
            <p:spPr>
              <a:xfrm flipH="1" rot="10800000">
                <a:off x="8761016"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1" name="Google Shape;19761;p22"/>
              <p:cNvSpPr/>
              <p:nvPr/>
            </p:nvSpPr>
            <p:spPr>
              <a:xfrm flipH="1" rot="10800000">
                <a:off x="897584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2" name="Google Shape;19762;p22"/>
              <p:cNvSpPr/>
              <p:nvPr/>
            </p:nvSpPr>
            <p:spPr>
              <a:xfrm flipH="1" rot="10800000">
                <a:off x="-46739"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3" name="Google Shape;19763;p22"/>
              <p:cNvSpPr/>
              <p:nvPr/>
            </p:nvSpPr>
            <p:spPr>
              <a:xfrm flipH="1" rot="10800000">
                <a:off x="16808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4" name="Google Shape;19764;p22"/>
              <p:cNvSpPr/>
              <p:nvPr/>
            </p:nvSpPr>
            <p:spPr>
              <a:xfrm flipH="1" rot="10800000">
                <a:off x="38290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5" name="Google Shape;19765;p22"/>
              <p:cNvSpPr/>
              <p:nvPr/>
            </p:nvSpPr>
            <p:spPr>
              <a:xfrm flipH="1" rot="10800000">
                <a:off x="59773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6" name="Google Shape;19766;p22"/>
              <p:cNvSpPr/>
              <p:nvPr/>
            </p:nvSpPr>
            <p:spPr>
              <a:xfrm flipH="1" rot="10800000">
                <a:off x="81255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7" name="Google Shape;19767;p22"/>
              <p:cNvSpPr/>
              <p:nvPr/>
            </p:nvSpPr>
            <p:spPr>
              <a:xfrm flipH="1" rot="10800000">
                <a:off x="102737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8" name="Google Shape;19768;p22"/>
              <p:cNvSpPr/>
              <p:nvPr/>
            </p:nvSpPr>
            <p:spPr>
              <a:xfrm flipH="1" rot="10800000">
                <a:off x="124220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9" name="Google Shape;19769;p22"/>
              <p:cNvSpPr/>
              <p:nvPr/>
            </p:nvSpPr>
            <p:spPr>
              <a:xfrm flipH="1" rot="10800000">
                <a:off x="145702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0" name="Google Shape;19770;p22"/>
              <p:cNvSpPr/>
              <p:nvPr/>
            </p:nvSpPr>
            <p:spPr>
              <a:xfrm flipH="1" rot="10800000">
                <a:off x="167184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1" name="Google Shape;19771;p22"/>
              <p:cNvSpPr/>
              <p:nvPr/>
            </p:nvSpPr>
            <p:spPr>
              <a:xfrm flipH="1" rot="10800000">
                <a:off x="188667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2" name="Google Shape;19772;p22"/>
              <p:cNvSpPr/>
              <p:nvPr/>
            </p:nvSpPr>
            <p:spPr>
              <a:xfrm flipH="1" rot="10800000">
                <a:off x="210149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3" name="Google Shape;19773;p22"/>
              <p:cNvSpPr/>
              <p:nvPr/>
            </p:nvSpPr>
            <p:spPr>
              <a:xfrm flipH="1" rot="10800000">
                <a:off x="231631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4" name="Google Shape;19774;p22"/>
              <p:cNvSpPr/>
              <p:nvPr/>
            </p:nvSpPr>
            <p:spPr>
              <a:xfrm flipH="1" rot="10800000">
                <a:off x="253114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5" name="Google Shape;19775;p22"/>
              <p:cNvSpPr/>
              <p:nvPr/>
            </p:nvSpPr>
            <p:spPr>
              <a:xfrm flipH="1" rot="10800000">
                <a:off x="274596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6" name="Google Shape;19776;p22"/>
              <p:cNvSpPr/>
              <p:nvPr/>
            </p:nvSpPr>
            <p:spPr>
              <a:xfrm flipH="1" rot="10800000">
                <a:off x="296078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7" name="Google Shape;19777;p22"/>
              <p:cNvSpPr/>
              <p:nvPr/>
            </p:nvSpPr>
            <p:spPr>
              <a:xfrm flipH="1" rot="10800000">
                <a:off x="317561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8" name="Google Shape;19778;p22"/>
              <p:cNvSpPr/>
              <p:nvPr/>
            </p:nvSpPr>
            <p:spPr>
              <a:xfrm flipH="1" rot="10800000">
                <a:off x="339043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9" name="Google Shape;19779;p22"/>
              <p:cNvSpPr/>
              <p:nvPr/>
            </p:nvSpPr>
            <p:spPr>
              <a:xfrm flipH="1" rot="10800000">
                <a:off x="360525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0" name="Google Shape;19780;p22"/>
              <p:cNvSpPr/>
              <p:nvPr/>
            </p:nvSpPr>
            <p:spPr>
              <a:xfrm flipH="1" rot="10800000">
                <a:off x="382008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1" name="Google Shape;19781;p22"/>
              <p:cNvSpPr/>
              <p:nvPr/>
            </p:nvSpPr>
            <p:spPr>
              <a:xfrm flipH="1" rot="10800000">
                <a:off x="403490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2" name="Google Shape;19782;p22"/>
              <p:cNvSpPr/>
              <p:nvPr/>
            </p:nvSpPr>
            <p:spPr>
              <a:xfrm flipH="1" rot="10800000">
                <a:off x="424972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3" name="Google Shape;19783;p22"/>
              <p:cNvSpPr/>
              <p:nvPr/>
            </p:nvSpPr>
            <p:spPr>
              <a:xfrm flipH="1" rot="10800000">
                <a:off x="446455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4" name="Google Shape;19784;p22"/>
              <p:cNvSpPr/>
              <p:nvPr/>
            </p:nvSpPr>
            <p:spPr>
              <a:xfrm flipH="1" rot="10800000">
                <a:off x="467937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5" name="Google Shape;19785;p22"/>
              <p:cNvSpPr/>
              <p:nvPr/>
            </p:nvSpPr>
            <p:spPr>
              <a:xfrm flipH="1" rot="10800000">
                <a:off x="489419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6" name="Google Shape;19786;p22"/>
              <p:cNvSpPr/>
              <p:nvPr/>
            </p:nvSpPr>
            <p:spPr>
              <a:xfrm flipH="1" rot="10800000">
                <a:off x="510902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7" name="Google Shape;19787;p22"/>
              <p:cNvSpPr/>
              <p:nvPr/>
            </p:nvSpPr>
            <p:spPr>
              <a:xfrm flipH="1" rot="10800000">
                <a:off x="532384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8" name="Google Shape;19788;p22"/>
              <p:cNvSpPr/>
              <p:nvPr/>
            </p:nvSpPr>
            <p:spPr>
              <a:xfrm flipH="1" rot="10800000">
                <a:off x="553866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9" name="Google Shape;19789;p22"/>
              <p:cNvSpPr/>
              <p:nvPr/>
            </p:nvSpPr>
            <p:spPr>
              <a:xfrm flipH="1" rot="10800000">
                <a:off x="575349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0" name="Google Shape;19790;p22"/>
              <p:cNvSpPr/>
              <p:nvPr/>
            </p:nvSpPr>
            <p:spPr>
              <a:xfrm flipH="1" rot="10800000">
                <a:off x="596831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1" name="Google Shape;19791;p22"/>
              <p:cNvSpPr/>
              <p:nvPr/>
            </p:nvSpPr>
            <p:spPr>
              <a:xfrm flipH="1" rot="10800000">
                <a:off x="618313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2" name="Google Shape;19792;p22"/>
              <p:cNvSpPr/>
              <p:nvPr/>
            </p:nvSpPr>
            <p:spPr>
              <a:xfrm flipH="1" rot="10800000">
                <a:off x="639796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3" name="Google Shape;19793;p22"/>
              <p:cNvSpPr/>
              <p:nvPr/>
            </p:nvSpPr>
            <p:spPr>
              <a:xfrm flipH="1" rot="10800000">
                <a:off x="661278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4" name="Google Shape;19794;p22"/>
              <p:cNvSpPr/>
              <p:nvPr/>
            </p:nvSpPr>
            <p:spPr>
              <a:xfrm flipH="1" rot="10800000">
                <a:off x="682760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5" name="Google Shape;19795;p22"/>
              <p:cNvSpPr/>
              <p:nvPr/>
            </p:nvSpPr>
            <p:spPr>
              <a:xfrm flipH="1" rot="10800000">
                <a:off x="704243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6" name="Google Shape;19796;p22"/>
              <p:cNvSpPr/>
              <p:nvPr/>
            </p:nvSpPr>
            <p:spPr>
              <a:xfrm flipH="1" rot="10800000">
                <a:off x="725725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7" name="Google Shape;19797;p22"/>
              <p:cNvSpPr/>
              <p:nvPr/>
            </p:nvSpPr>
            <p:spPr>
              <a:xfrm flipH="1" rot="10800000">
                <a:off x="747207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8" name="Google Shape;19798;p22"/>
              <p:cNvSpPr/>
              <p:nvPr/>
            </p:nvSpPr>
            <p:spPr>
              <a:xfrm flipH="1" rot="10800000">
                <a:off x="768690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9" name="Google Shape;19799;p22"/>
              <p:cNvSpPr/>
              <p:nvPr/>
            </p:nvSpPr>
            <p:spPr>
              <a:xfrm flipH="1" rot="10800000">
                <a:off x="790172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0" name="Google Shape;19800;p22"/>
              <p:cNvSpPr/>
              <p:nvPr/>
            </p:nvSpPr>
            <p:spPr>
              <a:xfrm flipH="1" rot="10800000">
                <a:off x="8116546"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1" name="Google Shape;19801;p22"/>
              <p:cNvSpPr/>
              <p:nvPr/>
            </p:nvSpPr>
            <p:spPr>
              <a:xfrm flipH="1" rot="10800000">
                <a:off x="833137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2" name="Google Shape;19802;p22"/>
              <p:cNvSpPr/>
              <p:nvPr/>
            </p:nvSpPr>
            <p:spPr>
              <a:xfrm flipH="1" rot="10800000">
                <a:off x="854619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3" name="Google Shape;19803;p22"/>
              <p:cNvSpPr/>
              <p:nvPr/>
            </p:nvSpPr>
            <p:spPr>
              <a:xfrm flipH="1" rot="10800000">
                <a:off x="8761016"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4" name="Google Shape;19804;p22"/>
              <p:cNvSpPr/>
              <p:nvPr/>
            </p:nvSpPr>
            <p:spPr>
              <a:xfrm flipH="1" rot="10800000">
                <a:off x="897584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5" name="Google Shape;19805;p22"/>
              <p:cNvSpPr/>
              <p:nvPr/>
            </p:nvSpPr>
            <p:spPr>
              <a:xfrm flipH="1" rot="10800000">
                <a:off x="-46739"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6" name="Google Shape;19806;p22"/>
              <p:cNvSpPr/>
              <p:nvPr/>
            </p:nvSpPr>
            <p:spPr>
              <a:xfrm flipH="1" rot="10800000">
                <a:off x="16808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7" name="Google Shape;19807;p22"/>
              <p:cNvSpPr/>
              <p:nvPr/>
            </p:nvSpPr>
            <p:spPr>
              <a:xfrm flipH="1" rot="10800000">
                <a:off x="38290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8" name="Google Shape;19808;p22"/>
              <p:cNvSpPr/>
              <p:nvPr/>
            </p:nvSpPr>
            <p:spPr>
              <a:xfrm flipH="1" rot="10800000">
                <a:off x="59773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9" name="Google Shape;19809;p22"/>
              <p:cNvSpPr/>
              <p:nvPr/>
            </p:nvSpPr>
            <p:spPr>
              <a:xfrm flipH="1" rot="10800000">
                <a:off x="81255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0" name="Google Shape;19810;p22"/>
              <p:cNvSpPr/>
              <p:nvPr/>
            </p:nvSpPr>
            <p:spPr>
              <a:xfrm flipH="1" rot="10800000">
                <a:off x="102737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1" name="Google Shape;19811;p22"/>
              <p:cNvSpPr/>
              <p:nvPr/>
            </p:nvSpPr>
            <p:spPr>
              <a:xfrm flipH="1" rot="10800000">
                <a:off x="124220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2" name="Google Shape;19812;p22"/>
              <p:cNvSpPr/>
              <p:nvPr/>
            </p:nvSpPr>
            <p:spPr>
              <a:xfrm flipH="1" rot="10800000">
                <a:off x="145702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3" name="Google Shape;19813;p22"/>
              <p:cNvSpPr/>
              <p:nvPr/>
            </p:nvSpPr>
            <p:spPr>
              <a:xfrm flipH="1" rot="10800000">
                <a:off x="167184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4" name="Google Shape;19814;p22"/>
              <p:cNvSpPr/>
              <p:nvPr/>
            </p:nvSpPr>
            <p:spPr>
              <a:xfrm flipH="1" rot="10800000">
                <a:off x="188667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5" name="Google Shape;19815;p22"/>
              <p:cNvSpPr/>
              <p:nvPr/>
            </p:nvSpPr>
            <p:spPr>
              <a:xfrm flipH="1" rot="10800000">
                <a:off x="210149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6" name="Google Shape;19816;p22"/>
              <p:cNvSpPr/>
              <p:nvPr/>
            </p:nvSpPr>
            <p:spPr>
              <a:xfrm flipH="1" rot="10800000">
                <a:off x="231631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7" name="Google Shape;19817;p22"/>
              <p:cNvSpPr/>
              <p:nvPr/>
            </p:nvSpPr>
            <p:spPr>
              <a:xfrm flipH="1" rot="10800000">
                <a:off x="253114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8" name="Google Shape;19818;p22"/>
              <p:cNvSpPr/>
              <p:nvPr/>
            </p:nvSpPr>
            <p:spPr>
              <a:xfrm flipH="1" rot="10800000">
                <a:off x="274596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9" name="Google Shape;19819;p22"/>
              <p:cNvSpPr/>
              <p:nvPr/>
            </p:nvSpPr>
            <p:spPr>
              <a:xfrm flipH="1" rot="10800000">
                <a:off x="296078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0" name="Google Shape;19820;p22"/>
              <p:cNvSpPr/>
              <p:nvPr/>
            </p:nvSpPr>
            <p:spPr>
              <a:xfrm flipH="1" rot="10800000">
                <a:off x="317561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1" name="Google Shape;19821;p22"/>
              <p:cNvSpPr/>
              <p:nvPr/>
            </p:nvSpPr>
            <p:spPr>
              <a:xfrm flipH="1" rot="10800000">
                <a:off x="339043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2" name="Google Shape;19822;p22"/>
              <p:cNvSpPr/>
              <p:nvPr/>
            </p:nvSpPr>
            <p:spPr>
              <a:xfrm flipH="1" rot="10800000">
                <a:off x="360525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3" name="Google Shape;19823;p22"/>
              <p:cNvSpPr/>
              <p:nvPr/>
            </p:nvSpPr>
            <p:spPr>
              <a:xfrm flipH="1" rot="10800000">
                <a:off x="382008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4" name="Google Shape;19824;p22"/>
              <p:cNvSpPr/>
              <p:nvPr/>
            </p:nvSpPr>
            <p:spPr>
              <a:xfrm flipH="1" rot="10800000">
                <a:off x="403490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5" name="Google Shape;19825;p22"/>
              <p:cNvSpPr/>
              <p:nvPr/>
            </p:nvSpPr>
            <p:spPr>
              <a:xfrm flipH="1" rot="10800000">
                <a:off x="424972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6" name="Google Shape;19826;p22"/>
              <p:cNvSpPr/>
              <p:nvPr/>
            </p:nvSpPr>
            <p:spPr>
              <a:xfrm flipH="1" rot="10800000">
                <a:off x="446455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7" name="Google Shape;19827;p22"/>
              <p:cNvSpPr/>
              <p:nvPr/>
            </p:nvSpPr>
            <p:spPr>
              <a:xfrm flipH="1" rot="10800000">
                <a:off x="467937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8" name="Google Shape;19828;p22"/>
              <p:cNvSpPr/>
              <p:nvPr/>
            </p:nvSpPr>
            <p:spPr>
              <a:xfrm flipH="1" rot="10800000">
                <a:off x="489419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9" name="Google Shape;19829;p22"/>
              <p:cNvSpPr/>
              <p:nvPr/>
            </p:nvSpPr>
            <p:spPr>
              <a:xfrm flipH="1" rot="10800000">
                <a:off x="510902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0" name="Google Shape;19830;p22"/>
              <p:cNvSpPr/>
              <p:nvPr/>
            </p:nvSpPr>
            <p:spPr>
              <a:xfrm flipH="1" rot="10800000">
                <a:off x="532384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1" name="Google Shape;19831;p22"/>
              <p:cNvSpPr/>
              <p:nvPr/>
            </p:nvSpPr>
            <p:spPr>
              <a:xfrm flipH="1" rot="10800000">
                <a:off x="553866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2" name="Google Shape;19832;p22"/>
              <p:cNvSpPr/>
              <p:nvPr/>
            </p:nvSpPr>
            <p:spPr>
              <a:xfrm flipH="1" rot="10800000">
                <a:off x="575349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3" name="Google Shape;19833;p22"/>
              <p:cNvSpPr/>
              <p:nvPr/>
            </p:nvSpPr>
            <p:spPr>
              <a:xfrm flipH="1" rot="10800000">
                <a:off x="596831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4" name="Google Shape;19834;p22"/>
              <p:cNvSpPr/>
              <p:nvPr/>
            </p:nvSpPr>
            <p:spPr>
              <a:xfrm flipH="1" rot="10800000">
                <a:off x="618313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5" name="Google Shape;19835;p22"/>
              <p:cNvSpPr/>
              <p:nvPr/>
            </p:nvSpPr>
            <p:spPr>
              <a:xfrm flipH="1" rot="10800000">
                <a:off x="639796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6" name="Google Shape;19836;p22"/>
              <p:cNvSpPr/>
              <p:nvPr/>
            </p:nvSpPr>
            <p:spPr>
              <a:xfrm flipH="1" rot="10800000">
                <a:off x="661278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7" name="Google Shape;19837;p22"/>
              <p:cNvSpPr/>
              <p:nvPr/>
            </p:nvSpPr>
            <p:spPr>
              <a:xfrm flipH="1" rot="10800000">
                <a:off x="682760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8" name="Google Shape;19838;p22"/>
              <p:cNvSpPr/>
              <p:nvPr/>
            </p:nvSpPr>
            <p:spPr>
              <a:xfrm flipH="1" rot="10800000">
                <a:off x="704243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9" name="Google Shape;19839;p22"/>
              <p:cNvSpPr/>
              <p:nvPr/>
            </p:nvSpPr>
            <p:spPr>
              <a:xfrm flipH="1" rot="10800000">
                <a:off x="725725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0" name="Google Shape;19840;p22"/>
              <p:cNvSpPr/>
              <p:nvPr/>
            </p:nvSpPr>
            <p:spPr>
              <a:xfrm flipH="1" rot="10800000">
                <a:off x="747207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1" name="Google Shape;19841;p22"/>
              <p:cNvSpPr/>
              <p:nvPr/>
            </p:nvSpPr>
            <p:spPr>
              <a:xfrm flipH="1" rot="10800000">
                <a:off x="768690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2" name="Google Shape;19842;p22"/>
              <p:cNvSpPr/>
              <p:nvPr/>
            </p:nvSpPr>
            <p:spPr>
              <a:xfrm flipH="1" rot="10800000">
                <a:off x="790172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3" name="Google Shape;19843;p22"/>
              <p:cNvSpPr/>
              <p:nvPr/>
            </p:nvSpPr>
            <p:spPr>
              <a:xfrm flipH="1" rot="10800000">
                <a:off x="8116546"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4" name="Google Shape;19844;p22"/>
              <p:cNvSpPr/>
              <p:nvPr/>
            </p:nvSpPr>
            <p:spPr>
              <a:xfrm flipH="1" rot="10800000">
                <a:off x="833137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5" name="Google Shape;19845;p22"/>
              <p:cNvSpPr/>
              <p:nvPr/>
            </p:nvSpPr>
            <p:spPr>
              <a:xfrm flipH="1" rot="10800000">
                <a:off x="854619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6" name="Google Shape;19846;p22"/>
              <p:cNvSpPr/>
              <p:nvPr/>
            </p:nvSpPr>
            <p:spPr>
              <a:xfrm flipH="1" rot="10800000">
                <a:off x="8761016"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7" name="Google Shape;19847;p22"/>
              <p:cNvSpPr/>
              <p:nvPr/>
            </p:nvSpPr>
            <p:spPr>
              <a:xfrm flipH="1" rot="10800000">
                <a:off x="897584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8" name="Google Shape;19848;p22"/>
              <p:cNvSpPr/>
              <p:nvPr/>
            </p:nvSpPr>
            <p:spPr>
              <a:xfrm flipH="1" rot="10800000">
                <a:off x="-46739"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9" name="Google Shape;19849;p22"/>
              <p:cNvSpPr/>
              <p:nvPr/>
            </p:nvSpPr>
            <p:spPr>
              <a:xfrm flipH="1" rot="10800000">
                <a:off x="16808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0" name="Google Shape;19850;p22"/>
              <p:cNvSpPr/>
              <p:nvPr/>
            </p:nvSpPr>
            <p:spPr>
              <a:xfrm flipH="1" rot="10800000">
                <a:off x="38290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1" name="Google Shape;19851;p22"/>
              <p:cNvSpPr/>
              <p:nvPr/>
            </p:nvSpPr>
            <p:spPr>
              <a:xfrm flipH="1" rot="10800000">
                <a:off x="59773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2" name="Google Shape;19852;p22"/>
              <p:cNvSpPr/>
              <p:nvPr/>
            </p:nvSpPr>
            <p:spPr>
              <a:xfrm flipH="1" rot="10800000">
                <a:off x="81255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3" name="Google Shape;19853;p22"/>
              <p:cNvSpPr/>
              <p:nvPr/>
            </p:nvSpPr>
            <p:spPr>
              <a:xfrm flipH="1" rot="10800000">
                <a:off x="102737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4" name="Google Shape;19854;p22"/>
              <p:cNvSpPr/>
              <p:nvPr/>
            </p:nvSpPr>
            <p:spPr>
              <a:xfrm flipH="1" rot="10800000">
                <a:off x="124220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5" name="Google Shape;19855;p22"/>
              <p:cNvSpPr/>
              <p:nvPr/>
            </p:nvSpPr>
            <p:spPr>
              <a:xfrm flipH="1" rot="10800000">
                <a:off x="145702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6" name="Google Shape;19856;p22"/>
              <p:cNvSpPr/>
              <p:nvPr/>
            </p:nvSpPr>
            <p:spPr>
              <a:xfrm flipH="1" rot="10800000">
                <a:off x="167184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7" name="Google Shape;19857;p22"/>
              <p:cNvSpPr/>
              <p:nvPr/>
            </p:nvSpPr>
            <p:spPr>
              <a:xfrm flipH="1" rot="10800000">
                <a:off x="188667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8" name="Google Shape;19858;p22"/>
              <p:cNvSpPr/>
              <p:nvPr/>
            </p:nvSpPr>
            <p:spPr>
              <a:xfrm flipH="1" rot="10800000">
                <a:off x="210149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9" name="Google Shape;19859;p22"/>
              <p:cNvSpPr/>
              <p:nvPr/>
            </p:nvSpPr>
            <p:spPr>
              <a:xfrm flipH="1" rot="10800000">
                <a:off x="231631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0" name="Google Shape;19860;p22"/>
              <p:cNvSpPr/>
              <p:nvPr/>
            </p:nvSpPr>
            <p:spPr>
              <a:xfrm flipH="1" rot="10800000">
                <a:off x="253114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1" name="Google Shape;19861;p22"/>
              <p:cNvSpPr/>
              <p:nvPr/>
            </p:nvSpPr>
            <p:spPr>
              <a:xfrm flipH="1" rot="10800000">
                <a:off x="274596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2" name="Google Shape;19862;p22"/>
              <p:cNvSpPr/>
              <p:nvPr/>
            </p:nvSpPr>
            <p:spPr>
              <a:xfrm flipH="1" rot="10800000">
                <a:off x="296078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3" name="Google Shape;19863;p22"/>
              <p:cNvSpPr/>
              <p:nvPr/>
            </p:nvSpPr>
            <p:spPr>
              <a:xfrm flipH="1" rot="10800000">
                <a:off x="317561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4" name="Google Shape;19864;p22"/>
              <p:cNvSpPr/>
              <p:nvPr/>
            </p:nvSpPr>
            <p:spPr>
              <a:xfrm flipH="1" rot="10800000">
                <a:off x="339043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5" name="Google Shape;19865;p22"/>
              <p:cNvSpPr/>
              <p:nvPr/>
            </p:nvSpPr>
            <p:spPr>
              <a:xfrm flipH="1" rot="10800000">
                <a:off x="360525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6" name="Google Shape;19866;p22"/>
              <p:cNvSpPr/>
              <p:nvPr/>
            </p:nvSpPr>
            <p:spPr>
              <a:xfrm flipH="1" rot="10800000">
                <a:off x="382008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7" name="Google Shape;19867;p22"/>
              <p:cNvSpPr/>
              <p:nvPr/>
            </p:nvSpPr>
            <p:spPr>
              <a:xfrm flipH="1" rot="10800000">
                <a:off x="403490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8" name="Google Shape;19868;p22"/>
              <p:cNvSpPr/>
              <p:nvPr/>
            </p:nvSpPr>
            <p:spPr>
              <a:xfrm flipH="1" rot="10800000">
                <a:off x="424972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9" name="Google Shape;19869;p22"/>
              <p:cNvSpPr/>
              <p:nvPr/>
            </p:nvSpPr>
            <p:spPr>
              <a:xfrm flipH="1" rot="10800000">
                <a:off x="446455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0" name="Google Shape;19870;p22"/>
              <p:cNvSpPr/>
              <p:nvPr/>
            </p:nvSpPr>
            <p:spPr>
              <a:xfrm flipH="1" rot="10800000">
                <a:off x="467937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1" name="Google Shape;19871;p22"/>
              <p:cNvSpPr/>
              <p:nvPr/>
            </p:nvSpPr>
            <p:spPr>
              <a:xfrm flipH="1" rot="10800000">
                <a:off x="489419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2" name="Google Shape;19872;p22"/>
              <p:cNvSpPr/>
              <p:nvPr/>
            </p:nvSpPr>
            <p:spPr>
              <a:xfrm flipH="1" rot="10800000">
                <a:off x="510902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3" name="Google Shape;19873;p22"/>
              <p:cNvSpPr/>
              <p:nvPr/>
            </p:nvSpPr>
            <p:spPr>
              <a:xfrm flipH="1" rot="10800000">
                <a:off x="532384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4" name="Google Shape;19874;p22"/>
              <p:cNvSpPr/>
              <p:nvPr/>
            </p:nvSpPr>
            <p:spPr>
              <a:xfrm flipH="1" rot="10800000">
                <a:off x="553866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5" name="Google Shape;19875;p22"/>
              <p:cNvSpPr/>
              <p:nvPr/>
            </p:nvSpPr>
            <p:spPr>
              <a:xfrm flipH="1" rot="10800000">
                <a:off x="575349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6" name="Google Shape;19876;p22"/>
              <p:cNvSpPr/>
              <p:nvPr/>
            </p:nvSpPr>
            <p:spPr>
              <a:xfrm flipH="1" rot="10800000">
                <a:off x="596831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7" name="Google Shape;19877;p22"/>
              <p:cNvSpPr/>
              <p:nvPr/>
            </p:nvSpPr>
            <p:spPr>
              <a:xfrm flipH="1" rot="10800000">
                <a:off x="618313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8" name="Google Shape;19878;p22"/>
              <p:cNvSpPr/>
              <p:nvPr/>
            </p:nvSpPr>
            <p:spPr>
              <a:xfrm flipH="1" rot="10800000">
                <a:off x="639796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9" name="Google Shape;19879;p22"/>
              <p:cNvSpPr/>
              <p:nvPr/>
            </p:nvSpPr>
            <p:spPr>
              <a:xfrm flipH="1" rot="10800000">
                <a:off x="661278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0" name="Google Shape;19880;p22"/>
              <p:cNvSpPr/>
              <p:nvPr/>
            </p:nvSpPr>
            <p:spPr>
              <a:xfrm flipH="1" rot="10800000">
                <a:off x="682760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1" name="Google Shape;19881;p22"/>
              <p:cNvSpPr/>
              <p:nvPr/>
            </p:nvSpPr>
            <p:spPr>
              <a:xfrm flipH="1" rot="10800000">
                <a:off x="704243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2" name="Google Shape;19882;p22"/>
              <p:cNvSpPr/>
              <p:nvPr/>
            </p:nvSpPr>
            <p:spPr>
              <a:xfrm flipH="1" rot="10800000">
                <a:off x="725725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3" name="Google Shape;19883;p22"/>
              <p:cNvSpPr/>
              <p:nvPr/>
            </p:nvSpPr>
            <p:spPr>
              <a:xfrm flipH="1" rot="10800000">
                <a:off x="747207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4" name="Google Shape;19884;p22"/>
              <p:cNvSpPr/>
              <p:nvPr/>
            </p:nvSpPr>
            <p:spPr>
              <a:xfrm flipH="1" rot="10800000">
                <a:off x="768690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5" name="Google Shape;19885;p22"/>
              <p:cNvSpPr/>
              <p:nvPr/>
            </p:nvSpPr>
            <p:spPr>
              <a:xfrm flipH="1" rot="10800000">
                <a:off x="790172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6" name="Google Shape;19886;p22"/>
              <p:cNvSpPr/>
              <p:nvPr/>
            </p:nvSpPr>
            <p:spPr>
              <a:xfrm flipH="1" rot="10800000">
                <a:off x="8116546"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7" name="Google Shape;19887;p22"/>
              <p:cNvSpPr/>
              <p:nvPr/>
            </p:nvSpPr>
            <p:spPr>
              <a:xfrm flipH="1" rot="10800000">
                <a:off x="833137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8" name="Google Shape;19888;p22"/>
              <p:cNvSpPr/>
              <p:nvPr/>
            </p:nvSpPr>
            <p:spPr>
              <a:xfrm flipH="1" rot="10800000">
                <a:off x="854619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9" name="Google Shape;19889;p22"/>
              <p:cNvSpPr/>
              <p:nvPr/>
            </p:nvSpPr>
            <p:spPr>
              <a:xfrm flipH="1" rot="10800000">
                <a:off x="8761016"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0" name="Google Shape;19890;p22"/>
              <p:cNvSpPr/>
              <p:nvPr/>
            </p:nvSpPr>
            <p:spPr>
              <a:xfrm flipH="1" rot="10800000">
                <a:off x="897584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1" name="Google Shape;19891;p22"/>
              <p:cNvSpPr/>
              <p:nvPr/>
            </p:nvSpPr>
            <p:spPr>
              <a:xfrm flipH="1" rot="10800000">
                <a:off x="-46739"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2" name="Google Shape;19892;p22"/>
              <p:cNvSpPr/>
              <p:nvPr/>
            </p:nvSpPr>
            <p:spPr>
              <a:xfrm flipH="1" rot="10800000">
                <a:off x="16808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3" name="Google Shape;19893;p22"/>
              <p:cNvSpPr/>
              <p:nvPr/>
            </p:nvSpPr>
            <p:spPr>
              <a:xfrm flipH="1" rot="10800000">
                <a:off x="38290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4" name="Google Shape;19894;p22"/>
              <p:cNvSpPr/>
              <p:nvPr/>
            </p:nvSpPr>
            <p:spPr>
              <a:xfrm flipH="1" rot="10800000">
                <a:off x="59773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5" name="Google Shape;19895;p22"/>
              <p:cNvSpPr/>
              <p:nvPr/>
            </p:nvSpPr>
            <p:spPr>
              <a:xfrm flipH="1" rot="10800000">
                <a:off x="81255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6" name="Google Shape;19896;p22"/>
              <p:cNvSpPr/>
              <p:nvPr/>
            </p:nvSpPr>
            <p:spPr>
              <a:xfrm flipH="1" rot="10800000">
                <a:off x="102737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7" name="Google Shape;19897;p22"/>
              <p:cNvSpPr/>
              <p:nvPr/>
            </p:nvSpPr>
            <p:spPr>
              <a:xfrm flipH="1" rot="10800000">
                <a:off x="124220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8" name="Google Shape;19898;p22"/>
              <p:cNvSpPr/>
              <p:nvPr/>
            </p:nvSpPr>
            <p:spPr>
              <a:xfrm flipH="1" rot="10800000">
                <a:off x="145702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9" name="Google Shape;19899;p22"/>
              <p:cNvSpPr/>
              <p:nvPr/>
            </p:nvSpPr>
            <p:spPr>
              <a:xfrm flipH="1" rot="10800000">
                <a:off x="167184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0" name="Google Shape;19900;p22"/>
              <p:cNvSpPr/>
              <p:nvPr/>
            </p:nvSpPr>
            <p:spPr>
              <a:xfrm flipH="1" rot="10800000">
                <a:off x="188667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1" name="Google Shape;19901;p22"/>
              <p:cNvSpPr/>
              <p:nvPr/>
            </p:nvSpPr>
            <p:spPr>
              <a:xfrm flipH="1" rot="10800000">
                <a:off x="210149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2" name="Google Shape;19902;p22"/>
              <p:cNvSpPr/>
              <p:nvPr/>
            </p:nvSpPr>
            <p:spPr>
              <a:xfrm flipH="1" rot="10800000">
                <a:off x="231631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3" name="Google Shape;19903;p22"/>
              <p:cNvSpPr/>
              <p:nvPr/>
            </p:nvSpPr>
            <p:spPr>
              <a:xfrm flipH="1" rot="10800000">
                <a:off x="253114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4" name="Google Shape;19904;p22"/>
              <p:cNvSpPr/>
              <p:nvPr/>
            </p:nvSpPr>
            <p:spPr>
              <a:xfrm flipH="1" rot="10800000">
                <a:off x="274596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5" name="Google Shape;19905;p22"/>
              <p:cNvSpPr/>
              <p:nvPr/>
            </p:nvSpPr>
            <p:spPr>
              <a:xfrm flipH="1" rot="10800000">
                <a:off x="296078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6" name="Google Shape;19906;p22"/>
              <p:cNvSpPr/>
              <p:nvPr/>
            </p:nvSpPr>
            <p:spPr>
              <a:xfrm flipH="1" rot="10800000">
                <a:off x="317561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7" name="Google Shape;19907;p22"/>
              <p:cNvSpPr/>
              <p:nvPr/>
            </p:nvSpPr>
            <p:spPr>
              <a:xfrm flipH="1" rot="10800000">
                <a:off x="339043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8" name="Google Shape;19908;p22"/>
              <p:cNvSpPr/>
              <p:nvPr/>
            </p:nvSpPr>
            <p:spPr>
              <a:xfrm flipH="1" rot="10800000">
                <a:off x="360525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9" name="Google Shape;19909;p22"/>
              <p:cNvSpPr/>
              <p:nvPr/>
            </p:nvSpPr>
            <p:spPr>
              <a:xfrm flipH="1" rot="10800000">
                <a:off x="382008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0" name="Google Shape;19910;p22"/>
              <p:cNvSpPr/>
              <p:nvPr/>
            </p:nvSpPr>
            <p:spPr>
              <a:xfrm flipH="1" rot="10800000">
                <a:off x="403490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1" name="Google Shape;19911;p22"/>
              <p:cNvSpPr/>
              <p:nvPr/>
            </p:nvSpPr>
            <p:spPr>
              <a:xfrm flipH="1" rot="10800000">
                <a:off x="424972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2" name="Google Shape;19912;p22"/>
              <p:cNvSpPr/>
              <p:nvPr/>
            </p:nvSpPr>
            <p:spPr>
              <a:xfrm flipH="1" rot="10800000">
                <a:off x="446455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3" name="Google Shape;19913;p22"/>
              <p:cNvSpPr/>
              <p:nvPr/>
            </p:nvSpPr>
            <p:spPr>
              <a:xfrm flipH="1" rot="10800000">
                <a:off x="467937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4" name="Google Shape;19914;p22"/>
              <p:cNvSpPr/>
              <p:nvPr/>
            </p:nvSpPr>
            <p:spPr>
              <a:xfrm flipH="1" rot="10800000">
                <a:off x="489419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5" name="Google Shape;19915;p22"/>
              <p:cNvSpPr/>
              <p:nvPr/>
            </p:nvSpPr>
            <p:spPr>
              <a:xfrm flipH="1" rot="10800000">
                <a:off x="510902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6" name="Google Shape;19916;p22"/>
              <p:cNvSpPr/>
              <p:nvPr/>
            </p:nvSpPr>
            <p:spPr>
              <a:xfrm flipH="1" rot="10800000">
                <a:off x="532384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7" name="Google Shape;19917;p22"/>
              <p:cNvSpPr/>
              <p:nvPr/>
            </p:nvSpPr>
            <p:spPr>
              <a:xfrm flipH="1" rot="10800000">
                <a:off x="553866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8" name="Google Shape;19918;p22"/>
              <p:cNvSpPr/>
              <p:nvPr/>
            </p:nvSpPr>
            <p:spPr>
              <a:xfrm flipH="1" rot="10800000">
                <a:off x="575349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9" name="Google Shape;19919;p22"/>
              <p:cNvSpPr/>
              <p:nvPr/>
            </p:nvSpPr>
            <p:spPr>
              <a:xfrm flipH="1" rot="10800000">
                <a:off x="596831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0" name="Google Shape;19920;p22"/>
              <p:cNvSpPr/>
              <p:nvPr/>
            </p:nvSpPr>
            <p:spPr>
              <a:xfrm flipH="1" rot="10800000">
                <a:off x="618313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1" name="Google Shape;19921;p22"/>
              <p:cNvSpPr/>
              <p:nvPr/>
            </p:nvSpPr>
            <p:spPr>
              <a:xfrm flipH="1" rot="10800000">
                <a:off x="639796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2" name="Google Shape;19922;p22"/>
              <p:cNvSpPr/>
              <p:nvPr/>
            </p:nvSpPr>
            <p:spPr>
              <a:xfrm flipH="1" rot="10800000">
                <a:off x="661278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3" name="Google Shape;19923;p22"/>
              <p:cNvSpPr/>
              <p:nvPr/>
            </p:nvSpPr>
            <p:spPr>
              <a:xfrm flipH="1" rot="10800000">
                <a:off x="682760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4" name="Google Shape;19924;p22"/>
              <p:cNvSpPr/>
              <p:nvPr/>
            </p:nvSpPr>
            <p:spPr>
              <a:xfrm flipH="1" rot="10800000">
                <a:off x="704243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5" name="Google Shape;19925;p22"/>
              <p:cNvSpPr/>
              <p:nvPr/>
            </p:nvSpPr>
            <p:spPr>
              <a:xfrm flipH="1" rot="10800000">
                <a:off x="725725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6" name="Google Shape;19926;p22"/>
              <p:cNvSpPr/>
              <p:nvPr/>
            </p:nvSpPr>
            <p:spPr>
              <a:xfrm flipH="1" rot="10800000">
                <a:off x="747207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7" name="Google Shape;19927;p22"/>
              <p:cNvSpPr/>
              <p:nvPr/>
            </p:nvSpPr>
            <p:spPr>
              <a:xfrm flipH="1" rot="10800000">
                <a:off x="768690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8" name="Google Shape;19928;p22"/>
              <p:cNvSpPr/>
              <p:nvPr/>
            </p:nvSpPr>
            <p:spPr>
              <a:xfrm flipH="1" rot="10800000">
                <a:off x="790172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9" name="Google Shape;19929;p22"/>
              <p:cNvSpPr/>
              <p:nvPr/>
            </p:nvSpPr>
            <p:spPr>
              <a:xfrm flipH="1" rot="10800000">
                <a:off x="8116546"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0" name="Google Shape;19930;p22"/>
              <p:cNvSpPr/>
              <p:nvPr/>
            </p:nvSpPr>
            <p:spPr>
              <a:xfrm flipH="1" rot="10800000">
                <a:off x="833137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1" name="Google Shape;19931;p22"/>
              <p:cNvSpPr/>
              <p:nvPr/>
            </p:nvSpPr>
            <p:spPr>
              <a:xfrm flipH="1" rot="10800000">
                <a:off x="854619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2" name="Google Shape;19932;p22"/>
              <p:cNvSpPr/>
              <p:nvPr/>
            </p:nvSpPr>
            <p:spPr>
              <a:xfrm flipH="1" rot="10800000">
                <a:off x="8761016"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3" name="Google Shape;19933;p22"/>
              <p:cNvSpPr/>
              <p:nvPr/>
            </p:nvSpPr>
            <p:spPr>
              <a:xfrm flipH="1" rot="10800000">
                <a:off x="897584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4" name="Google Shape;19934;p22"/>
              <p:cNvSpPr/>
              <p:nvPr/>
            </p:nvSpPr>
            <p:spPr>
              <a:xfrm flipH="1" rot="10800000">
                <a:off x="-46739"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5" name="Google Shape;19935;p22"/>
              <p:cNvSpPr/>
              <p:nvPr/>
            </p:nvSpPr>
            <p:spPr>
              <a:xfrm flipH="1" rot="10800000">
                <a:off x="16808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6" name="Google Shape;19936;p22"/>
              <p:cNvSpPr/>
              <p:nvPr/>
            </p:nvSpPr>
            <p:spPr>
              <a:xfrm flipH="1" rot="10800000">
                <a:off x="38290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7" name="Google Shape;19937;p22"/>
              <p:cNvSpPr/>
              <p:nvPr/>
            </p:nvSpPr>
            <p:spPr>
              <a:xfrm flipH="1" rot="10800000">
                <a:off x="59773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8" name="Google Shape;19938;p22"/>
              <p:cNvSpPr/>
              <p:nvPr/>
            </p:nvSpPr>
            <p:spPr>
              <a:xfrm flipH="1" rot="10800000">
                <a:off x="81255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9" name="Google Shape;19939;p22"/>
              <p:cNvSpPr/>
              <p:nvPr/>
            </p:nvSpPr>
            <p:spPr>
              <a:xfrm flipH="1" rot="10800000">
                <a:off x="102737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0" name="Google Shape;19940;p22"/>
              <p:cNvSpPr/>
              <p:nvPr/>
            </p:nvSpPr>
            <p:spPr>
              <a:xfrm flipH="1" rot="10800000">
                <a:off x="124220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1" name="Google Shape;19941;p22"/>
              <p:cNvSpPr/>
              <p:nvPr/>
            </p:nvSpPr>
            <p:spPr>
              <a:xfrm flipH="1" rot="10800000">
                <a:off x="145702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2" name="Google Shape;19942;p22"/>
              <p:cNvSpPr/>
              <p:nvPr/>
            </p:nvSpPr>
            <p:spPr>
              <a:xfrm flipH="1" rot="10800000">
                <a:off x="167184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3" name="Google Shape;19943;p22"/>
              <p:cNvSpPr/>
              <p:nvPr/>
            </p:nvSpPr>
            <p:spPr>
              <a:xfrm flipH="1" rot="10800000">
                <a:off x="188667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4" name="Google Shape;19944;p22"/>
              <p:cNvSpPr/>
              <p:nvPr/>
            </p:nvSpPr>
            <p:spPr>
              <a:xfrm flipH="1" rot="10800000">
                <a:off x="210149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5" name="Google Shape;19945;p22"/>
              <p:cNvSpPr/>
              <p:nvPr/>
            </p:nvSpPr>
            <p:spPr>
              <a:xfrm flipH="1" rot="10800000">
                <a:off x="231631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6" name="Google Shape;19946;p22"/>
              <p:cNvSpPr/>
              <p:nvPr/>
            </p:nvSpPr>
            <p:spPr>
              <a:xfrm flipH="1" rot="10800000">
                <a:off x="253114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7" name="Google Shape;19947;p22"/>
              <p:cNvSpPr/>
              <p:nvPr/>
            </p:nvSpPr>
            <p:spPr>
              <a:xfrm flipH="1" rot="10800000">
                <a:off x="274596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8" name="Google Shape;19948;p22"/>
              <p:cNvSpPr/>
              <p:nvPr/>
            </p:nvSpPr>
            <p:spPr>
              <a:xfrm flipH="1" rot="10800000">
                <a:off x="296078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9" name="Google Shape;19949;p22"/>
              <p:cNvSpPr/>
              <p:nvPr/>
            </p:nvSpPr>
            <p:spPr>
              <a:xfrm flipH="1" rot="10800000">
                <a:off x="317561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0" name="Google Shape;19950;p22"/>
              <p:cNvSpPr/>
              <p:nvPr/>
            </p:nvSpPr>
            <p:spPr>
              <a:xfrm flipH="1" rot="10800000">
                <a:off x="339043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1" name="Google Shape;19951;p22"/>
              <p:cNvSpPr/>
              <p:nvPr/>
            </p:nvSpPr>
            <p:spPr>
              <a:xfrm flipH="1" rot="10800000">
                <a:off x="360525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2" name="Google Shape;19952;p22"/>
              <p:cNvSpPr/>
              <p:nvPr/>
            </p:nvSpPr>
            <p:spPr>
              <a:xfrm flipH="1" rot="10800000">
                <a:off x="382008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3" name="Google Shape;19953;p22"/>
              <p:cNvSpPr/>
              <p:nvPr/>
            </p:nvSpPr>
            <p:spPr>
              <a:xfrm flipH="1" rot="10800000">
                <a:off x="403490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4" name="Google Shape;19954;p22"/>
              <p:cNvSpPr/>
              <p:nvPr/>
            </p:nvSpPr>
            <p:spPr>
              <a:xfrm flipH="1" rot="10800000">
                <a:off x="424972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5" name="Google Shape;19955;p22"/>
              <p:cNvSpPr/>
              <p:nvPr/>
            </p:nvSpPr>
            <p:spPr>
              <a:xfrm flipH="1" rot="10800000">
                <a:off x="446455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6" name="Google Shape;19956;p22"/>
              <p:cNvSpPr/>
              <p:nvPr/>
            </p:nvSpPr>
            <p:spPr>
              <a:xfrm flipH="1" rot="10800000">
                <a:off x="467937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7" name="Google Shape;19957;p22"/>
              <p:cNvSpPr/>
              <p:nvPr/>
            </p:nvSpPr>
            <p:spPr>
              <a:xfrm flipH="1" rot="10800000">
                <a:off x="489419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8" name="Google Shape;19958;p22"/>
              <p:cNvSpPr/>
              <p:nvPr/>
            </p:nvSpPr>
            <p:spPr>
              <a:xfrm flipH="1" rot="10800000">
                <a:off x="510902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9" name="Google Shape;19959;p22"/>
              <p:cNvSpPr/>
              <p:nvPr/>
            </p:nvSpPr>
            <p:spPr>
              <a:xfrm flipH="1" rot="10800000">
                <a:off x="532384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0" name="Google Shape;19960;p22"/>
              <p:cNvSpPr/>
              <p:nvPr/>
            </p:nvSpPr>
            <p:spPr>
              <a:xfrm flipH="1" rot="10800000">
                <a:off x="553866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1" name="Google Shape;19961;p22"/>
              <p:cNvSpPr/>
              <p:nvPr/>
            </p:nvSpPr>
            <p:spPr>
              <a:xfrm flipH="1" rot="10800000">
                <a:off x="575349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2" name="Google Shape;19962;p22"/>
              <p:cNvSpPr/>
              <p:nvPr/>
            </p:nvSpPr>
            <p:spPr>
              <a:xfrm flipH="1" rot="10800000">
                <a:off x="596831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3" name="Google Shape;19963;p22"/>
              <p:cNvSpPr/>
              <p:nvPr/>
            </p:nvSpPr>
            <p:spPr>
              <a:xfrm flipH="1" rot="10800000">
                <a:off x="618313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4" name="Google Shape;19964;p22"/>
              <p:cNvSpPr/>
              <p:nvPr/>
            </p:nvSpPr>
            <p:spPr>
              <a:xfrm flipH="1" rot="10800000">
                <a:off x="639796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5" name="Google Shape;19965;p22"/>
              <p:cNvSpPr/>
              <p:nvPr/>
            </p:nvSpPr>
            <p:spPr>
              <a:xfrm flipH="1" rot="10800000">
                <a:off x="661278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6" name="Google Shape;19966;p22"/>
              <p:cNvSpPr/>
              <p:nvPr/>
            </p:nvSpPr>
            <p:spPr>
              <a:xfrm flipH="1" rot="10800000">
                <a:off x="682760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7" name="Google Shape;19967;p22"/>
              <p:cNvSpPr/>
              <p:nvPr/>
            </p:nvSpPr>
            <p:spPr>
              <a:xfrm flipH="1" rot="10800000">
                <a:off x="704243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8" name="Google Shape;19968;p22"/>
              <p:cNvSpPr/>
              <p:nvPr/>
            </p:nvSpPr>
            <p:spPr>
              <a:xfrm flipH="1" rot="10800000">
                <a:off x="725725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9" name="Google Shape;19969;p22"/>
              <p:cNvSpPr/>
              <p:nvPr/>
            </p:nvSpPr>
            <p:spPr>
              <a:xfrm flipH="1" rot="10800000">
                <a:off x="747207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0" name="Google Shape;19970;p22"/>
              <p:cNvSpPr/>
              <p:nvPr/>
            </p:nvSpPr>
            <p:spPr>
              <a:xfrm flipH="1" rot="10800000">
                <a:off x="768690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1" name="Google Shape;19971;p22"/>
              <p:cNvSpPr/>
              <p:nvPr/>
            </p:nvSpPr>
            <p:spPr>
              <a:xfrm flipH="1" rot="10800000">
                <a:off x="790172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2" name="Google Shape;19972;p22"/>
              <p:cNvSpPr/>
              <p:nvPr/>
            </p:nvSpPr>
            <p:spPr>
              <a:xfrm flipH="1" rot="10800000">
                <a:off x="8116546"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3" name="Google Shape;19973;p22"/>
              <p:cNvSpPr/>
              <p:nvPr/>
            </p:nvSpPr>
            <p:spPr>
              <a:xfrm flipH="1" rot="10800000">
                <a:off x="833137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4" name="Google Shape;19974;p22"/>
              <p:cNvSpPr/>
              <p:nvPr/>
            </p:nvSpPr>
            <p:spPr>
              <a:xfrm flipH="1" rot="10800000">
                <a:off x="854619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5" name="Google Shape;19975;p22"/>
              <p:cNvSpPr/>
              <p:nvPr/>
            </p:nvSpPr>
            <p:spPr>
              <a:xfrm flipH="1" rot="10800000">
                <a:off x="8761016"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6" name="Google Shape;19976;p22"/>
              <p:cNvSpPr/>
              <p:nvPr/>
            </p:nvSpPr>
            <p:spPr>
              <a:xfrm flipH="1" rot="10800000">
                <a:off x="897584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7" name="Google Shape;19977;p22"/>
              <p:cNvSpPr/>
              <p:nvPr/>
            </p:nvSpPr>
            <p:spPr>
              <a:xfrm flipH="1" rot="10800000">
                <a:off x="-46739"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8" name="Google Shape;19978;p22"/>
              <p:cNvSpPr/>
              <p:nvPr/>
            </p:nvSpPr>
            <p:spPr>
              <a:xfrm flipH="1" rot="10800000">
                <a:off x="16808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9" name="Google Shape;19979;p22"/>
              <p:cNvSpPr/>
              <p:nvPr/>
            </p:nvSpPr>
            <p:spPr>
              <a:xfrm flipH="1" rot="10800000">
                <a:off x="38290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0" name="Google Shape;19980;p22"/>
              <p:cNvSpPr/>
              <p:nvPr/>
            </p:nvSpPr>
            <p:spPr>
              <a:xfrm flipH="1" rot="10800000">
                <a:off x="59773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1" name="Google Shape;19981;p22"/>
              <p:cNvSpPr/>
              <p:nvPr/>
            </p:nvSpPr>
            <p:spPr>
              <a:xfrm flipH="1" rot="10800000">
                <a:off x="81255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2" name="Google Shape;19982;p22"/>
              <p:cNvSpPr/>
              <p:nvPr/>
            </p:nvSpPr>
            <p:spPr>
              <a:xfrm flipH="1" rot="10800000">
                <a:off x="102737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3" name="Google Shape;19983;p22"/>
              <p:cNvSpPr/>
              <p:nvPr/>
            </p:nvSpPr>
            <p:spPr>
              <a:xfrm flipH="1" rot="10800000">
                <a:off x="124220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4" name="Google Shape;19984;p22"/>
              <p:cNvSpPr/>
              <p:nvPr/>
            </p:nvSpPr>
            <p:spPr>
              <a:xfrm flipH="1" rot="10800000">
                <a:off x="145702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5" name="Google Shape;19985;p22"/>
              <p:cNvSpPr/>
              <p:nvPr/>
            </p:nvSpPr>
            <p:spPr>
              <a:xfrm flipH="1" rot="10800000">
                <a:off x="167184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6" name="Google Shape;19986;p22"/>
              <p:cNvSpPr/>
              <p:nvPr/>
            </p:nvSpPr>
            <p:spPr>
              <a:xfrm flipH="1" rot="10800000">
                <a:off x="188667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7" name="Google Shape;19987;p22"/>
              <p:cNvSpPr/>
              <p:nvPr/>
            </p:nvSpPr>
            <p:spPr>
              <a:xfrm flipH="1" rot="10800000">
                <a:off x="210149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8" name="Google Shape;19988;p22"/>
              <p:cNvSpPr/>
              <p:nvPr/>
            </p:nvSpPr>
            <p:spPr>
              <a:xfrm flipH="1" rot="10800000">
                <a:off x="231631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9" name="Google Shape;19989;p22"/>
              <p:cNvSpPr/>
              <p:nvPr/>
            </p:nvSpPr>
            <p:spPr>
              <a:xfrm flipH="1" rot="10800000">
                <a:off x="253114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0" name="Google Shape;19990;p22"/>
              <p:cNvSpPr/>
              <p:nvPr/>
            </p:nvSpPr>
            <p:spPr>
              <a:xfrm flipH="1" rot="10800000">
                <a:off x="274596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1" name="Google Shape;19991;p22"/>
              <p:cNvSpPr/>
              <p:nvPr/>
            </p:nvSpPr>
            <p:spPr>
              <a:xfrm flipH="1" rot="10800000">
                <a:off x="296078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2" name="Google Shape;19992;p22"/>
              <p:cNvSpPr/>
              <p:nvPr/>
            </p:nvSpPr>
            <p:spPr>
              <a:xfrm flipH="1" rot="10800000">
                <a:off x="317561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3" name="Google Shape;19993;p22"/>
              <p:cNvSpPr/>
              <p:nvPr/>
            </p:nvSpPr>
            <p:spPr>
              <a:xfrm flipH="1" rot="10800000">
                <a:off x="339043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4" name="Google Shape;19994;p22"/>
              <p:cNvSpPr/>
              <p:nvPr/>
            </p:nvSpPr>
            <p:spPr>
              <a:xfrm flipH="1" rot="10800000">
                <a:off x="360525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5" name="Google Shape;19995;p22"/>
              <p:cNvSpPr/>
              <p:nvPr/>
            </p:nvSpPr>
            <p:spPr>
              <a:xfrm flipH="1" rot="10800000">
                <a:off x="382008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6" name="Google Shape;19996;p22"/>
              <p:cNvSpPr/>
              <p:nvPr/>
            </p:nvSpPr>
            <p:spPr>
              <a:xfrm flipH="1" rot="10800000">
                <a:off x="403490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7" name="Google Shape;19997;p22"/>
              <p:cNvSpPr/>
              <p:nvPr/>
            </p:nvSpPr>
            <p:spPr>
              <a:xfrm flipH="1" rot="10800000">
                <a:off x="424972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8" name="Google Shape;19998;p22"/>
              <p:cNvSpPr/>
              <p:nvPr/>
            </p:nvSpPr>
            <p:spPr>
              <a:xfrm flipH="1" rot="10800000">
                <a:off x="446455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9" name="Google Shape;19999;p22"/>
              <p:cNvSpPr/>
              <p:nvPr/>
            </p:nvSpPr>
            <p:spPr>
              <a:xfrm flipH="1" rot="10800000">
                <a:off x="467937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0" name="Google Shape;20000;p22"/>
              <p:cNvSpPr/>
              <p:nvPr/>
            </p:nvSpPr>
            <p:spPr>
              <a:xfrm flipH="1" rot="10800000">
                <a:off x="489419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1" name="Google Shape;20001;p22"/>
              <p:cNvSpPr/>
              <p:nvPr/>
            </p:nvSpPr>
            <p:spPr>
              <a:xfrm flipH="1" rot="10800000">
                <a:off x="510902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2" name="Google Shape;20002;p22"/>
              <p:cNvSpPr/>
              <p:nvPr/>
            </p:nvSpPr>
            <p:spPr>
              <a:xfrm flipH="1" rot="10800000">
                <a:off x="532384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3" name="Google Shape;20003;p22"/>
              <p:cNvSpPr/>
              <p:nvPr/>
            </p:nvSpPr>
            <p:spPr>
              <a:xfrm flipH="1" rot="10800000">
                <a:off x="553866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4" name="Google Shape;20004;p22"/>
              <p:cNvSpPr/>
              <p:nvPr/>
            </p:nvSpPr>
            <p:spPr>
              <a:xfrm flipH="1" rot="10800000">
                <a:off x="575349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5" name="Google Shape;20005;p22"/>
              <p:cNvSpPr/>
              <p:nvPr/>
            </p:nvSpPr>
            <p:spPr>
              <a:xfrm flipH="1" rot="10800000">
                <a:off x="596831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6" name="Google Shape;20006;p22"/>
              <p:cNvSpPr/>
              <p:nvPr/>
            </p:nvSpPr>
            <p:spPr>
              <a:xfrm flipH="1" rot="10800000">
                <a:off x="618313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7" name="Google Shape;20007;p22"/>
              <p:cNvSpPr/>
              <p:nvPr/>
            </p:nvSpPr>
            <p:spPr>
              <a:xfrm flipH="1" rot="10800000">
                <a:off x="639796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8" name="Google Shape;20008;p22"/>
              <p:cNvSpPr/>
              <p:nvPr/>
            </p:nvSpPr>
            <p:spPr>
              <a:xfrm flipH="1" rot="10800000">
                <a:off x="661278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9" name="Google Shape;20009;p22"/>
              <p:cNvSpPr/>
              <p:nvPr/>
            </p:nvSpPr>
            <p:spPr>
              <a:xfrm flipH="1" rot="10800000">
                <a:off x="682760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0" name="Google Shape;20010;p22"/>
              <p:cNvSpPr/>
              <p:nvPr/>
            </p:nvSpPr>
            <p:spPr>
              <a:xfrm flipH="1" rot="10800000">
                <a:off x="704243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1" name="Google Shape;20011;p22"/>
              <p:cNvSpPr/>
              <p:nvPr/>
            </p:nvSpPr>
            <p:spPr>
              <a:xfrm flipH="1" rot="10800000">
                <a:off x="725725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2" name="Google Shape;20012;p22"/>
              <p:cNvSpPr/>
              <p:nvPr/>
            </p:nvSpPr>
            <p:spPr>
              <a:xfrm flipH="1" rot="10800000">
                <a:off x="747207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3" name="Google Shape;20013;p22"/>
              <p:cNvSpPr/>
              <p:nvPr/>
            </p:nvSpPr>
            <p:spPr>
              <a:xfrm flipH="1" rot="10800000">
                <a:off x="768690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4" name="Google Shape;20014;p22"/>
              <p:cNvSpPr/>
              <p:nvPr/>
            </p:nvSpPr>
            <p:spPr>
              <a:xfrm flipH="1" rot="10800000">
                <a:off x="790172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5" name="Google Shape;20015;p22"/>
              <p:cNvSpPr/>
              <p:nvPr/>
            </p:nvSpPr>
            <p:spPr>
              <a:xfrm flipH="1" rot="10800000">
                <a:off x="8116546"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6" name="Google Shape;20016;p22"/>
              <p:cNvSpPr/>
              <p:nvPr/>
            </p:nvSpPr>
            <p:spPr>
              <a:xfrm flipH="1" rot="10800000">
                <a:off x="833137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7" name="Google Shape;20017;p22"/>
              <p:cNvSpPr/>
              <p:nvPr/>
            </p:nvSpPr>
            <p:spPr>
              <a:xfrm flipH="1" rot="10800000">
                <a:off x="854619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8" name="Google Shape;20018;p22"/>
              <p:cNvSpPr/>
              <p:nvPr/>
            </p:nvSpPr>
            <p:spPr>
              <a:xfrm flipH="1" rot="10800000">
                <a:off x="8761016"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9" name="Google Shape;20019;p22"/>
              <p:cNvSpPr/>
              <p:nvPr/>
            </p:nvSpPr>
            <p:spPr>
              <a:xfrm flipH="1" rot="10800000">
                <a:off x="897584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0" name="Google Shape;20020;p22"/>
              <p:cNvSpPr/>
              <p:nvPr/>
            </p:nvSpPr>
            <p:spPr>
              <a:xfrm flipH="1" rot="10800000">
                <a:off x="-46739"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1" name="Google Shape;20021;p22"/>
              <p:cNvSpPr/>
              <p:nvPr/>
            </p:nvSpPr>
            <p:spPr>
              <a:xfrm flipH="1" rot="10800000">
                <a:off x="16808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2" name="Google Shape;20022;p22"/>
              <p:cNvSpPr/>
              <p:nvPr/>
            </p:nvSpPr>
            <p:spPr>
              <a:xfrm flipH="1" rot="10800000">
                <a:off x="38290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3" name="Google Shape;20023;p22"/>
              <p:cNvSpPr/>
              <p:nvPr/>
            </p:nvSpPr>
            <p:spPr>
              <a:xfrm flipH="1" rot="10800000">
                <a:off x="59773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4" name="Google Shape;20024;p22"/>
              <p:cNvSpPr/>
              <p:nvPr/>
            </p:nvSpPr>
            <p:spPr>
              <a:xfrm flipH="1" rot="10800000">
                <a:off x="81255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5" name="Google Shape;20025;p22"/>
              <p:cNvSpPr/>
              <p:nvPr/>
            </p:nvSpPr>
            <p:spPr>
              <a:xfrm flipH="1" rot="10800000">
                <a:off x="102737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6" name="Google Shape;20026;p22"/>
              <p:cNvSpPr/>
              <p:nvPr/>
            </p:nvSpPr>
            <p:spPr>
              <a:xfrm flipH="1" rot="10800000">
                <a:off x="124220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7" name="Google Shape;20027;p22"/>
              <p:cNvSpPr/>
              <p:nvPr/>
            </p:nvSpPr>
            <p:spPr>
              <a:xfrm flipH="1" rot="10800000">
                <a:off x="145702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8" name="Google Shape;20028;p22"/>
              <p:cNvSpPr/>
              <p:nvPr/>
            </p:nvSpPr>
            <p:spPr>
              <a:xfrm flipH="1" rot="10800000">
                <a:off x="167184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9" name="Google Shape;20029;p22"/>
              <p:cNvSpPr/>
              <p:nvPr/>
            </p:nvSpPr>
            <p:spPr>
              <a:xfrm flipH="1" rot="10800000">
                <a:off x="188667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0" name="Google Shape;20030;p22"/>
              <p:cNvSpPr/>
              <p:nvPr/>
            </p:nvSpPr>
            <p:spPr>
              <a:xfrm flipH="1" rot="10800000">
                <a:off x="210149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1" name="Google Shape;20031;p22"/>
              <p:cNvSpPr/>
              <p:nvPr/>
            </p:nvSpPr>
            <p:spPr>
              <a:xfrm flipH="1" rot="10800000">
                <a:off x="231631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2" name="Google Shape;20032;p22"/>
              <p:cNvSpPr/>
              <p:nvPr/>
            </p:nvSpPr>
            <p:spPr>
              <a:xfrm flipH="1" rot="10800000">
                <a:off x="253114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3" name="Google Shape;20033;p22"/>
              <p:cNvSpPr/>
              <p:nvPr/>
            </p:nvSpPr>
            <p:spPr>
              <a:xfrm flipH="1" rot="10800000">
                <a:off x="274596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4" name="Google Shape;20034;p22"/>
              <p:cNvSpPr/>
              <p:nvPr/>
            </p:nvSpPr>
            <p:spPr>
              <a:xfrm flipH="1" rot="10800000">
                <a:off x="296078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5" name="Google Shape;20035;p22"/>
              <p:cNvSpPr/>
              <p:nvPr/>
            </p:nvSpPr>
            <p:spPr>
              <a:xfrm flipH="1" rot="10800000">
                <a:off x="317561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6" name="Google Shape;20036;p22"/>
              <p:cNvSpPr/>
              <p:nvPr/>
            </p:nvSpPr>
            <p:spPr>
              <a:xfrm flipH="1" rot="10800000">
                <a:off x="339043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7" name="Google Shape;20037;p22"/>
              <p:cNvSpPr/>
              <p:nvPr/>
            </p:nvSpPr>
            <p:spPr>
              <a:xfrm flipH="1" rot="10800000">
                <a:off x="360525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8" name="Google Shape;20038;p22"/>
              <p:cNvSpPr/>
              <p:nvPr/>
            </p:nvSpPr>
            <p:spPr>
              <a:xfrm flipH="1" rot="10800000">
                <a:off x="382008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9" name="Google Shape;20039;p22"/>
              <p:cNvSpPr/>
              <p:nvPr/>
            </p:nvSpPr>
            <p:spPr>
              <a:xfrm flipH="1" rot="10800000">
                <a:off x="403490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0" name="Google Shape;20040;p22"/>
              <p:cNvSpPr/>
              <p:nvPr/>
            </p:nvSpPr>
            <p:spPr>
              <a:xfrm flipH="1" rot="10800000">
                <a:off x="424972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1" name="Google Shape;20041;p22"/>
              <p:cNvSpPr/>
              <p:nvPr/>
            </p:nvSpPr>
            <p:spPr>
              <a:xfrm flipH="1" rot="10800000">
                <a:off x="446455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2" name="Google Shape;20042;p22"/>
              <p:cNvSpPr/>
              <p:nvPr/>
            </p:nvSpPr>
            <p:spPr>
              <a:xfrm flipH="1" rot="10800000">
                <a:off x="467937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3" name="Google Shape;20043;p22"/>
              <p:cNvSpPr/>
              <p:nvPr/>
            </p:nvSpPr>
            <p:spPr>
              <a:xfrm flipH="1" rot="10800000">
                <a:off x="489419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4" name="Google Shape;20044;p22"/>
              <p:cNvSpPr/>
              <p:nvPr/>
            </p:nvSpPr>
            <p:spPr>
              <a:xfrm flipH="1" rot="10800000">
                <a:off x="510902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5" name="Google Shape;20045;p22"/>
              <p:cNvSpPr/>
              <p:nvPr/>
            </p:nvSpPr>
            <p:spPr>
              <a:xfrm flipH="1" rot="10800000">
                <a:off x="532384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6" name="Google Shape;20046;p22"/>
              <p:cNvSpPr/>
              <p:nvPr/>
            </p:nvSpPr>
            <p:spPr>
              <a:xfrm flipH="1" rot="10800000">
                <a:off x="553866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7" name="Google Shape;20047;p22"/>
              <p:cNvSpPr/>
              <p:nvPr/>
            </p:nvSpPr>
            <p:spPr>
              <a:xfrm flipH="1" rot="10800000">
                <a:off x="575349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8" name="Google Shape;20048;p22"/>
              <p:cNvSpPr/>
              <p:nvPr/>
            </p:nvSpPr>
            <p:spPr>
              <a:xfrm flipH="1" rot="10800000">
                <a:off x="596831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9" name="Google Shape;20049;p22"/>
              <p:cNvSpPr/>
              <p:nvPr/>
            </p:nvSpPr>
            <p:spPr>
              <a:xfrm flipH="1" rot="10800000">
                <a:off x="618313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0" name="Google Shape;20050;p22"/>
              <p:cNvSpPr/>
              <p:nvPr/>
            </p:nvSpPr>
            <p:spPr>
              <a:xfrm flipH="1" rot="10800000">
                <a:off x="639796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1" name="Google Shape;20051;p22"/>
              <p:cNvSpPr/>
              <p:nvPr/>
            </p:nvSpPr>
            <p:spPr>
              <a:xfrm flipH="1" rot="10800000">
                <a:off x="661278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2" name="Google Shape;20052;p22"/>
              <p:cNvSpPr/>
              <p:nvPr/>
            </p:nvSpPr>
            <p:spPr>
              <a:xfrm flipH="1" rot="10800000">
                <a:off x="682760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3" name="Google Shape;20053;p22"/>
              <p:cNvSpPr/>
              <p:nvPr/>
            </p:nvSpPr>
            <p:spPr>
              <a:xfrm flipH="1" rot="10800000">
                <a:off x="704243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4" name="Google Shape;20054;p22"/>
              <p:cNvSpPr/>
              <p:nvPr/>
            </p:nvSpPr>
            <p:spPr>
              <a:xfrm flipH="1" rot="10800000">
                <a:off x="725725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5" name="Google Shape;20055;p22"/>
              <p:cNvSpPr/>
              <p:nvPr/>
            </p:nvSpPr>
            <p:spPr>
              <a:xfrm flipH="1" rot="10800000">
                <a:off x="747207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6" name="Google Shape;20056;p22"/>
              <p:cNvSpPr/>
              <p:nvPr/>
            </p:nvSpPr>
            <p:spPr>
              <a:xfrm flipH="1" rot="10800000">
                <a:off x="768690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7" name="Google Shape;20057;p22"/>
              <p:cNvSpPr/>
              <p:nvPr/>
            </p:nvSpPr>
            <p:spPr>
              <a:xfrm flipH="1" rot="10800000">
                <a:off x="790172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8" name="Google Shape;20058;p22"/>
              <p:cNvSpPr/>
              <p:nvPr/>
            </p:nvSpPr>
            <p:spPr>
              <a:xfrm flipH="1" rot="10800000">
                <a:off x="8116546"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9" name="Google Shape;20059;p22"/>
              <p:cNvSpPr/>
              <p:nvPr/>
            </p:nvSpPr>
            <p:spPr>
              <a:xfrm flipH="1" rot="10800000">
                <a:off x="833137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0" name="Google Shape;20060;p22"/>
              <p:cNvSpPr/>
              <p:nvPr/>
            </p:nvSpPr>
            <p:spPr>
              <a:xfrm flipH="1" rot="10800000">
                <a:off x="854619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1" name="Google Shape;20061;p22"/>
              <p:cNvSpPr/>
              <p:nvPr/>
            </p:nvSpPr>
            <p:spPr>
              <a:xfrm flipH="1" rot="10800000">
                <a:off x="8761016"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2" name="Google Shape;20062;p22"/>
              <p:cNvSpPr/>
              <p:nvPr/>
            </p:nvSpPr>
            <p:spPr>
              <a:xfrm flipH="1" rot="10800000">
                <a:off x="897584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3" name="Google Shape;20063;p22"/>
              <p:cNvSpPr/>
              <p:nvPr/>
            </p:nvSpPr>
            <p:spPr>
              <a:xfrm flipH="1" rot="10800000">
                <a:off x="-46739"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4" name="Google Shape;20064;p22"/>
              <p:cNvSpPr/>
              <p:nvPr/>
            </p:nvSpPr>
            <p:spPr>
              <a:xfrm flipH="1" rot="10800000">
                <a:off x="16808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5" name="Google Shape;20065;p22"/>
              <p:cNvSpPr/>
              <p:nvPr/>
            </p:nvSpPr>
            <p:spPr>
              <a:xfrm flipH="1" rot="10800000">
                <a:off x="38290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6" name="Google Shape;20066;p22"/>
              <p:cNvSpPr/>
              <p:nvPr/>
            </p:nvSpPr>
            <p:spPr>
              <a:xfrm flipH="1" rot="10800000">
                <a:off x="59773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7" name="Google Shape;20067;p22"/>
              <p:cNvSpPr/>
              <p:nvPr/>
            </p:nvSpPr>
            <p:spPr>
              <a:xfrm flipH="1" rot="10800000">
                <a:off x="81255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8" name="Google Shape;20068;p22"/>
              <p:cNvSpPr/>
              <p:nvPr/>
            </p:nvSpPr>
            <p:spPr>
              <a:xfrm flipH="1" rot="10800000">
                <a:off x="102737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9" name="Google Shape;20069;p22"/>
              <p:cNvSpPr/>
              <p:nvPr/>
            </p:nvSpPr>
            <p:spPr>
              <a:xfrm flipH="1" rot="10800000">
                <a:off x="124220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0" name="Google Shape;20070;p22"/>
              <p:cNvSpPr/>
              <p:nvPr/>
            </p:nvSpPr>
            <p:spPr>
              <a:xfrm flipH="1" rot="10800000">
                <a:off x="145702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1" name="Google Shape;20071;p22"/>
              <p:cNvSpPr/>
              <p:nvPr/>
            </p:nvSpPr>
            <p:spPr>
              <a:xfrm flipH="1" rot="10800000">
                <a:off x="167184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2" name="Google Shape;20072;p22"/>
              <p:cNvSpPr/>
              <p:nvPr/>
            </p:nvSpPr>
            <p:spPr>
              <a:xfrm flipH="1" rot="10800000">
                <a:off x="188667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3" name="Google Shape;20073;p22"/>
              <p:cNvSpPr/>
              <p:nvPr/>
            </p:nvSpPr>
            <p:spPr>
              <a:xfrm flipH="1" rot="10800000">
                <a:off x="210149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4" name="Google Shape;20074;p22"/>
              <p:cNvSpPr/>
              <p:nvPr/>
            </p:nvSpPr>
            <p:spPr>
              <a:xfrm flipH="1" rot="10800000">
                <a:off x="231631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5" name="Google Shape;20075;p22"/>
              <p:cNvSpPr/>
              <p:nvPr/>
            </p:nvSpPr>
            <p:spPr>
              <a:xfrm flipH="1" rot="10800000">
                <a:off x="253114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6" name="Google Shape;20076;p22"/>
              <p:cNvSpPr/>
              <p:nvPr/>
            </p:nvSpPr>
            <p:spPr>
              <a:xfrm flipH="1" rot="10800000">
                <a:off x="274596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7" name="Google Shape;20077;p22"/>
              <p:cNvSpPr/>
              <p:nvPr/>
            </p:nvSpPr>
            <p:spPr>
              <a:xfrm flipH="1" rot="10800000">
                <a:off x="296078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8" name="Google Shape;20078;p22"/>
              <p:cNvSpPr/>
              <p:nvPr/>
            </p:nvSpPr>
            <p:spPr>
              <a:xfrm flipH="1" rot="10800000">
                <a:off x="317561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9" name="Google Shape;20079;p22"/>
              <p:cNvSpPr/>
              <p:nvPr/>
            </p:nvSpPr>
            <p:spPr>
              <a:xfrm flipH="1" rot="10800000">
                <a:off x="339043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0" name="Google Shape;20080;p22"/>
              <p:cNvSpPr/>
              <p:nvPr/>
            </p:nvSpPr>
            <p:spPr>
              <a:xfrm flipH="1" rot="10800000">
                <a:off x="360525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1" name="Google Shape;20081;p22"/>
              <p:cNvSpPr/>
              <p:nvPr/>
            </p:nvSpPr>
            <p:spPr>
              <a:xfrm flipH="1" rot="10800000">
                <a:off x="382008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2" name="Google Shape;20082;p22"/>
              <p:cNvSpPr/>
              <p:nvPr/>
            </p:nvSpPr>
            <p:spPr>
              <a:xfrm flipH="1" rot="10800000">
                <a:off x="403490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3" name="Google Shape;20083;p22"/>
              <p:cNvSpPr/>
              <p:nvPr/>
            </p:nvSpPr>
            <p:spPr>
              <a:xfrm flipH="1" rot="10800000">
                <a:off x="424972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4" name="Google Shape;20084;p22"/>
              <p:cNvSpPr/>
              <p:nvPr/>
            </p:nvSpPr>
            <p:spPr>
              <a:xfrm flipH="1" rot="10800000">
                <a:off x="446455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5" name="Google Shape;20085;p22"/>
              <p:cNvSpPr/>
              <p:nvPr/>
            </p:nvSpPr>
            <p:spPr>
              <a:xfrm flipH="1" rot="10800000">
                <a:off x="467937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6" name="Google Shape;20086;p22"/>
              <p:cNvSpPr/>
              <p:nvPr/>
            </p:nvSpPr>
            <p:spPr>
              <a:xfrm flipH="1" rot="10800000">
                <a:off x="489419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7" name="Google Shape;20087;p22"/>
              <p:cNvSpPr/>
              <p:nvPr/>
            </p:nvSpPr>
            <p:spPr>
              <a:xfrm flipH="1" rot="10800000">
                <a:off x="510902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8" name="Google Shape;20088;p22"/>
              <p:cNvSpPr/>
              <p:nvPr/>
            </p:nvSpPr>
            <p:spPr>
              <a:xfrm flipH="1" rot="10800000">
                <a:off x="532384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9" name="Google Shape;20089;p22"/>
              <p:cNvSpPr/>
              <p:nvPr/>
            </p:nvSpPr>
            <p:spPr>
              <a:xfrm flipH="1" rot="10800000">
                <a:off x="553866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0" name="Google Shape;20090;p22"/>
              <p:cNvSpPr/>
              <p:nvPr/>
            </p:nvSpPr>
            <p:spPr>
              <a:xfrm flipH="1" rot="10800000">
                <a:off x="575349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1" name="Google Shape;20091;p22"/>
              <p:cNvSpPr/>
              <p:nvPr/>
            </p:nvSpPr>
            <p:spPr>
              <a:xfrm flipH="1" rot="10800000">
                <a:off x="596831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2" name="Google Shape;20092;p22"/>
              <p:cNvSpPr/>
              <p:nvPr/>
            </p:nvSpPr>
            <p:spPr>
              <a:xfrm flipH="1" rot="10800000">
                <a:off x="618313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3" name="Google Shape;20093;p22"/>
              <p:cNvSpPr/>
              <p:nvPr/>
            </p:nvSpPr>
            <p:spPr>
              <a:xfrm flipH="1" rot="10800000">
                <a:off x="639796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4" name="Google Shape;20094;p22"/>
              <p:cNvSpPr/>
              <p:nvPr/>
            </p:nvSpPr>
            <p:spPr>
              <a:xfrm flipH="1" rot="10800000">
                <a:off x="661278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5" name="Google Shape;20095;p22"/>
              <p:cNvSpPr/>
              <p:nvPr/>
            </p:nvSpPr>
            <p:spPr>
              <a:xfrm flipH="1" rot="10800000">
                <a:off x="682760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6" name="Google Shape;20096;p22"/>
              <p:cNvSpPr/>
              <p:nvPr/>
            </p:nvSpPr>
            <p:spPr>
              <a:xfrm flipH="1" rot="10800000">
                <a:off x="704243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7" name="Google Shape;20097;p22"/>
              <p:cNvSpPr/>
              <p:nvPr/>
            </p:nvSpPr>
            <p:spPr>
              <a:xfrm flipH="1" rot="10800000">
                <a:off x="725725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8" name="Google Shape;20098;p22"/>
              <p:cNvSpPr/>
              <p:nvPr/>
            </p:nvSpPr>
            <p:spPr>
              <a:xfrm flipH="1" rot="10800000">
                <a:off x="747207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9" name="Google Shape;20099;p22"/>
              <p:cNvSpPr/>
              <p:nvPr/>
            </p:nvSpPr>
            <p:spPr>
              <a:xfrm flipH="1" rot="10800000">
                <a:off x="768690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0" name="Google Shape;20100;p22"/>
              <p:cNvSpPr/>
              <p:nvPr/>
            </p:nvSpPr>
            <p:spPr>
              <a:xfrm flipH="1" rot="10800000">
                <a:off x="790172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1" name="Google Shape;20101;p22"/>
              <p:cNvSpPr/>
              <p:nvPr/>
            </p:nvSpPr>
            <p:spPr>
              <a:xfrm flipH="1" rot="10800000">
                <a:off x="8116546"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2" name="Google Shape;20102;p22"/>
              <p:cNvSpPr/>
              <p:nvPr/>
            </p:nvSpPr>
            <p:spPr>
              <a:xfrm flipH="1" rot="10800000">
                <a:off x="833137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3" name="Google Shape;20103;p22"/>
              <p:cNvSpPr/>
              <p:nvPr/>
            </p:nvSpPr>
            <p:spPr>
              <a:xfrm flipH="1" rot="10800000">
                <a:off x="854619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4" name="Google Shape;20104;p22"/>
              <p:cNvSpPr/>
              <p:nvPr/>
            </p:nvSpPr>
            <p:spPr>
              <a:xfrm flipH="1" rot="10800000">
                <a:off x="8761016"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5" name="Google Shape;20105;p22"/>
              <p:cNvSpPr/>
              <p:nvPr/>
            </p:nvSpPr>
            <p:spPr>
              <a:xfrm flipH="1" rot="10800000">
                <a:off x="897584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6" name="Google Shape;20106;p22"/>
              <p:cNvSpPr/>
              <p:nvPr/>
            </p:nvSpPr>
            <p:spPr>
              <a:xfrm flipH="1" rot="10800000">
                <a:off x="-46739"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7" name="Google Shape;20107;p22"/>
              <p:cNvSpPr/>
              <p:nvPr/>
            </p:nvSpPr>
            <p:spPr>
              <a:xfrm flipH="1" rot="10800000">
                <a:off x="16808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8" name="Google Shape;20108;p22"/>
              <p:cNvSpPr/>
              <p:nvPr/>
            </p:nvSpPr>
            <p:spPr>
              <a:xfrm flipH="1" rot="10800000">
                <a:off x="38290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9" name="Google Shape;20109;p22"/>
              <p:cNvSpPr/>
              <p:nvPr/>
            </p:nvSpPr>
            <p:spPr>
              <a:xfrm flipH="1" rot="10800000">
                <a:off x="59773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0" name="Google Shape;20110;p22"/>
              <p:cNvSpPr/>
              <p:nvPr/>
            </p:nvSpPr>
            <p:spPr>
              <a:xfrm flipH="1" rot="10800000">
                <a:off x="81255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1" name="Google Shape;20111;p22"/>
              <p:cNvSpPr/>
              <p:nvPr/>
            </p:nvSpPr>
            <p:spPr>
              <a:xfrm flipH="1" rot="10800000">
                <a:off x="102737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2" name="Google Shape;20112;p22"/>
              <p:cNvSpPr/>
              <p:nvPr/>
            </p:nvSpPr>
            <p:spPr>
              <a:xfrm flipH="1" rot="10800000">
                <a:off x="124220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3" name="Google Shape;20113;p22"/>
              <p:cNvSpPr/>
              <p:nvPr/>
            </p:nvSpPr>
            <p:spPr>
              <a:xfrm flipH="1" rot="10800000">
                <a:off x="145702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4" name="Google Shape;20114;p22"/>
              <p:cNvSpPr/>
              <p:nvPr/>
            </p:nvSpPr>
            <p:spPr>
              <a:xfrm flipH="1" rot="10800000">
                <a:off x="167184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5" name="Google Shape;20115;p22"/>
              <p:cNvSpPr/>
              <p:nvPr/>
            </p:nvSpPr>
            <p:spPr>
              <a:xfrm flipH="1" rot="10800000">
                <a:off x="188667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6" name="Google Shape;20116;p22"/>
              <p:cNvSpPr/>
              <p:nvPr/>
            </p:nvSpPr>
            <p:spPr>
              <a:xfrm flipH="1" rot="10800000">
                <a:off x="210149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7" name="Google Shape;20117;p22"/>
              <p:cNvSpPr/>
              <p:nvPr/>
            </p:nvSpPr>
            <p:spPr>
              <a:xfrm flipH="1" rot="10800000">
                <a:off x="231631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8" name="Google Shape;20118;p22"/>
              <p:cNvSpPr/>
              <p:nvPr/>
            </p:nvSpPr>
            <p:spPr>
              <a:xfrm flipH="1" rot="10800000">
                <a:off x="253114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9" name="Google Shape;20119;p22"/>
              <p:cNvSpPr/>
              <p:nvPr/>
            </p:nvSpPr>
            <p:spPr>
              <a:xfrm flipH="1" rot="10800000">
                <a:off x="274596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0" name="Google Shape;20120;p22"/>
              <p:cNvSpPr/>
              <p:nvPr/>
            </p:nvSpPr>
            <p:spPr>
              <a:xfrm flipH="1" rot="10800000">
                <a:off x="296078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1" name="Google Shape;20121;p22"/>
              <p:cNvSpPr/>
              <p:nvPr/>
            </p:nvSpPr>
            <p:spPr>
              <a:xfrm flipH="1" rot="10800000">
                <a:off x="317561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2" name="Google Shape;20122;p22"/>
              <p:cNvSpPr/>
              <p:nvPr/>
            </p:nvSpPr>
            <p:spPr>
              <a:xfrm flipH="1" rot="10800000">
                <a:off x="339043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3" name="Google Shape;20123;p22"/>
              <p:cNvSpPr/>
              <p:nvPr/>
            </p:nvSpPr>
            <p:spPr>
              <a:xfrm flipH="1" rot="10800000">
                <a:off x="360525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4" name="Google Shape;20124;p22"/>
              <p:cNvSpPr/>
              <p:nvPr/>
            </p:nvSpPr>
            <p:spPr>
              <a:xfrm flipH="1" rot="10800000">
                <a:off x="382008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5" name="Google Shape;20125;p22"/>
              <p:cNvSpPr/>
              <p:nvPr/>
            </p:nvSpPr>
            <p:spPr>
              <a:xfrm flipH="1" rot="10800000">
                <a:off x="403490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6" name="Google Shape;20126;p22"/>
              <p:cNvSpPr/>
              <p:nvPr/>
            </p:nvSpPr>
            <p:spPr>
              <a:xfrm flipH="1" rot="10800000">
                <a:off x="424972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7" name="Google Shape;20127;p22"/>
              <p:cNvSpPr/>
              <p:nvPr/>
            </p:nvSpPr>
            <p:spPr>
              <a:xfrm flipH="1" rot="10800000">
                <a:off x="446455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8" name="Google Shape;20128;p22"/>
              <p:cNvSpPr/>
              <p:nvPr/>
            </p:nvSpPr>
            <p:spPr>
              <a:xfrm flipH="1" rot="10800000">
                <a:off x="467937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9" name="Google Shape;20129;p22"/>
              <p:cNvSpPr/>
              <p:nvPr/>
            </p:nvSpPr>
            <p:spPr>
              <a:xfrm flipH="1" rot="10800000">
                <a:off x="489419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0" name="Google Shape;20130;p22"/>
              <p:cNvSpPr/>
              <p:nvPr/>
            </p:nvSpPr>
            <p:spPr>
              <a:xfrm flipH="1" rot="10800000">
                <a:off x="510902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1" name="Google Shape;20131;p22"/>
              <p:cNvSpPr/>
              <p:nvPr/>
            </p:nvSpPr>
            <p:spPr>
              <a:xfrm flipH="1" rot="10800000">
                <a:off x="532384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2" name="Google Shape;20132;p22"/>
              <p:cNvSpPr/>
              <p:nvPr/>
            </p:nvSpPr>
            <p:spPr>
              <a:xfrm flipH="1" rot="10800000">
                <a:off x="553866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3" name="Google Shape;20133;p22"/>
              <p:cNvSpPr/>
              <p:nvPr/>
            </p:nvSpPr>
            <p:spPr>
              <a:xfrm flipH="1" rot="10800000">
                <a:off x="575349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4" name="Google Shape;20134;p22"/>
              <p:cNvSpPr/>
              <p:nvPr/>
            </p:nvSpPr>
            <p:spPr>
              <a:xfrm flipH="1" rot="10800000">
                <a:off x="596831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5" name="Google Shape;20135;p22"/>
              <p:cNvSpPr/>
              <p:nvPr/>
            </p:nvSpPr>
            <p:spPr>
              <a:xfrm flipH="1" rot="10800000">
                <a:off x="618313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6" name="Google Shape;20136;p22"/>
              <p:cNvSpPr/>
              <p:nvPr/>
            </p:nvSpPr>
            <p:spPr>
              <a:xfrm flipH="1" rot="10800000">
                <a:off x="639796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7" name="Google Shape;20137;p22"/>
              <p:cNvSpPr/>
              <p:nvPr/>
            </p:nvSpPr>
            <p:spPr>
              <a:xfrm flipH="1" rot="10800000">
                <a:off x="661278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8" name="Google Shape;20138;p22"/>
              <p:cNvSpPr/>
              <p:nvPr/>
            </p:nvSpPr>
            <p:spPr>
              <a:xfrm flipH="1" rot="10800000">
                <a:off x="682760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9" name="Google Shape;20139;p22"/>
              <p:cNvSpPr/>
              <p:nvPr/>
            </p:nvSpPr>
            <p:spPr>
              <a:xfrm flipH="1" rot="10800000">
                <a:off x="704243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0" name="Google Shape;20140;p22"/>
              <p:cNvSpPr/>
              <p:nvPr/>
            </p:nvSpPr>
            <p:spPr>
              <a:xfrm flipH="1" rot="10800000">
                <a:off x="725725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1" name="Google Shape;20141;p22"/>
              <p:cNvSpPr/>
              <p:nvPr/>
            </p:nvSpPr>
            <p:spPr>
              <a:xfrm flipH="1" rot="10800000">
                <a:off x="747207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2" name="Google Shape;20142;p22"/>
              <p:cNvSpPr/>
              <p:nvPr/>
            </p:nvSpPr>
            <p:spPr>
              <a:xfrm flipH="1" rot="10800000">
                <a:off x="768690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3" name="Google Shape;20143;p22"/>
              <p:cNvSpPr/>
              <p:nvPr/>
            </p:nvSpPr>
            <p:spPr>
              <a:xfrm flipH="1" rot="10800000">
                <a:off x="790172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4" name="Google Shape;20144;p22"/>
              <p:cNvSpPr/>
              <p:nvPr/>
            </p:nvSpPr>
            <p:spPr>
              <a:xfrm flipH="1" rot="10800000">
                <a:off x="8116546"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5" name="Google Shape;20145;p22"/>
              <p:cNvSpPr/>
              <p:nvPr/>
            </p:nvSpPr>
            <p:spPr>
              <a:xfrm flipH="1" rot="10800000">
                <a:off x="833137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6" name="Google Shape;20146;p22"/>
              <p:cNvSpPr/>
              <p:nvPr/>
            </p:nvSpPr>
            <p:spPr>
              <a:xfrm flipH="1" rot="10800000">
                <a:off x="854619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7" name="Google Shape;20147;p22"/>
              <p:cNvSpPr/>
              <p:nvPr/>
            </p:nvSpPr>
            <p:spPr>
              <a:xfrm flipH="1" rot="10800000">
                <a:off x="8761016"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8" name="Google Shape;20148;p22"/>
              <p:cNvSpPr/>
              <p:nvPr/>
            </p:nvSpPr>
            <p:spPr>
              <a:xfrm flipH="1" rot="10800000">
                <a:off x="897584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9" name="Google Shape;20149;p22"/>
              <p:cNvSpPr/>
              <p:nvPr/>
            </p:nvSpPr>
            <p:spPr>
              <a:xfrm flipH="1" rot="10800000">
                <a:off x="-46739"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0" name="Google Shape;20150;p22"/>
              <p:cNvSpPr/>
              <p:nvPr/>
            </p:nvSpPr>
            <p:spPr>
              <a:xfrm flipH="1" rot="10800000">
                <a:off x="16808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1" name="Google Shape;20151;p22"/>
              <p:cNvSpPr/>
              <p:nvPr/>
            </p:nvSpPr>
            <p:spPr>
              <a:xfrm flipH="1" rot="10800000">
                <a:off x="38290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2" name="Google Shape;20152;p22"/>
              <p:cNvSpPr/>
              <p:nvPr/>
            </p:nvSpPr>
            <p:spPr>
              <a:xfrm flipH="1" rot="10800000">
                <a:off x="59773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3" name="Google Shape;20153;p22"/>
              <p:cNvSpPr/>
              <p:nvPr/>
            </p:nvSpPr>
            <p:spPr>
              <a:xfrm flipH="1" rot="10800000">
                <a:off x="81255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4" name="Google Shape;20154;p22"/>
              <p:cNvSpPr/>
              <p:nvPr/>
            </p:nvSpPr>
            <p:spPr>
              <a:xfrm flipH="1" rot="10800000">
                <a:off x="102737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5" name="Google Shape;20155;p22"/>
              <p:cNvSpPr/>
              <p:nvPr/>
            </p:nvSpPr>
            <p:spPr>
              <a:xfrm flipH="1" rot="10800000">
                <a:off x="124220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6" name="Google Shape;20156;p22"/>
              <p:cNvSpPr/>
              <p:nvPr/>
            </p:nvSpPr>
            <p:spPr>
              <a:xfrm flipH="1" rot="10800000">
                <a:off x="145702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7" name="Google Shape;20157;p22"/>
              <p:cNvSpPr/>
              <p:nvPr/>
            </p:nvSpPr>
            <p:spPr>
              <a:xfrm flipH="1" rot="10800000">
                <a:off x="167184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8" name="Google Shape;20158;p22"/>
              <p:cNvSpPr/>
              <p:nvPr/>
            </p:nvSpPr>
            <p:spPr>
              <a:xfrm flipH="1" rot="10800000">
                <a:off x="188667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9" name="Google Shape;20159;p22"/>
              <p:cNvSpPr/>
              <p:nvPr/>
            </p:nvSpPr>
            <p:spPr>
              <a:xfrm flipH="1" rot="10800000">
                <a:off x="210149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0" name="Google Shape;20160;p22"/>
              <p:cNvSpPr/>
              <p:nvPr/>
            </p:nvSpPr>
            <p:spPr>
              <a:xfrm flipH="1" rot="10800000">
                <a:off x="231631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1" name="Google Shape;20161;p22"/>
              <p:cNvSpPr/>
              <p:nvPr/>
            </p:nvSpPr>
            <p:spPr>
              <a:xfrm flipH="1" rot="10800000">
                <a:off x="253114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2" name="Google Shape;20162;p22"/>
              <p:cNvSpPr/>
              <p:nvPr/>
            </p:nvSpPr>
            <p:spPr>
              <a:xfrm flipH="1" rot="10800000">
                <a:off x="274596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3" name="Google Shape;20163;p22"/>
              <p:cNvSpPr/>
              <p:nvPr/>
            </p:nvSpPr>
            <p:spPr>
              <a:xfrm flipH="1" rot="10800000">
                <a:off x="296078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4" name="Google Shape;20164;p22"/>
              <p:cNvSpPr/>
              <p:nvPr/>
            </p:nvSpPr>
            <p:spPr>
              <a:xfrm flipH="1" rot="10800000">
                <a:off x="317561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5" name="Google Shape;20165;p22"/>
              <p:cNvSpPr/>
              <p:nvPr/>
            </p:nvSpPr>
            <p:spPr>
              <a:xfrm flipH="1" rot="10800000">
                <a:off x="339043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6" name="Google Shape;20166;p22"/>
              <p:cNvSpPr/>
              <p:nvPr/>
            </p:nvSpPr>
            <p:spPr>
              <a:xfrm flipH="1" rot="10800000">
                <a:off x="360525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7" name="Google Shape;20167;p22"/>
              <p:cNvSpPr/>
              <p:nvPr/>
            </p:nvSpPr>
            <p:spPr>
              <a:xfrm flipH="1" rot="10800000">
                <a:off x="382008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8" name="Google Shape;20168;p22"/>
              <p:cNvSpPr/>
              <p:nvPr/>
            </p:nvSpPr>
            <p:spPr>
              <a:xfrm flipH="1" rot="10800000">
                <a:off x="403490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9" name="Google Shape;20169;p22"/>
              <p:cNvSpPr/>
              <p:nvPr/>
            </p:nvSpPr>
            <p:spPr>
              <a:xfrm flipH="1" rot="10800000">
                <a:off x="424972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0" name="Google Shape;20170;p22"/>
              <p:cNvSpPr/>
              <p:nvPr/>
            </p:nvSpPr>
            <p:spPr>
              <a:xfrm flipH="1" rot="10800000">
                <a:off x="446455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1" name="Google Shape;20171;p22"/>
              <p:cNvSpPr/>
              <p:nvPr/>
            </p:nvSpPr>
            <p:spPr>
              <a:xfrm flipH="1" rot="10800000">
                <a:off x="467937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2" name="Google Shape;20172;p22"/>
              <p:cNvSpPr/>
              <p:nvPr/>
            </p:nvSpPr>
            <p:spPr>
              <a:xfrm flipH="1" rot="10800000">
                <a:off x="489419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3" name="Google Shape;20173;p22"/>
              <p:cNvSpPr/>
              <p:nvPr/>
            </p:nvSpPr>
            <p:spPr>
              <a:xfrm flipH="1" rot="10800000">
                <a:off x="510902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4" name="Google Shape;20174;p22"/>
              <p:cNvSpPr/>
              <p:nvPr/>
            </p:nvSpPr>
            <p:spPr>
              <a:xfrm flipH="1" rot="10800000">
                <a:off x="532384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5" name="Google Shape;20175;p22"/>
              <p:cNvSpPr/>
              <p:nvPr/>
            </p:nvSpPr>
            <p:spPr>
              <a:xfrm flipH="1" rot="10800000">
                <a:off x="553866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6" name="Google Shape;20176;p22"/>
              <p:cNvSpPr/>
              <p:nvPr/>
            </p:nvSpPr>
            <p:spPr>
              <a:xfrm flipH="1" rot="10800000">
                <a:off x="575349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7" name="Google Shape;20177;p22"/>
              <p:cNvSpPr/>
              <p:nvPr/>
            </p:nvSpPr>
            <p:spPr>
              <a:xfrm flipH="1" rot="10800000">
                <a:off x="596831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8" name="Google Shape;20178;p22"/>
              <p:cNvSpPr/>
              <p:nvPr/>
            </p:nvSpPr>
            <p:spPr>
              <a:xfrm flipH="1" rot="10800000">
                <a:off x="618313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9" name="Google Shape;20179;p22"/>
              <p:cNvSpPr/>
              <p:nvPr/>
            </p:nvSpPr>
            <p:spPr>
              <a:xfrm flipH="1" rot="10800000">
                <a:off x="639796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0" name="Google Shape;20180;p22"/>
              <p:cNvSpPr/>
              <p:nvPr/>
            </p:nvSpPr>
            <p:spPr>
              <a:xfrm flipH="1" rot="10800000">
                <a:off x="661278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1" name="Google Shape;20181;p22"/>
              <p:cNvSpPr/>
              <p:nvPr/>
            </p:nvSpPr>
            <p:spPr>
              <a:xfrm flipH="1" rot="10800000">
                <a:off x="682760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2" name="Google Shape;20182;p22"/>
              <p:cNvSpPr/>
              <p:nvPr/>
            </p:nvSpPr>
            <p:spPr>
              <a:xfrm flipH="1" rot="10800000">
                <a:off x="704243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3" name="Google Shape;20183;p22"/>
              <p:cNvSpPr/>
              <p:nvPr/>
            </p:nvSpPr>
            <p:spPr>
              <a:xfrm flipH="1" rot="10800000">
                <a:off x="725725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4" name="Google Shape;20184;p22"/>
              <p:cNvSpPr/>
              <p:nvPr/>
            </p:nvSpPr>
            <p:spPr>
              <a:xfrm flipH="1" rot="10800000">
                <a:off x="747207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5" name="Google Shape;20185;p22"/>
              <p:cNvSpPr/>
              <p:nvPr/>
            </p:nvSpPr>
            <p:spPr>
              <a:xfrm flipH="1" rot="10800000">
                <a:off x="768690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6" name="Google Shape;20186;p22"/>
              <p:cNvSpPr/>
              <p:nvPr/>
            </p:nvSpPr>
            <p:spPr>
              <a:xfrm flipH="1" rot="10800000">
                <a:off x="790172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7" name="Google Shape;20187;p22"/>
              <p:cNvSpPr/>
              <p:nvPr/>
            </p:nvSpPr>
            <p:spPr>
              <a:xfrm flipH="1" rot="10800000">
                <a:off x="8116546"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8" name="Google Shape;20188;p22"/>
              <p:cNvSpPr/>
              <p:nvPr/>
            </p:nvSpPr>
            <p:spPr>
              <a:xfrm flipH="1" rot="10800000">
                <a:off x="833137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9" name="Google Shape;20189;p22"/>
              <p:cNvSpPr/>
              <p:nvPr/>
            </p:nvSpPr>
            <p:spPr>
              <a:xfrm flipH="1" rot="10800000">
                <a:off x="854619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0" name="Google Shape;20190;p22"/>
              <p:cNvSpPr/>
              <p:nvPr/>
            </p:nvSpPr>
            <p:spPr>
              <a:xfrm flipH="1" rot="10800000">
                <a:off x="8761016"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1" name="Google Shape;20191;p22"/>
              <p:cNvSpPr/>
              <p:nvPr/>
            </p:nvSpPr>
            <p:spPr>
              <a:xfrm flipH="1" rot="10800000">
                <a:off x="897584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2" name="Google Shape;20192;p22"/>
              <p:cNvSpPr/>
              <p:nvPr/>
            </p:nvSpPr>
            <p:spPr>
              <a:xfrm flipH="1" rot="10800000">
                <a:off x="-46739"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3" name="Google Shape;20193;p22"/>
              <p:cNvSpPr/>
              <p:nvPr/>
            </p:nvSpPr>
            <p:spPr>
              <a:xfrm flipH="1" rot="10800000">
                <a:off x="16808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4" name="Google Shape;20194;p22"/>
              <p:cNvSpPr/>
              <p:nvPr/>
            </p:nvSpPr>
            <p:spPr>
              <a:xfrm flipH="1" rot="10800000">
                <a:off x="38290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5" name="Google Shape;20195;p22"/>
              <p:cNvSpPr/>
              <p:nvPr/>
            </p:nvSpPr>
            <p:spPr>
              <a:xfrm flipH="1" rot="10800000">
                <a:off x="59773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6" name="Google Shape;20196;p22"/>
              <p:cNvSpPr/>
              <p:nvPr/>
            </p:nvSpPr>
            <p:spPr>
              <a:xfrm flipH="1" rot="10800000">
                <a:off x="81255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7" name="Google Shape;20197;p22"/>
              <p:cNvSpPr/>
              <p:nvPr/>
            </p:nvSpPr>
            <p:spPr>
              <a:xfrm flipH="1" rot="10800000">
                <a:off x="102737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8" name="Google Shape;20198;p22"/>
              <p:cNvSpPr/>
              <p:nvPr/>
            </p:nvSpPr>
            <p:spPr>
              <a:xfrm flipH="1" rot="10800000">
                <a:off x="124220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9" name="Google Shape;20199;p22"/>
              <p:cNvSpPr/>
              <p:nvPr/>
            </p:nvSpPr>
            <p:spPr>
              <a:xfrm flipH="1" rot="10800000">
                <a:off x="145702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0" name="Google Shape;20200;p22"/>
              <p:cNvSpPr/>
              <p:nvPr/>
            </p:nvSpPr>
            <p:spPr>
              <a:xfrm flipH="1" rot="10800000">
                <a:off x="167184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1" name="Google Shape;20201;p22"/>
              <p:cNvSpPr/>
              <p:nvPr/>
            </p:nvSpPr>
            <p:spPr>
              <a:xfrm flipH="1" rot="10800000">
                <a:off x="188667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2" name="Google Shape;20202;p22"/>
              <p:cNvSpPr/>
              <p:nvPr/>
            </p:nvSpPr>
            <p:spPr>
              <a:xfrm flipH="1" rot="10800000">
                <a:off x="210149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3" name="Google Shape;20203;p22"/>
              <p:cNvSpPr/>
              <p:nvPr/>
            </p:nvSpPr>
            <p:spPr>
              <a:xfrm flipH="1" rot="10800000">
                <a:off x="231631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4" name="Google Shape;20204;p22"/>
              <p:cNvSpPr/>
              <p:nvPr/>
            </p:nvSpPr>
            <p:spPr>
              <a:xfrm flipH="1" rot="10800000">
                <a:off x="253114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5" name="Google Shape;20205;p22"/>
              <p:cNvSpPr/>
              <p:nvPr/>
            </p:nvSpPr>
            <p:spPr>
              <a:xfrm flipH="1" rot="10800000">
                <a:off x="274596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6" name="Google Shape;20206;p22"/>
              <p:cNvSpPr/>
              <p:nvPr/>
            </p:nvSpPr>
            <p:spPr>
              <a:xfrm flipH="1" rot="10800000">
                <a:off x="296078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7" name="Google Shape;20207;p22"/>
              <p:cNvSpPr/>
              <p:nvPr/>
            </p:nvSpPr>
            <p:spPr>
              <a:xfrm flipH="1" rot="10800000">
                <a:off x="317561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8" name="Google Shape;20208;p22"/>
              <p:cNvSpPr/>
              <p:nvPr/>
            </p:nvSpPr>
            <p:spPr>
              <a:xfrm flipH="1" rot="10800000">
                <a:off x="339043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9" name="Google Shape;20209;p22"/>
              <p:cNvSpPr/>
              <p:nvPr/>
            </p:nvSpPr>
            <p:spPr>
              <a:xfrm flipH="1" rot="10800000">
                <a:off x="360525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0" name="Google Shape;20210;p22"/>
              <p:cNvSpPr/>
              <p:nvPr/>
            </p:nvSpPr>
            <p:spPr>
              <a:xfrm flipH="1" rot="10800000">
                <a:off x="382008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1" name="Google Shape;20211;p22"/>
              <p:cNvSpPr/>
              <p:nvPr/>
            </p:nvSpPr>
            <p:spPr>
              <a:xfrm flipH="1" rot="10800000">
                <a:off x="403490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2" name="Google Shape;20212;p22"/>
              <p:cNvSpPr/>
              <p:nvPr/>
            </p:nvSpPr>
            <p:spPr>
              <a:xfrm flipH="1" rot="10800000">
                <a:off x="424972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3" name="Google Shape;20213;p22"/>
              <p:cNvSpPr/>
              <p:nvPr/>
            </p:nvSpPr>
            <p:spPr>
              <a:xfrm flipH="1" rot="10800000">
                <a:off x="446455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4" name="Google Shape;20214;p22"/>
              <p:cNvSpPr/>
              <p:nvPr/>
            </p:nvSpPr>
            <p:spPr>
              <a:xfrm flipH="1" rot="10800000">
                <a:off x="467937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5" name="Google Shape;20215;p22"/>
              <p:cNvSpPr/>
              <p:nvPr/>
            </p:nvSpPr>
            <p:spPr>
              <a:xfrm flipH="1" rot="10800000">
                <a:off x="489419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6" name="Google Shape;20216;p22"/>
              <p:cNvSpPr/>
              <p:nvPr/>
            </p:nvSpPr>
            <p:spPr>
              <a:xfrm flipH="1" rot="10800000">
                <a:off x="510902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7" name="Google Shape;20217;p22"/>
              <p:cNvSpPr/>
              <p:nvPr/>
            </p:nvSpPr>
            <p:spPr>
              <a:xfrm flipH="1" rot="10800000">
                <a:off x="532384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8" name="Google Shape;20218;p22"/>
              <p:cNvSpPr/>
              <p:nvPr/>
            </p:nvSpPr>
            <p:spPr>
              <a:xfrm flipH="1" rot="10800000">
                <a:off x="553866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9" name="Google Shape;20219;p22"/>
              <p:cNvSpPr/>
              <p:nvPr/>
            </p:nvSpPr>
            <p:spPr>
              <a:xfrm flipH="1" rot="10800000">
                <a:off x="575349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0" name="Google Shape;20220;p22"/>
              <p:cNvSpPr/>
              <p:nvPr/>
            </p:nvSpPr>
            <p:spPr>
              <a:xfrm flipH="1" rot="10800000">
                <a:off x="596831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1" name="Google Shape;20221;p22"/>
              <p:cNvSpPr/>
              <p:nvPr/>
            </p:nvSpPr>
            <p:spPr>
              <a:xfrm flipH="1" rot="10800000">
                <a:off x="618313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2" name="Google Shape;20222;p22"/>
              <p:cNvSpPr/>
              <p:nvPr/>
            </p:nvSpPr>
            <p:spPr>
              <a:xfrm flipH="1" rot="10800000">
                <a:off x="639796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3" name="Google Shape;20223;p22"/>
              <p:cNvSpPr/>
              <p:nvPr/>
            </p:nvSpPr>
            <p:spPr>
              <a:xfrm flipH="1" rot="10800000">
                <a:off x="661278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4" name="Google Shape;20224;p22"/>
              <p:cNvSpPr/>
              <p:nvPr/>
            </p:nvSpPr>
            <p:spPr>
              <a:xfrm flipH="1" rot="10800000">
                <a:off x="682760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5" name="Google Shape;20225;p22"/>
              <p:cNvSpPr/>
              <p:nvPr/>
            </p:nvSpPr>
            <p:spPr>
              <a:xfrm flipH="1" rot="10800000">
                <a:off x="704243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6" name="Google Shape;20226;p22"/>
              <p:cNvSpPr/>
              <p:nvPr/>
            </p:nvSpPr>
            <p:spPr>
              <a:xfrm flipH="1" rot="10800000">
                <a:off x="725725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7" name="Google Shape;20227;p22"/>
              <p:cNvSpPr/>
              <p:nvPr/>
            </p:nvSpPr>
            <p:spPr>
              <a:xfrm flipH="1" rot="10800000">
                <a:off x="747207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8" name="Google Shape;20228;p22"/>
              <p:cNvSpPr/>
              <p:nvPr/>
            </p:nvSpPr>
            <p:spPr>
              <a:xfrm flipH="1" rot="10800000">
                <a:off x="768690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9" name="Google Shape;20229;p22"/>
              <p:cNvSpPr/>
              <p:nvPr/>
            </p:nvSpPr>
            <p:spPr>
              <a:xfrm flipH="1" rot="10800000">
                <a:off x="790172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0" name="Google Shape;20230;p22"/>
              <p:cNvSpPr/>
              <p:nvPr/>
            </p:nvSpPr>
            <p:spPr>
              <a:xfrm flipH="1" rot="10800000">
                <a:off x="8116546"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1" name="Google Shape;20231;p22"/>
              <p:cNvSpPr/>
              <p:nvPr/>
            </p:nvSpPr>
            <p:spPr>
              <a:xfrm flipH="1" rot="10800000">
                <a:off x="833137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2" name="Google Shape;20232;p22"/>
              <p:cNvSpPr/>
              <p:nvPr/>
            </p:nvSpPr>
            <p:spPr>
              <a:xfrm flipH="1" rot="10800000">
                <a:off x="854619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3" name="Google Shape;20233;p22"/>
              <p:cNvSpPr/>
              <p:nvPr/>
            </p:nvSpPr>
            <p:spPr>
              <a:xfrm flipH="1" rot="10800000">
                <a:off x="8761016"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4" name="Google Shape;20234;p22"/>
              <p:cNvSpPr/>
              <p:nvPr/>
            </p:nvSpPr>
            <p:spPr>
              <a:xfrm flipH="1" rot="10800000">
                <a:off x="897584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5" name="Google Shape;20235;p22"/>
              <p:cNvSpPr/>
              <p:nvPr/>
            </p:nvSpPr>
            <p:spPr>
              <a:xfrm flipH="1" rot="10800000">
                <a:off x="-46739"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6" name="Google Shape;20236;p22"/>
              <p:cNvSpPr/>
              <p:nvPr/>
            </p:nvSpPr>
            <p:spPr>
              <a:xfrm flipH="1" rot="10800000">
                <a:off x="16808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7" name="Google Shape;20237;p22"/>
              <p:cNvSpPr/>
              <p:nvPr/>
            </p:nvSpPr>
            <p:spPr>
              <a:xfrm flipH="1" rot="10800000">
                <a:off x="38290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8" name="Google Shape;20238;p22"/>
              <p:cNvSpPr/>
              <p:nvPr/>
            </p:nvSpPr>
            <p:spPr>
              <a:xfrm flipH="1" rot="10800000">
                <a:off x="59773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9" name="Google Shape;20239;p22"/>
              <p:cNvSpPr/>
              <p:nvPr/>
            </p:nvSpPr>
            <p:spPr>
              <a:xfrm flipH="1" rot="10800000">
                <a:off x="81255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0" name="Google Shape;20240;p22"/>
              <p:cNvSpPr/>
              <p:nvPr/>
            </p:nvSpPr>
            <p:spPr>
              <a:xfrm flipH="1" rot="10800000">
                <a:off x="102737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1" name="Google Shape;20241;p22"/>
              <p:cNvSpPr/>
              <p:nvPr/>
            </p:nvSpPr>
            <p:spPr>
              <a:xfrm flipH="1" rot="10800000">
                <a:off x="124220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2" name="Google Shape;20242;p22"/>
              <p:cNvSpPr/>
              <p:nvPr/>
            </p:nvSpPr>
            <p:spPr>
              <a:xfrm flipH="1" rot="10800000">
                <a:off x="145702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3" name="Google Shape;20243;p22"/>
              <p:cNvSpPr/>
              <p:nvPr/>
            </p:nvSpPr>
            <p:spPr>
              <a:xfrm flipH="1" rot="10800000">
                <a:off x="167184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4" name="Google Shape;20244;p22"/>
              <p:cNvSpPr/>
              <p:nvPr/>
            </p:nvSpPr>
            <p:spPr>
              <a:xfrm flipH="1" rot="10800000">
                <a:off x="188667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5" name="Google Shape;20245;p22"/>
              <p:cNvSpPr/>
              <p:nvPr/>
            </p:nvSpPr>
            <p:spPr>
              <a:xfrm flipH="1" rot="10800000">
                <a:off x="210149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6" name="Google Shape;20246;p22"/>
              <p:cNvSpPr/>
              <p:nvPr/>
            </p:nvSpPr>
            <p:spPr>
              <a:xfrm flipH="1" rot="10800000">
                <a:off x="231631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7" name="Google Shape;20247;p22"/>
              <p:cNvSpPr/>
              <p:nvPr/>
            </p:nvSpPr>
            <p:spPr>
              <a:xfrm flipH="1" rot="10800000">
                <a:off x="253114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8" name="Google Shape;20248;p22"/>
              <p:cNvSpPr/>
              <p:nvPr/>
            </p:nvSpPr>
            <p:spPr>
              <a:xfrm flipH="1" rot="10800000">
                <a:off x="274596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9" name="Google Shape;20249;p22"/>
              <p:cNvSpPr/>
              <p:nvPr/>
            </p:nvSpPr>
            <p:spPr>
              <a:xfrm flipH="1" rot="10800000">
                <a:off x="296078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0" name="Google Shape;20250;p22"/>
              <p:cNvSpPr/>
              <p:nvPr/>
            </p:nvSpPr>
            <p:spPr>
              <a:xfrm flipH="1" rot="10800000">
                <a:off x="317561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1" name="Google Shape;20251;p22"/>
              <p:cNvSpPr/>
              <p:nvPr/>
            </p:nvSpPr>
            <p:spPr>
              <a:xfrm flipH="1" rot="10800000">
                <a:off x="339043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2" name="Google Shape;20252;p22"/>
              <p:cNvSpPr/>
              <p:nvPr/>
            </p:nvSpPr>
            <p:spPr>
              <a:xfrm flipH="1" rot="10800000">
                <a:off x="360525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3" name="Google Shape;20253;p22"/>
              <p:cNvSpPr/>
              <p:nvPr/>
            </p:nvSpPr>
            <p:spPr>
              <a:xfrm flipH="1" rot="10800000">
                <a:off x="382008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4" name="Google Shape;20254;p22"/>
              <p:cNvSpPr/>
              <p:nvPr/>
            </p:nvSpPr>
            <p:spPr>
              <a:xfrm flipH="1" rot="10800000">
                <a:off x="403490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5" name="Google Shape;20255;p22"/>
              <p:cNvSpPr/>
              <p:nvPr/>
            </p:nvSpPr>
            <p:spPr>
              <a:xfrm flipH="1" rot="10800000">
                <a:off x="424972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6" name="Google Shape;20256;p22"/>
              <p:cNvSpPr/>
              <p:nvPr/>
            </p:nvSpPr>
            <p:spPr>
              <a:xfrm flipH="1" rot="10800000">
                <a:off x="446455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7" name="Google Shape;20257;p22"/>
              <p:cNvSpPr/>
              <p:nvPr/>
            </p:nvSpPr>
            <p:spPr>
              <a:xfrm flipH="1" rot="10800000">
                <a:off x="467937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8" name="Google Shape;20258;p22"/>
              <p:cNvSpPr/>
              <p:nvPr/>
            </p:nvSpPr>
            <p:spPr>
              <a:xfrm flipH="1" rot="10800000">
                <a:off x="489419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9" name="Google Shape;20259;p22"/>
              <p:cNvSpPr/>
              <p:nvPr/>
            </p:nvSpPr>
            <p:spPr>
              <a:xfrm flipH="1" rot="10800000">
                <a:off x="510902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0" name="Google Shape;20260;p22"/>
              <p:cNvSpPr/>
              <p:nvPr/>
            </p:nvSpPr>
            <p:spPr>
              <a:xfrm flipH="1" rot="10800000">
                <a:off x="532384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1" name="Google Shape;20261;p22"/>
              <p:cNvSpPr/>
              <p:nvPr/>
            </p:nvSpPr>
            <p:spPr>
              <a:xfrm flipH="1" rot="10800000">
                <a:off x="553866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2" name="Google Shape;20262;p22"/>
              <p:cNvSpPr/>
              <p:nvPr/>
            </p:nvSpPr>
            <p:spPr>
              <a:xfrm flipH="1" rot="10800000">
                <a:off x="575349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3" name="Google Shape;20263;p22"/>
              <p:cNvSpPr/>
              <p:nvPr/>
            </p:nvSpPr>
            <p:spPr>
              <a:xfrm flipH="1" rot="10800000">
                <a:off x="596831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4" name="Google Shape;20264;p22"/>
              <p:cNvSpPr/>
              <p:nvPr/>
            </p:nvSpPr>
            <p:spPr>
              <a:xfrm flipH="1" rot="10800000">
                <a:off x="618313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5" name="Google Shape;20265;p22"/>
              <p:cNvSpPr/>
              <p:nvPr/>
            </p:nvSpPr>
            <p:spPr>
              <a:xfrm flipH="1" rot="10800000">
                <a:off x="639796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6" name="Google Shape;20266;p22"/>
              <p:cNvSpPr/>
              <p:nvPr/>
            </p:nvSpPr>
            <p:spPr>
              <a:xfrm flipH="1" rot="10800000">
                <a:off x="661278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7" name="Google Shape;20267;p22"/>
              <p:cNvSpPr/>
              <p:nvPr/>
            </p:nvSpPr>
            <p:spPr>
              <a:xfrm flipH="1" rot="10800000">
                <a:off x="682760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8" name="Google Shape;20268;p22"/>
              <p:cNvSpPr/>
              <p:nvPr/>
            </p:nvSpPr>
            <p:spPr>
              <a:xfrm flipH="1" rot="10800000">
                <a:off x="704243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9" name="Google Shape;20269;p22"/>
              <p:cNvSpPr/>
              <p:nvPr/>
            </p:nvSpPr>
            <p:spPr>
              <a:xfrm flipH="1" rot="10800000">
                <a:off x="725725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0" name="Google Shape;20270;p22"/>
              <p:cNvSpPr/>
              <p:nvPr/>
            </p:nvSpPr>
            <p:spPr>
              <a:xfrm flipH="1" rot="10800000">
                <a:off x="747207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1" name="Google Shape;20271;p22"/>
              <p:cNvSpPr/>
              <p:nvPr/>
            </p:nvSpPr>
            <p:spPr>
              <a:xfrm flipH="1" rot="10800000">
                <a:off x="768690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2" name="Google Shape;20272;p22"/>
              <p:cNvSpPr/>
              <p:nvPr/>
            </p:nvSpPr>
            <p:spPr>
              <a:xfrm flipH="1" rot="10800000">
                <a:off x="790172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3" name="Google Shape;20273;p22"/>
              <p:cNvSpPr/>
              <p:nvPr/>
            </p:nvSpPr>
            <p:spPr>
              <a:xfrm flipH="1" rot="10800000">
                <a:off x="8116546"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4" name="Google Shape;20274;p22"/>
              <p:cNvSpPr/>
              <p:nvPr/>
            </p:nvSpPr>
            <p:spPr>
              <a:xfrm flipH="1" rot="10800000">
                <a:off x="833137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5" name="Google Shape;20275;p22"/>
              <p:cNvSpPr/>
              <p:nvPr/>
            </p:nvSpPr>
            <p:spPr>
              <a:xfrm flipH="1" rot="10800000">
                <a:off x="854619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6" name="Google Shape;20276;p22"/>
              <p:cNvSpPr/>
              <p:nvPr/>
            </p:nvSpPr>
            <p:spPr>
              <a:xfrm flipH="1" rot="10800000">
                <a:off x="8761016"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7" name="Google Shape;20277;p22"/>
              <p:cNvSpPr/>
              <p:nvPr/>
            </p:nvSpPr>
            <p:spPr>
              <a:xfrm flipH="1" rot="10800000">
                <a:off x="897584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8" name="Google Shape;20278;p22"/>
              <p:cNvSpPr/>
              <p:nvPr/>
            </p:nvSpPr>
            <p:spPr>
              <a:xfrm flipH="1" rot="10800000">
                <a:off x="-46739"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9" name="Google Shape;20279;p22"/>
              <p:cNvSpPr/>
              <p:nvPr/>
            </p:nvSpPr>
            <p:spPr>
              <a:xfrm flipH="1" rot="10800000">
                <a:off x="16808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0" name="Google Shape;20280;p22"/>
              <p:cNvSpPr/>
              <p:nvPr/>
            </p:nvSpPr>
            <p:spPr>
              <a:xfrm flipH="1" rot="10800000">
                <a:off x="38290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1" name="Google Shape;20281;p22"/>
              <p:cNvSpPr/>
              <p:nvPr/>
            </p:nvSpPr>
            <p:spPr>
              <a:xfrm flipH="1" rot="10800000">
                <a:off x="59773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2" name="Google Shape;20282;p22"/>
              <p:cNvSpPr/>
              <p:nvPr/>
            </p:nvSpPr>
            <p:spPr>
              <a:xfrm flipH="1" rot="10800000">
                <a:off x="81255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3" name="Google Shape;20283;p22"/>
              <p:cNvSpPr/>
              <p:nvPr/>
            </p:nvSpPr>
            <p:spPr>
              <a:xfrm flipH="1" rot="10800000">
                <a:off x="102737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4" name="Google Shape;20284;p22"/>
              <p:cNvSpPr/>
              <p:nvPr/>
            </p:nvSpPr>
            <p:spPr>
              <a:xfrm flipH="1" rot="10800000">
                <a:off x="124220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5" name="Google Shape;20285;p22"/>
              <p:cNvSpPr/>
              <p:nvPr/>
            </p:nvSpPr>
            <p:spPr>
              <a:xfrm flipH="1" rot="10800000">
                <a:off x="145702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6" name="Google Shape;20286;p22"/>
              <p:cNvSpPr/>
              <p:nvPr/>
            </p:nvSpPr>
            <p:spPr>
              <a:xfrm flipH="1" rot="10800000">
                <a:off x="167184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7" name="Google Shape;20287;p22"/>
              <p:cNvSpPr/>
              <p:nvPr/>
            </p:nvSpPr>
            <p:spPr>
              <a:xfrm flipH="1" rot="10800000">
                <a:off x="188667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8" name="Google Shape;20288;p22"/>
              <p:cNvSpPr/>
              <p:nvPr/>
            </p:nvSpPr>
            <p:spPr>
              <a:xfrm flipH="1" rot="10800000">
                <a:off x="210149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9" name="Google Shape;20289;p22"/>
              <p:cNvSpPr/>
              <p:nvPr/>
            </p:nvSpPr>
            <p:spPr>
              <a:xfrm flipH="1" rot="10800000">
                <a:off x="231631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0" name="Google Shape;20290;p22"/>
              <p:cNvSpPr/>
              <p:nvPr/>
            </p:nvSpPr>
            <p:spPr>
              <a:xfrm flipH="1" rot="10800000">
                <a:off x="253114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1" name="Google Shape;20291;p22"/>
              <p:cNvSpPr/>
              <p:nvPr/>
            </p:nvSpPr>
            <p:spPr>
              <a:xfrm flipH="1" rot="10800000">
                <a:off x="274596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2" name="Google Shape;20292;p22"/>
              <p:cNvSpPr/>
              <p:nvPr/>
            </p:nvSpPr>
            <p:spPr>
              <a:xfrm flipH="1" rot="10800000">
                <a:off x="296078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3" name="Google Shape;20293;p22"/>
              <p:cNvSpPr/>
              <p:nvPr/>
            </p:nvSpPr>
            <p:spPr>
              <a:xfrm flipH="1" rot="10800000">
                <a:off x="317561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4" name="Google Shape;20294;p22"/>
              <p:cNvSpPr/>
              <p:nvPr/>
            </p:nvSpPr>
            <p:spPr>
              <a:xfrm flipH="1" rot="10800000">
                <a:off x="339043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5" name="Google Shape;20295;p22"/>
              <p:cNvSpPr/>
              <p:nvPr/>
            </p:nvSpPr>
            <p:spPr>
              <a:xfrm flipH="1" rot="10800000">
                <a:off x="360525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6" name="Google Shape;20296;p22"/>
              <p:cNvSpPr/>
              <p:nvPr/>
            </p:nvSpPr>
            <p:spPr>
              <a:xfrm flipH="1" rot="10800000">
                <a:off x="382008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7" name="Google Shape;20297;p22"/>
              <p:cNvSpPr/>
              <p:nvPr/>
            </p:nvSpPr>
            <p:spPr>
              <a:xfrm flipH="1" rot="10800000">
                <a:off x="403490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8" name="Google Shape;20298;p22"/>
              <p:cNvSpPr/>
              <p:nvPr/>
            </p:nvSpPr>
            <p:spPr>
              <a:xfrm flipH="1" rot="10800000">
                <a:off x="424972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9" name="Google Shape;20299;p22"/>
              <p:cNvSpPr/>
              <p:nvPr/>
            </p:nvSpPr>
            <p:spPr>
              <a:xfrm flipH="1" rot="10800000">
                <a:off x="446455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0" name="Google Shape;20300;p22"/>
              <p:cNvSpPr/>
              <p:nvPr/>
            </p:nvSpPr>
            <p:spPr>
              <a:xfrm flipH="1" rot="10800000">
                <a:off x="467937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1" name="Google Shape;20301;p22"/>
              <p:cNvSpPr/>
              <p:nvPr/>
            </p:nvSpPr>
            <p:spPr>
              <a:xfrm flipH="1" rot="10800000">
                <a:off x="489419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2" name="Google Shape;20302;p22"/>
              <p:cNvSpPr/>
              <p:nvPr/>
            </p:nvSpPr>
            <p:spPr>
              <a:xfrm flipH="1" rot="10800000">
                <a:off x="510902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3" name="Google Shape;20303;p22"/>
              <p:cNvSpPr/>
              <p:nvPr/>
            </p:nvSpPr>
            <p:spPr>
              <a:xfrm flipH="1" rot="10800000">
                <a:off x="532384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4" name="Google Shape;20304;p22"/>
              <p:cNvSpPr/>
              <p:nvPr/>
            </p:nvSpPr>
            <p:spPr>
              <a:xfrm flipH="1" rot="10800000">
                <a:off x="553866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5" name="Google Shape;20305;p22"/>
              <p:cNvSpPr/>
              <p:nvPr/>
            </p:nvSpPr>
            <p:spPr>
              <a:xfrm flipH="1" rot="10800000">
                <a:off x="575349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6" name="Google Shape;20306;p22"/>
              <p:cNvSpPr/>
              <p:nvPr/>
            </p:nvSpPr>
            <p:spPr>
              <a:xfrm flipH="1" rot="10800000">
                <a:off x="596831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7" name="Google Shape;20307;p22"/>
              <p:cNvSpPr/>
              <p:nvPr/>
            </p:nvSpPr>
            <p:spPr>
              <a:xfrm flipH="1" rot="10800000">
                <a:off x="618313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8" name="Google Shape;20308;p22"/>
              <p:cNvSpPr/>
              <p:nvPr/>
            </p:nvSpPr>
            <p:spPr>
              <a:xfrm flipH="1" rot="10800000">
                <a:off x="639796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9" name="Google Shape;20309;p22"/>
              <p:cNvSpPr/>
              <p:nvPr/>
            </p:nvSpPr>
            <p:spPr>
              <a:xfrm flipH="1" rot="10800000">
                <a:off x="661278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0" name="Google Shape;20310;p22"/>
              <p:cNvSpPr/>
              <p:nvPr/>
            </p:nvSpPr>
            <p:spPr>
              <a:xfrm flipH="1" rot="10800000">
                <a:off x="682760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1" name="Google Shape;20311;p22"/>
              <p:cNvSpPr/>
              <p:nvPr/>
            </p:nvSpPr>
            <p:spPr>
              <a:xfrm flipH="1" rot="10800000">
                <a:off x="704243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2" name="Google Shape;20312;p22"/>
              <p:cNvSpPr/>
              <p:nvPr/>
            </p:nvSpPr>
            <p:spPr>
              <a:xfrm flipH="1" rot="10800000">
                <a:off x="725725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3" name="Google Shape;20313;p22"/>
              <p:cNvSpPr/>
              <p:nvPr/>
            </p:nvSpPr>
            <p:spPr>
              <a:xfrm flipH="1" rot="10800000">
                <a:off x="747207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4" name="Google Shape;20314;p22"/>
              <p:cNvSpPr/>
              <p:nvPr/>
            </p:nvSpPr>
            <p:spPr>
              <a:xfrm flipH="1" rot="10800000">
                <a:off x="768690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5" name="Google Shape;20315;p22"/>
              <p:cNvSpPr/>
              <p:nvPr/>
            </p:nvSpPr>
            <p:spPr>
              <a:xfrm flipH="1" rot="10800000">
                <a:off x="790172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6" name="Google Shape;20316;p22"/>
              <p:cNvSpPr/>
              <p:nvPr/>
            </p:nvSpPr>
            <p:spPr>
              <a:xfrm flipH="1" rot="10800000">
                <a:off x="8116546"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7" name="Google Shape;20317;p22"/>
              <p:cNvSpPr/>
              <p:nvPr/>
            </p:nvSpPr>
            <p:spPr>
              <a:xfrm flipH="1" rot="10800000">
                <a:off x="833137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8" name="Google Shape;20318;p22"/>
              <p:cNvSpPr/>
              <p:nvPr/>
            </p:nvSpPr>
            <p:spPr>
              <a:xfrm flipH="1" rot="10800000">
                <a:off x="854619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9" name="Google Shape;20319;p22"/>
              <p:cNvSpPr/>
              <p:nvPr/>
            </p:nvSpPr>
            <p:spPr>
              <a:xfrm flipH="1" rot="10800000">
                <a:off x="8761016"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0" name="Google Shape;20320;p22"/>
              <p:cNvSpPr/>
              <p:nvPr/>
            </p:nvSpPr>
            <p:spPr>
              <a:xfrm flipH="1" rot="10800000">
                <a:off x="897584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1" name="Google Shape;20321;p22"/>
              <p:cNvSpPr/>
              <p:nvPr/>
            </p:nvSpPr>
            <p:spPr>
              <a:xfrm flipH="1" rot="10800000">
                <a:off x="-46739"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2" name="Google Shape;20322;p22"/>
              <p:cNvSpPr/>
              <p:nvPr/>
            </p:nvSpPr>
            <p:spPr>
              <a:xfrm flipH="1" rot="10800000">
                <a:off x="16808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3" name="Google Shape;20323;p22"/>
              <p:cNvSpPr/>
              <p:nvPr/>
            </p:nvSpPr>
            <p:spPr>
              <a:xfrm flipH="1" rot="10800000">
                <a:off x="38290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4" name="Google Shape;20324;p22"/>
              <p:cNvSpPr/>
              <p:nvPr/>
            </p:nvSpPr>
            <p:spPr>
              <a:xfrm flipH="1" rot="10800000">
                <a:off x="59773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5" name="Google Shape;20325;p22"/>
              <p:cNvSpPr/>
              <p:nvPr/>
            </p:nvSpPr>
            <p:spPr>
              <a:xfrm flipH="1" rot="10800000">
                <a:off x="81255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6" name="Google Shape;20326;p22"/>
              <p:cNvSpPr/>
              <p:nvPr/>
            </p:nvSpPr>
            <p:spPr>
              <a:xfrm flipH="1" rot="10800000">
                <a:off x="102737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7" name="Google Shape;20327;p22"/>
              <p:cNvSpPr/>
              <p:nvPr/>
            </p:nvSpPr>
            <p:spPr>
              <a:xfrm flipH="1" rot="10800000">
                <a:off x="124220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8" name="Google Shape;20328;p22"/>
              <p:cNvSpPr/>
              <p:nvPr/>
            </p:nvSpPr>
            <p:spPr>
              <a:xfrm flipH="1" rot="10800000">
                <a:off x="145702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9" name="Google Shape;20329;p22"/>
              <p:cNvSpPr/>
              <p:nvPr/>
            </p:nvSpPr>
            <p:spPr>
              <a:xfrm flipH="1" rot="10800000">
                <a:off x="167184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0" name="Google Shape;20330;p22"/>
              <p:cNvSpPr/>
              <p:nvPr/>
            </p:nvSpPr>
            <p:spPr>
              <a:xfrm flipH="1" rot="10800000">
                <a:off x="188667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1" name="Google Shape;20331;p22"/>
              <p:cNvSpPr/>
              <p:nvPr/>
            </p:nvSpPr>
            <p:spPr>
              <a:xfrm flipH="1" rot="10800000">
                <a:off x="210149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2" name="Google Shape;20332;p22"/>
              <p:cNvSpPr/>
              <p:nvPr/>
            </p:nvSpPr>
            <p:spPr>
              <a:xfrm flipH="1" rot="10800000">
                <a:off x="231631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3" name="Google Shape;20333;p22"/>
              <p:cNvSpPr/>
              <p:nvPr/>
            </p:nvSpPr>
            <p:spPr>
              <a:xfrm flipH="1" rot="10800000">
                <a:off x="253114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4" name="Google Shape;20334;p22"/>
              <p:cNvSpPr/>
              <p:nvPr/>
            </p:nvSpPr>
            <p:spPr>
              <a:xfrm flipH="1" rot="10800000">
                <a:off x="274596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5" name="Google Shape;20335;p22"/>
              <p:cNvSpPr/>
              <p:nvPr/>
            </p:nvSpPr>
            <p:spPr>
              <a:xfrm flipH="1" rot="10800000">
                <a:off x="296078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6" name="Google Shape;20336;p22"/>
              <p:cNvSpPr/>
              <p:nvPr/>
            </p:nvSpPr>
            <p:spPr>
              <a:xfrm flipH="1" rot="10800000">
                <a:off x="317561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7" name="Google Shape;20337;p22"/>
              <p:cNvSpPr/>
              <p:nvPr/>
            </p:nvSpPr>
            <p:spPr>
              <a:xfrm flipH="1" rot="10800000">
                <a:off x="339043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8" name="Google Shape;20338;p22"/>
              <p:cNvSpPr/>
              <p:nvPr/>
            </p:nvSpPr>
            <p:spPr>
              <a:xfrm flipH="1" rot="10800000">
                <a:off x="360525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9" name="Google Shape;20339;p22"/>
              <p:cNvSpPr/>
              <p:nvPr/>
            </p:nvSpPr>
            <p:spPr>
              <a:xfrm flipH="1" rot="10800000">
                <a:off x="382008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0" name="Google Shape;20340;p22"/>
              <p:cNvSpPr/>
              <p:nvPr/>
            </p:nvSpPr>
            <p:spPr>
              <a:xfrm flipH="1" rot="10800000">
                <a:off x="403490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1" name="Google Shape;20341;p22"/>
              <p:cNvSpPr/>
              <p:nvPr/>
            </p:nvSpPr>
            <p:spPr>
              <a:xfrm flipH="1" rot="10800000">
                <a:off x="424972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2" name="Google Shape;20342;p22"/>
              <p:cNvSpPr/>
              <p:nvPr/>
            </p:nvSpPr>
            <p:spPr>
              <a:xfrm flipH="1" rot="10800000">
                <a:off x="446455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3" name="Google Shape;20343;p22"/>
              <p:cNvSpPr/>
              <p:nvPr/>
            </p:nvSpPr>
            <p:spPr>
              <a:xfrm flipH="1" rot="10800000">
                <a:off x="467937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4" name="Google Shape;20344;p22"/>
              <p:cNvSpPr/>
              <p:nvPr/>
            </p:nvSpPr>
            <p:spPr>
              <a:xfrm flipH="1" rot="10800000">
                <a:off x="489419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5" name="Google Shape;20345;p22"/>
              <p:cNvSpPr/>
              <p:nvPr/>
            </p:nvSpPr>
            <p:spPr>
              <a:xfrm flipH="1" rot="10800000">
                <a:off x="510902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6" name="Google Shape;20346;p22"/>
              <p:cNvSpPr/>
              <p:nvPr/>
            </p:nvSpPr>
            <p:spPr>
              <a:xfrm flipH="1" rot="10800000">
                <a:off x="532384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7" name="Google Shape;20347;p22"/>
              <p:cNvSpPr/>
              <p:nvPr/>
            </p:nvSpPr>
            <p:spPr>
              <a:xfrm flipH="1" rot="10800000">
                <a:off x="553866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8" name="Google Shape;20348;p22"/>
              <p:cNvSpPr/>
              <p:nvPr/>
            </p:nvSpPr>
            <p:spPr>
              <a:xfrm flipH="1" rot="10800000">
                <a:off x="575349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9" name="Google Shape;20349;p22"/>
              <p:cNvSpPr/>
              <p:nvPr/>
            </p:nvSpPr>
            <p:spPr>
              <a:xfrm flipH="1" rot="10800000">
                <a:off x="596831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0" name="Google Shape;20350;p22"/>
              <p:cNvSpPr/>
              <p:nvPr/>
            </p:nvSpPr>
            <p:spPr>
              <a:xfrm flipH="1" rot="10800000">
                <a:off x="618313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1" name="Google Shape;20351;p22"/>
              <p:cNvSpPr/>
              <p:nvPr/>
            </p:nvSpPr>
            <p:spPr>
              <a:xfrm flipH="1" rot="10800000">
                <a:off x="639796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2" name="Google Shape;20352;p22"/>
              <p:cNvSpPr/>
              <p:nvPr/>
            </p:nvSpPr>
            <p:spPr>
              <a:xfrm flipH="1" rot="10800000">
                <a:off x="661278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3" name="Google Shape;20353;p22"/>
              <p:cNvSpPr/>
              <p:nvPr/>
            </p:nvSpPr>
            <p:spPr>
              <a:xfrm flipH="1" rot="10800000">
                <a:off x="682760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4" name="Google Shape;20354;p22"/>
              <p:cNvSpPr/>
              <p:nvPr/>
            </p:nvSpPr>
            <p:spPr>
              <a:xfrm flipH="1" rot="10800000">
                <a:off x="704243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5" name="Google Shape;20355;p22"/>
              <p:cNvSpPr/>
              <p:nvPr/>
            </p:nvSpPr>
            <p:spPr>
              <a:xfrm flipH="1" rot="10800000">
                <a:off x="725725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6" name="Google Shape;20356;p22"/>
              <p:cNvSpPr/>
              <p:nvPr/>
            </p:nvSpPr>
            <p:spPr>
              <a:xfrm flipH="1" rot="10800000">
                <a:off x="747207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7" name="Google Shape;20357;p22"/>
              <p:cNvSpPr/>
              <p:nvPr/>
            </p:nvSpPr>
            <p:spPr>
              <a:xfrm flipH="1" rot="10800000">
                <a:off x="768690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8" name="Google Shape;20358;p22"/>
              <p:cNvSpPr/>
              <p:nvPr/>
            </p:nvSpPr>
            <p:spPr>
              <a:xfrm flipH="1" rot="10800000">
                <a:off x="790172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9" name="Google Shape;20359;p22"/>
              <p:cNvSpPr/>
              <p:nvPr/>
            </p:nvSpPr>
            <p:spPr>
              <a:xfrm flipH="1" rot="10800000">
                <a:off x="8116546"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0" name="Google Shape;20360;p22"/>
              <p:cNvSpPr/>
              <p:nvPr/>
            </p:nvSpPr>
            <p:spPr>
              <a:xfrm flipH="1" rot="10800000">
                <a:off x="833137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1" name="Google Shape;20361;p22"/>
              <p:cNvSpPr/>
              <p:nvPr/>
            </p:nvSpPr>
            <p:spPr>
              <a:xfrm flipH="1" rot="10800000">
                <a:off x="854619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2" name="Google Shape;20362;p22"/>
              <p:cNvSpPr/>
              <p:nvPr/>
            </p:nvSpPr>
            <p:spPr>
              <a:xfrm flipH="1" rot="10800000">
                <a:off x="8761016"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3" name="Google Shape;20363;p22"/>
              <p:cNvSpPr/>
              <p:nvPr/>
            </p:nvSpPr>
            <p:spPr>
              <a:xfrm flipH="1" rot="10800000">
                <a:off x="897584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4" name="Google Shape;20364;p22"/>
              <p:cNvSpPr/>
              <p:nvPr/>
            </p:nvSpPr>
            <p:spPr>
              <a:xfrm flipH="1" rot="10800000">
                <a:off x="-46739"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5" name="Google Shape;20365;p22"/>
              <p:cNvSpPr/>
              <p:nvPr/>
            </p:nvSpPr>
            <p:spPr>
              <a:xfrm flipH="1" rot="10800000">
                <a:off x="16808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6" name="Google Shape;20366;p22"/>
              <p:cNvSpPr/>
              <p:nvPr/>
            </p:nvSpPr>
            <p:spPr>
              <a:xfrm flipH="1" rot="10800000">
                <a:off x="38290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7" name="Google Shape;20367;p22"/>
              <p:cNvSpPr/>
              <p:nvPr/>
            </p:nvSpPr>
            <p:spPr>
              <a:xfrm flipH="1" rot="10800000">
                <a:off x="59773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8" name="Google Shape;20368;p22"/>
              <p:cNvSpPr/>
              <p:nvPr/>
            </p:nvSpPr>
            <p:spPr>
              <a:xfrm flipH="1" rot="10800000">
                <a:off x="81255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9" name="Google Shape;20369;p22"/>
              <p:cNvSpPr/>
              <p:nvPr/>
            </p:nvSpPr>
            <p:spPr>
              <a:xfrm flipH="1" rot="10800000">
                <a:off x="102737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0" name="Google Shape;20370;p22"/>
              <p:cNvSpPr/>
              <p:nvPr/>
            </p:nvSpPr>
            <p:spPr>
              <a:xfrm flipH="1" rot="10800000">
                <a:off x="124220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1" name="Google Shape;20371;p22"/>
              <p:cNvSpPr/>
              <p:nvPr/>
            </p:nvSpPr>
            <p:spPr>
              <a:xfrm flipH="1" rot="10800000">
                <a:off x="145702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2" name="Google Shape;20372;p22"/>
              <p:cNvSpPr/>
              <p:nvPr/>
            </p:nvSpPr>
            <p:spPr>
              <a:xfrm flipH="1" rot="10800000">
                <a:off x="167184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3" name="Google Shape;20373;p22"/>
              <p:cNvSpPr/>
              <p:nvPr/>
            </p:nvSpPr>
            <p:spPr>
              <a:xfrm flipH="1" rot="10800000">
                <a:off x="188667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4" name="Google Shape;20374;p22"/>
              <p:cNvSpPr/>
              <p:nvPr/>
            </p:nvSpPr>
            <p:spPr>
              <a:xfrm flipH="1" rot="10800000">
                <a:off x="210149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5" name="Google Shape;20375;p22"/>
              <p:cNvSpPr/>
              <p:nvPr/>
            </p:nvSpPr>
            <p:spPr>
              <a:xfrm flipH="1" rot="10800000">
                <a:off x="231631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6" name="Google Shape;20376;p22"/>
              <p:cNvSpPr/>
              <p:nvPr/>
            </p:nvSpPr>
            <p:spPr>
              <a:xfrm flipH="1" rot="10800000">
                <a:off x="253114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7" name="Google Shape;20377;p22"/>
              <p:cNvSpPr/>
              <p:nvPr/>
            </p:nvSpPr>
            <p:spPr>
              <a:xfrm flipH="1" rot="10800000">
                <a:off x="274596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8" name="Google Shape;20378;p22"/>
              <p:cNvSpPr/>
              <p:nvPr/>
            </p:nvSpPr>
            <p:spPr>
              <a:xfrm flipH="1" rot="10800000">
                <a:off x="296078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9" name="Google Shape;20379;p22"/>
              <p:cNvSpPr/>
              <p:nvPr/>
            </p:nvSpPr>
            <p:spPr>
              <a:xfrm flipH="1" rot="10800000">
                <a:off x="317561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0" name="Google Shape;20380;p22"/>
              <p:cNvSpPr/>
              <p:nvPr/>
            </p:nvSpPr>
            <p:spPr>
              <a:xfrm flipH="1" rot="10800000">
                <a:off x="339043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1" name="Google Shape;20381;p22"/>
              <p:cNvSpPr/>
              <p:nvPr/>
            </p:nvSpPr>
            <p:spPr>
              <a:xfrm flipH="1" rot="10800000">
                <a:off x="360525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2" name="Google Shape;20382;p22"/>
              <p:cNvSpPr/>
              <p:nvPr/>
            </p:nvSpPr>
            <p:spPr>
              <a:xfrm flipH="1" rot="10800000">
                <a:off x="382008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3" name="Google Shape;20383;p22"/>
              <p:cNvSpPr/>
              <p:nvPr/>
            </p:nvSpPr>
            <p:spPr>
              <a:xfrm flipH="1" rot="10800000">
                <a:off x="403490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4" name="Google Shape;20384;p22"/>
              <p:cNvSpPr/>
              <p:nvPr/>
            </p:nvSpPr>
            <p:spPr>
              <a:xfrm flipH="1" rot="10800000">
                <a:off x="424972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5" name="Google Shape;20385;p22"/>
              <p:cNvSpPr/>
              <p:nvPr/>
            </p:nvSpPr>
            <p:spPr>
              <a:xfrm flipH="1" rot="10800000">
                <a:off x="446455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6" name="Google Shape;20386;p22"/>
              <p:cNvSpPr/>
              <p:nvPr/>
            </p:nvSpPr>
            <p:spPr>
              <a:xfrm flipH="1" rot="10800000">
                <a:off x="467937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7" name="Google Shape;20387;p22"/>
              <p:cNvSpPr/>
              <p:nvPr/>
            </p:nvSpPr>
            <p:spPr>
              <a:xfrm flipH="1" rot="10800000">
                <a:off x="489419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8" name="Google Shape;20388;p22"/>
              <p:cNvSpPr/>
              <p:nvPr/>
            </p:nvSpPr>
            <p:spPr>
              <a:xfrm flipH="1" rot="10800000">
                <a:off x="510902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9" name="Google Shape;20389;p22"/>
              <p:cNvSpPr/>
              <p:nvPr/>
            </p:nvSpPr>
            <p:spPr>
              <a:xfrm flipH="1" rot="10800000">
                <a:off x="532384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0" name="Google Shape;20390;p22"/>
              <p:cNvSpPr/>
              <p:nvPr/>
            </p:nvSpPr>
            <p:spPr>
              <a:xfrm flipH="1" rot="10800000">
                <a:off x="553866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1" name="Google Shape;20391;p22"/>
              <p:cNvSpPr/>
              <p:nvPr/>
            </p:nvSpPr>
            <p:spPr>
              <a:xfrm flipH="1" rot="10800000">
                <a:off x="575349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2" name="Google Shape;20392;p22"/>
              <p:cNvSpPr/>
              <p:nvPr/>
            </p:nvSpPr>
            <p:spPr>
              <a:xfrm flipH="1" rot="10800000">
                <a:off x="596831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3" name="Google Shape;20393;p22"/>
              <p:cNvSpPr/>
              <p:nvPr/>
            </p:nvSpPr>
            <p:spPr>
              <a:xfrm flipH="1" rot="10800000">
                <a:off x="618313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4" name="Google Shape;20394;p22"/>
              <p:cNvSpPr/>
              <p:nvPr/>
            </p:nvSpPr>
            <p:spPr>
              <a:xfrm flipH="1" rot="10800000">
                <a:off x="639796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5" name="Google Shape;20395;p22"/>
              <p:cNvSpPr/>
              <p:nvPr/>
            </p:nvSpPr>
            <p:spPr>
              <a:xfrm flipH="1" rot="10800000">
                <a:off x="661278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6" name="Google Shape;20396;p22"/>
              <p:cNvSpPr/>
              <p:nvPr/>
            </p:nvSpPr>
            <p:spPr>
              <a:xfrm flipH="1" rot="10800000">
                <a:off x="682760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7" name="Google Shape;20397;p22"/>
              <p:cNvSpPr/>
              <p:nvPr/>
            </p:nvSpPr>
            <p:spPr>
              <a:xfrm flipH="1" rot="10800000">
                <a:off x="704243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8" name="Google Shape;20398;p22"/>
              <p:cNvSpPr/>
              <p:nvPr/>
            </p:nvSpPr>
            <p:spPr>
              <a:xfrm flipH="1" rot="10800000">
                <a:off x="725725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9" name="Google Shape;20399;p22"/>
              <p:cNvSpPr/>
              <p:nvPr/>
            </p:nvSpPr>
            <p:spPr>
              <a:xfrm flipH="1" rot="10800000">
                <a:off x="747207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0" name="Google Shape;20400;p22"/>
              <p:cNvSpPr/>
              <p:nvPr/>
            </p:nvSpPr>
            <p:spPr>
              <a:xfrm flipH="1" rot="10800000">
                <a:off x="768690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1" name="Google Shape;20401;p22"/>
              <p:cNvSpPr/>
              <p:nvPr/>
            </p:nvSpPr>
            <p:spPr>
              <a:xfrm flipH="1" rot="10800000">
                <a:off x="790172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2" name="Google Shape;20402;p22"/>
              <p:cNvSpPr/>
              <p:nvPr/>
            </p:nvSpPr>
            <p:spPr>
              <a:xfrm flipH="1" rot="10800000">
                <a:off x="8116546"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3" name="Google Shape;20403;p22"/>
              <p:cNvSpPr/>
              <p:nvPr/>
            </p:nvSpPr>
            <p:spPr>
              <a:xfrm flipH="1" rot="10800000">
                <a:off x="833137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4" name="Google Shape;20404;p22"/>
              <p:cNvSpPr/>
              <p:nvPr/>
            </p:nvSpPr>
            <p:spPr>
              <a:xfrm flipH="1" rot="10800000">
                <a:off x="854619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5" name="Google Shape;20405;p22"/>
              <p:cNvSpPr/>
              <p:nvPr/>
            </p:nvSpPr>
            <p:spPr>
              <a:xfrm flipH="1" rot="10800000">
                <a:off x="8761016"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6" name="Google Shape;20406;p22"/>
              <p:cNvSpPr/>
              <p:nvPr/>
            </p:nvSpPr>
            <p:spPr>
              <a:xfrm flipH="1" rot="10800000">
                <a:off x="897584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7" name="Google Shape;20407;p22"/>
              <p:cNvSpPr/>
              <p:nvPr/>
            </p:nvSpPr>
            <p:spPr>
              <a:xfrm flipH="1" rot="10800000">
                <a:off x="-46739"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8" name="Google Shape;20408;p22"/>
              <p:cNvSpPr/>
              <p:nvPr/>
            </p:nvSpPr>
            <p:spPr>
              <a:xfrm flipH="1" rot="10800000">
                <a:off x="16808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9" name="Google Shape;20409;p22"/>
              <p:cNvSpPr/>
              <p:nvPr/>
            </p:nvSpPr>
            <p:spPr>
              <a:xfrm flipH="1" rot="10800000">
                <a:off x="38290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0" name="Google Shape;20410;p22"/>
              <p:cNvSpPr/>
              <p:nvPr/>
            </p:nvSpPr>
            <p:spPr>
              <a:xfrm flipH="1" rot="10800000">
                <a:off x="59773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1" name="Google Shape;20411;p22"/>
              <p:cNvSpPr/>
              <p:nvPr/>
            </p:nvSpPr>
            <p:spPr>
              <a:xfrm flipH="1" rot="10800000">
                <a:off x="81255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2" name="Google Shape;20412;p22"/>
              <p:cNvSpPr/>
              <p:nvPr/>
            </p:nvSpPr>
            <p:spPr>
              <a:xfrm flipH="1" rot="10800000">
                <a:off x="102737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3" name="Google Shape;20413;p22"/>
              <p:cNvSpPr/>
              <p:nvPr/>
            </p:nvSpPr>
            <p:spPr>
              <a:xfrm flipH="1" rot="10800000">
                <a:off x="124220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4" name="Google Shape;20414;p22"/>
              <p:cNvSpPr/>
              <p:nvPr/>
            </p:nvSpPr>
            <p:spPr>
              <a:xfrm flipH="1" rot="10800000">
                <a:off x="145702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5" name="Google Shape;20415;p22"/>
              <p:cNvSpPr/>
              <p:nvPr/>
            </p:nvSpPr>
            <p:spPr>
              <a:xfrm flipH="1" rot="10800000">
                <a:off x="167184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6" name="Google Shape;20416;p22"/>
              <p:cNvSpPr/>
              <p:nvPr/>
            </p:nvSpPr>
            <p:spPr>
              <a:xfrm flipH="1" rot="10800000">
                <a:off x="188667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7" name="Google Shape;20417;p22"/>
              <p:cNvSpPr/>
              <p:nvPr/>
            </p:nvSpPr>
            <p:spPr>
              <a:xfrm flipH="1" rot="10800000">
                <a:off x="210149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8" name="Google Shape;20418;p22"/>
              <p:cNvSpPr/>
              <p:nvPr/>
            </p:nvSpPr>
            <p:spPr>
              <a:xfrm flipH="1" rot="10800000">
                <a:off x="231631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9" name="Google Shape;20419;p22"/>
              <p:cNvSpPr/>
              <p:nvPr/>
            </p:nvSpPr>
            <p:spPr>
              <a:xfrm flipH="1" rot="10800000">
                <a:off x="253114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0" name="Google Shape;20420;p22"/>
              <p:cNvSpPr/>
              <p:nvPr/>
            </p:nvSpPr>
            <p:spPr>
              <a:xfrm flipH="1" rot="10800000">
                <a:off x="274596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1" name="Google Shape;20421;p22"/>
              <p:cNvSpPr/>
              <p:nvPr/>
            </p:nvSpPr>
            <p:spPr>
              <a:xfrm flipH="1" rot="10800000">
                <a:off x="296078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2" name="Google Shape;20422;p22"/>
              <p:cNvSpPr/>
              <p:nvPr/>
            </p:nvSpPr>
            <p:spPr>
              <a:xfrm flipH="1" rot="10800000">
                <a:off x="317561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3" name="Google Shape;20423;p22"/>
              <p:cNvSpPr/>
              <p:nvPr/>
            </p:nvSpPr>
            <p:spPr>
              <a:xfrm flipH="1" rot="10800000">
                <a:off x="339043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4" name="Google Shape;20424;p22"/>
              <p:cNvSpPr/>
              <p:nvPr/>
            </p:nvSpPr>
            <p:spPr>
              <a:xfrm flipH="1" rot="10800000">
                <a:off x="360525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5" name="Google Shape;20425;p22"/>
              <p:cNvSpPr/>
              <p:nvPr/>
            </p:nvSpPr>
            <p:spPr>
              <a:xfrm flipH="1" rot="10800000">
                <a:off x="382008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6" name="Google Shape;20426;p22"/>
              <p:cNvSpPr/>
              <p:nvPr/>
            </p:nvSpPr>
            <p:spPr>
              <a:xfrm flipH="1" rot="10800000">
                <a:off x="403490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7" name="Google Shape;20427;p22"/>
              <p:cNvSpPr/>
              <p:nvPr/>
            </p:nvSpPr>
            <p:spPr>
              <a:xfrm flipH="1" rot="10800000">
                <a:off x="424972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8" name="Google Shape;20428;p22"/>
              <p:cNvSpPr/>
              <p:nvPr/>
            </p:nvSpPr>
            <p:spPr>
              <a:xfrm flipH="1" rot="10800000">
                <a:off x="446455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9" name="Google Shape;20429;p22"/>
              <p:cNvSpPr/>
              <p:nvPr/>
            </p:nvSpPr>
            <p:spPr>
              <a:xfrm flipH="1" rot="10800000">
                <a:off x="467937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0" name="Google Shape;20430;p22"/>
              <p:cNvSpPr/>
              <p:nvPr/>
            </p:nvSpPr>
            <p:spPr>
              <a:xfrm flipH="1" rot="10800000">
                <a:off x="489419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1" name="Google Shape;20431;p22"/>
              <p:cNvSpPr/>
              <p:nvPr/>
            </p:nvSpPr>
            <p:spPr>
              <a:xfrm flipH="1" rot="10800000">
                <a:off x="510902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2" name="Google Shape;20432;p22"/>
              <p:cNvSpPr/>
              <p:nvPr/>
            </p:nvSpPr>
            <p:spPr>
              <a:xfrm flipH="1" rot="10800000">
                <a:off x="532384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3" name="Google Shape;20433;p22"/>
              <p:cNvSpPr/>
              <p:nvPr/>
            </p:nvSpPr>
            <p:spPr>
              <a:xfrm flipH="1" rot="10800000">
                <a:off x="553866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4" name="Google Shape;20434;p22"/>
              <p:cNvSpPr/>
              <p:nvPr/>
            </p:nvSpPr>
            <p:spPr>
              <a:xfrm flipH="1" rot="10800000">
                <a:off x="575349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5" name="Google Shape;20435;p22"/>
              <p:cNvSpPr/>
              <p:nvPr/>
            </p:nvSpPr>
            <p:spPr>
              <a:xfrm flipH="1" rot="10800000">
                <a:off x="596831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6" name="Google Shape;20436;p22"/>
              <p:cNvSpPr/>
              <p:nvPr/>
            </p:nvSpPr>
            <p:spPr>
              <a:xfrm flipH="1" rot="10800000">
                <a:off x="618313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7" name="Google Shape;20437;p22"/>
              <p:cNvSpPr/>
              <p:nvPr/>
            </p:nvSpPr>
            <p:spPr>
              <a:xfrm flipH="1" rot="10800000">
                <a:off x="639796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8" name="Google Shape;20438;p22"/>
              <p:cNvSpPr/>
              <p:nvPr/>
            </p:nvSpPr>
            <p:spPr>
              <a:xfrm flipH="1" rot="10800000">
                <a:off x="661278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9" name="Google Shape;20439;p22"/>
              <p:cNvSpPr/>
              <p:nvPr/>
            </p:nvSpPr>
            <p:spPr>
              <a:xfrm flipH="1" rot="10800000">
                <a:off x="682760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0" name="Google Shape;20440;p22"/>
              <p:cNvSpPr/>
              <p:nvPr/>
            </p:nvSpPr>
            <p:spPr>
              <a:xfrm flipH="1" rot="10800000">
                <a:off x="704243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1" name="Google Shape;20441;p22"/>
              <p:cNvSpPr/>
              <p:nvPr/>
            </p:nvSpPr>
            <p:spPr>
              <a:xfrm flipH="1" rot="10800000">
                <a:off x="725725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2" name="Google Shape;20442;p22"/>
              <p:cNvSpPr/>
              <p:nvPr/>
            </p:nvSpPr>
            <p:spPr>
              <a:xfrm flipH="1" rot="10800000">
                <a:off x="747207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3" name="Google Shape;20443;p22"/>
              <p:cNvSpPr/>
              <p:nvPr/>
            </p:nvSpPr>
            <p:spPr>
              <a:xfrm flipH="1" rot="10800000">
                <a:off x="768690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4" name="Google Shape;20444;p22"/>
              <p:cNvSpPr/>
              <p:nvPr/>
            </p:nvSpPr>
            <p:spPr>
              <a:xfrm flipH="1" rot="10800000">
                <a:off x="790172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5" name="Google Shape;20445;p22"/>
              <p:cNvSpPr/>
              <p:nvPr/>
            </p:nvSpPr>
            <p:spPr>
              <a:xfrm flipH="1" rot="10800000">
                <a:off x="8116546"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6" name="Google Shape;20446;p22"/>
              <p:cNvSpPr/>
              <p:nvPr/>
            </p:nvSpPr>
            <p:spPr>
              <a:xfrm flipH="1" rot="10800000">
                <a:off x="833137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7" name="Google Shape;20447;p22"/>
              <p:cNvSpPr/>
              <p:nvPr/>
            </p:nvSpPr>
            <p:spPr>
              <a:xfrm flipH="1" rot="10800000">
                <a:off x="854619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8" name="Google Shape;20448;p22"/>
              <p:cNvSpPr/>
              <p:nvPr/>
            </p:nvSpPr>
            <p:spPr>
              <a:xfrm flipH="1" rot="10800000">
                <a:off x="8761016"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9" name="Google Shape;20449;p22"/>
              <p:cNvSpPr/>
              <p:nvPr/>
            </p:nvSpPr>
            <p:spPr>
              <a:xfrm flipH="1" rot="10800000">
                <a:off x="897584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0" name="Google Shape;20450;p22"/>
              <p:cNvSpPr/>
              <p:nvPr/>
            </p:nvSpPr>
            <p:spPr>
              <a:xfrm flipH="1" rot="10800000">
                <a:off x="-46739"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1" name="Google Shape;20451;p22"/>
              <p:cNvSpPr/>
              <p:nvPr/>
            </p:nvSpPr>
            <p:spPr>
              <a:xfrm flipH="1" rot="10800000">
                <a:off x="16808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2" name="Google Shape;20452;p22"/>
              <p:cNvSpPr/>
              <p:nvPr/>
            </p:nvSpPr>
            <p:spPr>
              <a:xfrm flipH="1" rot="10800000">
                <a:off x="38290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3" name="Google Shape;20453;p22"/>
              <p:cNvSpPr/>
              <p:nvPr/>
            </p:nvSpPr>
            <p:spPr>
              <a:xfrm flipH="1" rot="10800000">
                <a:off x="59773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4" name="Google Shape;20454;p22"/>
              <p:cNvSpPr/>
              <p:nvPr/>
            </p:nvSpPr>
            <p:spPr>
              <a:xfrm flipH="1" rot="10800000">
                <a:off x="81255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5" name="Google Shape;20455;p22"/>
              <p:cNvSpPr/>
              <p:nvPr/>
            </p:nvSpPr>
            <p:spPr>
              <a:xfrm flipH="1" rot="10800000">
                <a:off x="102737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6" name="Google Shape;20456;p22"/>
              <p:cNvSpPr/>
              <p:nvPr/>
            </p:nvSpPr>
            <p:spPr>
              <a:xfrm flipH="1" rot="10800000">
                <a:off x="124220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7" name="Google Shape;20457;p22"/>
              <p:cNvSpPr/>
              <p:nvPr/>
            </p:nvSpPr>
            <p:spPr>
              <a:xfrm flipH="1" rot="10800000">
                <a:off x="145702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8" name="Google Shape;20458;p22"/>
              <p:cNvSpPr/>
              <p:nvPr/>
            </p:nvSpPr>
            <p:spPr>
              <a:xfrm flipH="1" rot="10800000">
                <a:off x="167184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9" name="Google Shape;20459;p22"/>
              <p:cNvSpPr/>
              <p:nvPr/>
            </p:nvSpPr>
            <p:spPr>
              <a:xfrm flipH="1" rot="10800000">
                <a:off x="188667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0" name="Google Shape;20460;p22"/>
              <p:cNvSpPr/>
              <p:nvPr/>
            </p:nvSpPr>
            <p:spPr>
              <a:xfrm flipH="1" rot="10800000">
                <a:off x="210149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1" name="Google Shape;20461;p22"/>
              <p:cNvSpPr/>
              <p:nvPr/>
            </p:nvSpPr>
            <p:spPr>
              <a:xfrm flipH="1" rot="10800000">
                <a:off x="231631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2" name="Google Shape;20462;p22"/>
              <p:cNvSpPr/>
              <p:nvPr/>
            </p:nvSpPr>
            <p:spPr>
              <a:xfrm flipH="1" rot="10800000">
                <a:off x="253114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3" name="Google Shape;20463;p22"/>
              <p:cNvSpPr/>
              <p:nvPr/>
            </p:nvSpPr>
            <p:spPr>
              <a:xfrm flipH="1" rot="10800000">
                <a:off x="274596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4" name="Google Shape;20464;p22"/>
              <p:cNvSpPr/>
              <p:nvPr/>
            </p:nvSpPr>
            <p:spPr>
              <a:xfrm flipH="1" rot="10800000">
                <a:off x="296078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5" name="Google Shape;20465;p22"/>
              <p:cNvSpPr/>
              <p:nvPr/>
            </p:nvSpPr>
            <p:spPr>
              <a:xfrm flipH="1" rot="10800000">
                <a:off x="317561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6" name="Google Shape;20466;p22"/>
              <p:cNvSpPr/>
              <p:nvPr/>
            </p:nvSpPr>
            <p:spPr>
              <a:xfrm flipH="1" rot="10800000">
                <a:off x="339043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7" name="Google Shape;20467;p22"/>
              <p:cNvSpPr/>
              <p:nvPr/>
            </p:nvSpPr>
            <p:spPr>
              <a:xfrm flipH="1" rot="10800000">
                <a:off x="360525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8" name="Google Shape;20468;p22"/>
              <p:cNvSpPr/>
              <p:nvPr/>
            </p:nvSpPr>
            <p:spPr>
              <a:xfrm flipH="1" rot="10800000">
                <a:off x="382008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9" name="Google Shape;20469;p22"/>
              <p:cNvSpPr/>
              <p:nvPr/>
            </p:nvSpPr>
            <p:spPr>
              <a:xfrm flipH="1" rot="10800000">
                <a:off x="403490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0" name="Google Shape;20470;p22"/>
              <p:cNvSpPr/>
              <p:nvPr/>
            </p:nvSpPr>
            <p:spPr>
              <a:xfrm flipH="1" rot="10800000">
                <a:off x="424972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1" name="Google Shape;20471;p22"/>
              <p:cNvSpPr/>
              <p:nvPr/>
            </p:nvSpPr>
            <p:spPr>
              <a:xfrm flipH="1" rot="10800000">
                <a:off x="446455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2" name="Google Shape;20472;p22"/>
              <p:cNvSpPr/>
              <p:nvPr/>
            </p:nvSpPr>
            <p:spPr>
              <a:xfrm flipH="1" rot="10800000">
                <a:off x="467937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3" name="Google Shape;20473;p22"/>
              <p:cNvSpPr/>
              <p:nvPr/>
            </p:nvSpPr>
            <p:spPr>
              <a:xfrm flipH="1" rot="10800000">
                <a:off x="489419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4" name="Google Shape;20474;p22"/>
              <p:cNvSpPr/>
              <p:nvPr/>
            </p:nvSpPr>
            <p:spPr>
              <a:xfrm flipH="1" rot="10800000">
                <a:off x="510902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5" name="Google Shape;20475;p22"/>
              <p:cNvSpPr/>
              <p:nvPr/>
            </p:nvSpPr>
            <p:spPr>
              <a:xfrm flipH="1" rot="10800000">
                <a:off x="532384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6" name="Google Shape;20476;p22"/>
              <p:cNvSpPr/>
              <p:nvPr/>
            </p:nvSpPr>
            <p:spPr>
              <a:xfrm flipH="1" rot="10800000">
                <a:off x="553866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7" name="Google Shape;20477;p22"/>
              <p:cNvSpPr/>
              <p:nvPr/>
            </p:nvSpPr>
            <p:spPr>
              <a:xfrm flipH="1" rot="10800000">
                <a:off x="575349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8" name="Google Shape;20478;p22"/>
              <p:cNvSpPr/>
              <p:nvPr/>
            </p:nvSpPr>
            <p:spPr>
              <a:xfrm flipH="1" rot="10800000">
                <a:off x="596831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9" name="Google Shape;20479;p22"/>
              <p:cNvSpPr/>
              <p:nvPr/>
            </p:nvSpPr>
            <p:spPr>
              <a:xfrm flipH="1" rot="10800000">
                <a:off x="618313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0" name="Google Shape;20480;p22"/>
              <p:cNvSpPr/>
              <p:nvPr/>
            </p:nvSpPr>
            <p:spPr>
              <a:xfrm flipH="1" rot="10800000">
                <a:off x="639796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1" name="Google Shape;20481;p22"/>
              <p:cNvSpPr/>
              <p:nvPr/>
            </p:nvSpPr>
            <p:spPr>
              <a:xfrm flipH="1" rot="10800000">
                <a:off x="661278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2" name="Google Shape;20482;p22"/>
              <p:cNvSpPr/>
              <p:nvPr/>
            </p:nvSpPr>
            <p:spPr>
              <a:xfrm flipH="1" rot="10800000">
                <a:off x="682760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3" name="Google Shape;20483;p22"/>
              <p:cNvSpPr/>
              <p:nvPr/>
            </p:nvSpPr>
            <p:spPr>
              <a:xfrm flipH="1" rot="10800000">
                <a:off x="704243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4" name="Google Shape;20484;p22"/>
              <p:cNvSpPr/>
              <p:nvPr/>
            </p:nvSpPr>
            <p:spPr>
              <a:xfrm flipH="1" rot="10800000">
                <a:off x="725725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5" name="Google Shape;20485;p22"/>
              <p:cNvSpPr/>
              <p:nvPr/>
            </p:nvSpPr>
            <p:spPr>
              <a:xfrm flipH="1" rot="10800000">
                <a:off x="747207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6" name="Google Shape;20486;p22"/>
              <p:cNvSpPr/>
              <p:nvPr/>
            </p:nvSpPr>
            <p:spPr>
              <a:xfrm flipH="1" rot="10800000">
                <a:off x="768690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7" name="Google Shape;20487;p22"/>
              <p:cNvSpPr/>
              <p:nvPr/>
            </p:nvSpPr>
            <p:spPr>
              <a:xfrm flipH="1" rot="10800000">
                <a:off x="790172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8" name="Google Shape;20488;p22"/>
              <p:cNvSpPr/>
              <p:nvPr/>
            </p:nvSpPr>
            <p:spPr>
              <a:xfrm flipH="1" rot="10800000">
                <a:off x="8116546"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9" name="Google Shape;20489;p22"/>
              <p:cNvSpPr/>
              <p:nvPr/>
            </p:nvSpPr>
            <p:spPr>
              <a:xfrm flipH="1" rot="10800000">
                <a:off x="833137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0" name="Google Shape;20490;p22"/>
              <p:cNvSpPr/>
              <p:nvPr/>
            </p:nvSpPr>
            <p:spPr>
              <a:xfrm flipH="1" rot="10800000">
                <a:off x="854619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1" name="Google Shape;20491;p22"/>
              <p:cNvSpPr/>
              <p:nvPr/>
            </p:nvSpPr>
            <p:spPr>
              <a:xfrm flipH="1" rot="10800000">
                <a:off x="8761016"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2" name="Google Shape;20492;p22"/>
              <p:cNvSpPr/>
              <p:nvPr/>
            </p:nvSpPr>
            <p:spPr>
              <a:xfrm flipH="1" rot="10800000">
                <a:off x="897584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3" name="Google Shape;20493;p22"/>
              <p:cNvSpPr/>
              <p:nvPr/>
            </p:nvSpPr>
            <p:spPr>
              <a:xfrm flipH="1" rot="10800000">
                <a:off x="-46739"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4" name="Google Shape;20494;p22"/>
              <p:cNvSpPr/>
              <p:nvPr/>
            </p:nvSpPr>
            <p:spPr>
              <a:xfrm flipH="1" rot="10800000">
                <a:off x="16808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5" name="Google Shape;20495;p22"/>
              <p:cNvSpPr/>
              <p:nvPr/>
            </p:nvSpPr>
            <p:spPr>
              <a:xfrm flipH="1" rot="10800000">
                <a:off x="38290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6" name="Google Shape;20496;p22"/>
              <p:cNvSpPr/>
              <p:nvPr/>
            </p:nvSpPr>
            <p:spPr>
              <a:xfrm flipH="1" rot="10800000">
                <a:off x="59773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7" name="Google Shape;20497;p22"/>
              <p:cNvSpPr/>
              <p:nvPr/>
            </p:nvSpPr>
            <p:spPr>
              <a:xfrm flipH="1" rot="10800000">
                <a:off x="81255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8" name="Google Shape;20498;p22"/>
              <p:cNvSpPr/>
              <p:nvPr/>
            </p:nvSpPr>
            <p:spPr>
              <a:xfrm flipH="1" rot="10800000">
                <a:off x="102737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9" name="Google Shape;20499;p22"/>
              <p:cNvSpPr/>
              <p:nvPr/>
            </p:nvSpPr>
            <p:spPr>
              <a:xfrm flipH="1" rot="10800000">
                <a:off x="124220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0" name="Google Shape;20500;p22"/>
              <p:cNvSpPr/>
              <p:nvPr/>
            </p:nvSpPr>
            <p:spPr>
              <a:xfrm flipH="1" rot="10800000">
                <a:off x="145702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1" name="Google Shape;20501;p22"/>
              <p:cNvSpPr/>
              <p:nvPr/>
            </p:nvSpPr>
            <p:spPr>
              <a:xfrm flipH="1" rot="10800000">
                <a:off x="167184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2" name="Google Shape;20502;p22"/>
              <p:cNvSpPr/>
              <p:nvPr/>
            </p:nvSpPr>
            <p:spPr>
              <a:xfrm flipH="1" rot="10800000">
                <a:off x="188667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3" name="Google Shape;20503;p22"/>
              <p:cNvSpPr/>
              <p:nvPr/>
            </p:nvSpPr>
            <p:spPr>
              <a:xfrm flipH="1" rot="10800000">
                <a:off x="210149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4" name="Google Shape;20504;p22"/>
              <p:cNvSpPr/>
              <p:nvPr/>
            </p:nvSpPr>
            <p:spPr>
              <a:xfrm flipH="1" rot="10800000">
                <a:off x="231631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5" name="Google Shape;20505;p22"/>
              <p:cNvSpPr/>
              <p:nvPr/>
            </p:nvSpPr>
            <p:spPr>
              <a:xfrm flipH="1" rot="10800000">
                <a:off x="253114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6" name="Google Shape;20506;p22"/>
              <p:cNvSpPr/>
              <p:nvPr/>
            </p:nvSpPr>
            <p:spPr>
              <a:xfrm flipH="1" rot="10800000">
                <a:off x="274596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7" name="Google Shape;20507;p22"/>
              <p:cNvSpPr/>
              <p:nvPr/>
            </p:nvSpPr>
            <p:spPr>
              <a:xfrm flipH="1" rot="10800000">
                <a:off x="296078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8" name="Google Shape;20508;p22"/>
              <p:cNvSpPr/>
              <p:nvPr/>
            </p:nvSpPr>
            <p:spPr>
              <a:xfrm flipH="1" rot="10800000">
                <a:off x="317561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9" name="Google Shape;20509;p22"/>
              <p:cNvSpPr/>
              <p:nvPr/>
            </p:nvSpPr>
            <p:spPr>
              <a:xfrm flipH="1" rot="10800000">
                <a:off x="339043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0" name="Google Shape;20510;p22"/>
              <p:cNvSpPr/>
              <p:nvPr/>
            </p:nvSpPr>
            <p:spPr>
              <a:xfrm flipH="1" rot="10800000">
                <a:off x="360525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1" name="Google Shape;20511;p22"/>
              <p:cNvSpPr/>
              <p:nvPr/>
            </p:nvSpPr>
            <p:spPr>
              <a:xfrm flipH="1" rot="10800000">
                <a:off x="382008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2" name="Google Shape;20512;p22"/>
              <p:cNvSpPr/>
              <p:nvPr/>
            </p:nvSpPr>
            <p:spPr>
              <a:xfrm flipH="1" rot="10800000">
                <a:off x="403490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3" name="Google Shape;20513;p22"/>
              <p:cNvSpPr/>
              <p:nvPr/>
            </p:nvSpPr>
            <p:spPr>
              <a:xfrm flipH="1" rot="10800000">
                <a:off x="424972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4" name="Google Shape;20514;p22"/>
              <p:cNvSpPr/>
              <p:nvPr/>
            </p:nvSpPr>
            <p:spPr>
              <a:xfrm flipH="1" rot="10800000">
                <a:off x="446455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5" name="Google Shape;20515;p22"/>
              <p:cNvSpPr/>
              <p:nvPr/>
            </p:nvSpPr>
            <p:spPr>
              <a:xfrm flipH="1" rot="10800000">
                <a:off x="467937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6" name="Google Shape;20516;p22"/>
              <p:cNvSpPr/>
              <p:nvPr/>
            </p:nvSpPr>
            <p:spPr>
              <a:xfrm flipH="1" rot="10800000">
                <a:off x="489419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7" name="Google Shape;20517;p22"/>
              <p:cNvSpPr/>
              <p:nvPr/>
            </p:nvSpPr>
            <p:spPr>
              <a:xfrm flipH="1" rot="10800000">
                <a:off x="510902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8" name="Google Shape;20518;p22"/>
              <p:cNvSpPr/>
              <p:nvPr/>
            </p:nvSpPr>
            <p:spPr>
              <a:xfrm flipH="1" rot="10800000">
                <a:off x="532384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9" name="Google Shape;20519;p22"/>
              <p:cNvSpPr/>
              <p:nvPr/>
            </p:nvSpPr>
            <p:spPr>
              <a:xfrm flipH="1" rot="10800000">
                <a:off x="553866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0" name="Google Shape;20520;p22"/>
              <p:cNvSpPr/>
              <p:nvPr/>
            </p:nvSpPr>
            <p:spPr>
              <a:xfrm flipH="1" rot="10800000">
                <a:off x="575349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1" name="Google Shape;20521;p22"/>
              <p:cNvSpPr/>
              <p:nvPr/>
            </p:nvSpPr>
            <p:spPr>
              <a:xfrm flipH="1" rot="10800000">
                <a:off x="596831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2" name="Google Shape;20522;p22"/>
              <p:cNvSpPr/>
              <p:nvPr/>
            </p:nvSpPr>
            <p:spPr>
              <a:xfrm flipH="1" rot="10800000">
                <a:off x="618313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3" name="Google Shape;20523;p22"/>
              <p:cNvSpPr/>
              <p:nvPr/>
            </p:nvSpPr>
            <p:spPr>
              <a:xfrm flipH="1" rot="10800000">
                <a:off x="639796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4" name="Google Shape;20524;p22"/>
              <p:cNvSpPr/>
              <p:nvPr/>
            </p:nvSpPr>
            <p:spPr>
              <a:xfrm flipH="1" rot="10800000">
                <a:off x="661278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5" name="Google Shape;20525;p22"/>
              <p:cNvSpPr/>
              <p:nvPr/>
            </p:nvSpPr>
            <p:spPr>
              <a:xfrm flipH="1" rot="10800000">
                <a:off x="682760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6" name="Google Shape;20526;p22"/>
              <p:cNvSpPr/>
              <p:nvPr/>
            </p:nvSpPr>
            <p:spPr>
              <a:xfrm flipH="1" rot="10800000">
                <a:off x="704243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7" name="Google Shape;20527;p22"/>
              <p:cNvSpPr/>
              <p:nvPr/>
            </p:nvSpPr>
            <p:spPr>
              <a:xfrm flipH="1" rot="10800000">
                <a:off x="725725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8" name="Google Shape;20528;p22"/>
              <p:cNvSpPr/>
              <p:nvPr/>
            </p:nvSpPr>
            <p:spPr>
              <a:xfrm flipH="1" rot="10800000">
                <a:off x="747207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9" name="Google Shape;20529;p22"/>
              <p:cNvSpPr/>
              <p:nvPr/>
            </p:nvSpPr>
            <p:spPr>
              <a:xfrm flipH="1" rot="10800000">
                <a:off x="768690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0" name="Google Shape;20530;p22"/>
              <p:cNvSpPr/>
              <p:nvPr/>
            </p:nvSpPr>
            <p:spPr>
              <a:xfrm flipH="1" rot="10800000">
                <a:off x="790172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1" name="Google Shape;20531;p22"/>
              <p:cNvSpPr/>
              <p:nvPr/>
            </p:nvSpPr>
            <p:spPr>
              <a:xfrm flipH="1" rot="10800000">
                <a:off x="8116546"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2" name="Google Shape;20532;p22"/>
              <p:cNvSpPr/>
              <p:nvPr/>
            </p:nvSpPr>
            <p:spPr>
              <a:xfrm flipH="1" rot="10800000">
                <a:off x="833137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3" name="Google Shape;20533;p22"/>
              <p:cNvSpPr/>
              <p:nvPr/>
            </p:nvSpPr>
            <p:spPr>
              <a:xfrm flipH="1" rot="10800000">
                <a:off x="854619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4" name="Google Shape;20534;p22"/>
              <p:cNvSpPr/>
              <p:nvPr/>
            </p:nvSpPr>
            <p:spPr>
              <a:xfrm flipH="1" rot="10800000">
                <a:off x="8761016"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5" name="Google Shape;20535;p22"/>
              <p:cNvSpPr/>
              <p:nvPr/>
            </p:nvSpPr>
            <p:spPr>
              <a:xfrm flipH="1" rot="10800000">
                <a:off x="897584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6" name="Google Shape;20536;p22"/>
              <p:cNvSpPr/>
              <p:nvPr/>
            </p:nvSpPr>
            <p:spPr>
              <a:xfrm flipH="1" rot="10800000">
                <a:off x="-46739"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7" name="Google Shape;20537;p22"/>
              <p:cNvSpPr/>
              <p:nvPr/>
            </p:nvSpPr>
            <p:spPr>
              <a:xfrm flipH="1" rot="10800000">
                <a:off x="16808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8" name="Google Shape;20538;p22"/>
              <p:cNvSpPr/>
              <p:nvPr/>
            </p:nvSpPr>
            <p:spPr>
              <a:xfrm flipH="1" rot="10800000">
                <a:off x="38290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9" name="Google Shape;20539;p22"/>
              <p:cNvSpPr/>
              <p:nvPr/>
            </p:nvSpPr>
            <p:spPr>
              <a:xfrm flipH="1" rot="10800000">
                <a:off x="59773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0" name="Google Shape;20540;p22"/>
              <p:cNvSpPr/>
              <p:nvPr/>
            </p:nvSpPr>
            <p:spPr>
              <a:xfrm flipH="1" rot="10800000">
                <a:off x="81255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1" name="Google Shape;20541;p22"/>
              <p:cNvSpPr/>
              <p:nvPr/>
            </p:nvSpPr>
            <p:spPr>
              <a:xfrm flipH="1" rot="10800000">
                <a:off x="102737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2" name="Google Shape;20542;p22"/>
              <p:cNvSpPr/>
              <p:nvPr/>
            </p:nvSpPr>
            <p:spPr>
              <a:xfrm flipH="1" rot="10800000">
                <a:off x="124220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3" name="Google Shape;20543;p22"/>
              <p:cNvSpPr/>
              <p:nvPr/>
            </p:nvSpPr>
            <p:spPr>
              <a:xfrm flipH="1" rot="10800000">
                <a:off x="145702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4" name="Google Shape;20544;p22"/>
              <p:cNvSpPr/>
              <p:nvPr/>
            </p:nvSpPr>
            <p:spPr>
              <a:xfrm flipH="1" rot="10800000">
                <a:off x="167184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5" name="Google Shape;20545;p22"/>
              <p:cNvSpPr/>
              <p:nvPr/>
            </p:nvSpPr>
            <p:spPr>
              <a:xfrm flipH="1" rot="10800000">
                <a:off x="188667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6" name="Google Shape;20546;p22"/>
              <p:cNvSpPr/>
              <p:nvPr/>
            </p:nvSpPr>
            <p:spPr>
              <a:xfrm flipH="1" rot="10800000">
                <a:off x="210149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7" name="Google Shape;20547;p22"/>
              <p:cNvSpPr/>
              <p:nvPr/>
            </p:nvSpPr>
            <p:spPr>
              <a:xfrm flipH="1" rot="10800000">
                <a:off x="231631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8" name="Google Shape;20548;p22"/>
              <p:cNvSpPr/>
              <p:nvPr/>
            </p:nvSpPr>
            <p:spPr>
              <a:xfrm flipH="1" rot="10800000">
                <a:off x="253114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9" name="Google Shape;20549;p22"/>
              <p:cNvSpPr/>
              <p:nvPr/>
            </p:nvSpPr>
            <p:spPr>
              <a:xfrm flipH="1" rot="10800000">
                <a:off x="274596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0" name="Google Shape;20550;p22"/>
              <p:cNvSpPr/>
              <p:nvPr/>
            </p:nvSpPr>
            <p:spPr>
              <a:xfrm flipH="1" rot="10800000">
                <a:off x="296078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1" name="Google Shape;20551;p22"/>
              <p:cNvSpPr/>
              <p:nvPr/>
            </p:nvSpPr>
            <p:spPr>
              <a:xfrm flipH="1" rot="10800000">
                <a:off x="317561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2" name="Google Shape;20552;p22"/>
              <p:cNvSpPr/>
              <p:nvPr/>
            </p:nvSpPr>
            <p:spPr>
              <a:xfrm flipH="1" rot="10800000">
                <a:off x="339043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3" name="Google Shape;20553;p22"/>
              <p:cNvSpPr/>
              <p:nvPr/>
            </p:nvSpPr>
            <p:spPr>
              <a:xfrm flipH="1" rot="10800000">
                <a:off x="360525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4" name="Google Shape;20554;p22"/>
              <p:cNvSpPr/>
              <p:nvPr/>
            </p:nvSpPr>
            <p:spPr>
              <a:xfrm flipH="1" rot="10800000">
                <a:off x="382008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5" name="Google Shape;20555;p22"/>
              <p:cNvSpPr/>
              <p:nvPr/>
            </p:nvSpPr>
            <p:spPr>
              <a:xfrm flipH="1" rot="10800000">
                <a:off x="403490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6" name="Google Shape;20556;p22"/>
              <p:cNvSpPr/>
              <p:nvPr/>
            </p:nvSpPr>
            <p:spPr>
              <a:xfrm flipH="1" rot="10800000">
                <a:off x="424972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7" name="Google Shape;20557;p22"/>
              <p:cNvSpPr/>
              <p:nvPr/>
            </p:nvSpPr>
            <p:spPr>
              <a:xfrm flipH="1" rot="10800000">
                <a:off x="446455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8" name="Google Shape;20558;p22"/>
              <p:cNvSpPr/>
              <p:nvPr/>
            </p:nvSpPr>
            <p:spPr>
              <a:xfrm flipH="1" rot="10800000">
                <a:off x="467937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9" name="Google Shape;20559;p22"/>
              <p:cNvSpPr/>
              <p:nvPr/>
            </p:nvSpPr>
            <p:spPr>
              <a:xfrm flipH="1" rot="10800000">
                <a:off x="489419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0" name="Google Shape;20560;p22"/>
              <p:cNvSpPr/>
              <p:nvPr/>
            </p:nvSpPr>
            <p:spPr>
              <a:xfrm flipH="1" rot="10800000">
                <a:off x="510902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1" name="Google Shape;20561;p22"/>
              <p:cNvSpPr/>
              <p:nvPr/>
            </p:nvSpPr>
            <p:spPr>
              <a:xfrm flipH="1" rot="10800000">
                <a:off x="532384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2" name="Google Shape;20562;p22"/>
              <p:cNvSpPr/>
              <p:nvPr/>
            </p:nvSpPr>
            <p:spPr>
              <a:xfrm flipH="1" rot="10800000">
                <a:off x="553866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3" name="Google Shape;20563;p22"/>
              <p:cNvSpPr/>
              <p:nvPr/>
            </p:nvSpPr>
            <p:spPr>
              <a:xfrm flipH="1" rot="10800000">
                <a:off x="575349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4" name="Google Shape;20564;p22"/>
              <p:cNvSpPr/>
              <p:nvPr/>
            </p:nvSpPr>
            <p:spPr>
              <a:xfrm flipH="1" rot="10800000">
                <a:off x="596831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5" name="Google Shape;20565;p22"/>
              <p:cNvSpPr/>
              <p:nvPr/>
            </p:nvSpPr>
            <p:spPr>
              <a:xfrm flipH="1" rot="10800000">
                <a:off x="618313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6" name="Google Shape;20566;p22"/>
              <p:cNvSpPr/>
              <p:nvPr/>
            </p:nvSpPr>
            <p:spPr>
              <a:xfrm flipH="1" rot="10800000">
                <a:off x="639796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7" name="Google Shape;20567;p22"/>
              <p:cNvSpPr/>
              <p:nvPr/>
            </p:nvSpPr>
            <p:spPr>
              <a:xfrm flipH="1" rot="10800000">
                <a:off x="661278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8" name="Google Shape;20568;p22"/>
              <p:cNvSpPr/>
              <p:nvPr/>
            </p:nvSpPr>
            <p:spPr>
              <a:xfrm flipH="1" rot="10800000">
                <a:off x="682760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9" name="Google Shape;20569;p22"/>
              <p:cNvSpPr/>
              <p:nvPr/>
            </p:nvSpPr>
            <p:spPr>
              <a:xfrm flipH="1" rot="10800000">
                <a:off x="704243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0" name="Google Shape;20570;p22"/>
              <p:cNvSpPr/>
              <p:nvPr/>
            </p:nvSpPr>
            <p:spPr>
              <a:xfrm flipH="1" rot="10800000">
                <a:off x="725725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1" name="Google Shape;20571;p22"/>
              <p:cNvSpPr/>
              <p:nvPr/>
            </p:nvSpPr>
            <p:spPr>
              <a:xfrm flipH="1" rot="10800000">
                <a:off x="747207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2" name="Google Shape;20572;p22"/>
              <p:cNvSpPr/>
              <p:nvPr/>
            </p:nvSpPr>
            <p:spPr>
              <a:xfrm flipH="1" rot="10800000">
                <a:off x="768690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3" name="Google Shape;20573;p22"/>
              <p:cNvSpPr/>
              <p:nvPr/>
            </p:nvSpPr>
            <p:spPr>
              <a:xfrm flipH="1" rot="10800000">
                <a:off x="790172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4" name="Google Shape;20574;p22"/>
              <p:cNvSpPr/>
              <p:nvPr/>
            </p:nvSpPr>
            <p:spPr>
              <a:xfrm flipH="1" rot="10800000">
                <a:off x="8116546"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5" name="Google Shape;20575;p22"/>
              <p:cNvSpPr/>
              <p:nvPr/>
            </p:nvSpPr>
            <p:spPr>
              <a:xfrm flipH="1" rot="10800000">
                <a:off x="833137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6" name="Google Shape;20576;p22"/>
              <p:cNvSpPr/>
              <p:nvPr/>
            </p:nvSpPr>
            <p:spPr>
              <a:xfrm flipH="1" rot="10800000">
                <a:off x="854619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7" name="Google Shape;20577;p22"/>
              <p:cNvSpPr/>
              <p:nvPr/>
            </p:nvSpPr>
            <p:spPr>
              <a:xfrm flipH="1" rot="10800000">
                <a:off x="8761016"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8" name="Google Shape;20578;p22"/>
              <p:cNvSpPr/>
              <p:nvPr/>
            </p:nvSpPr>
            <p:spPr>
              <a:xfrm flipH="1" rot="10800000">
                <a:off x="897584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9" name="Google Shape;20579;p22"/>
              <p:cNvSpPr/>
              <p:nvPr/>
            </p:nvSpPr>
            <p:spPr>
              <a:xfrm flipH="1" rot="10800000">
                <a:off x="-46739"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0" name="Google Shape;20580;p22"/>
              <p:cNvSpPr/>
              <p:nvPr/>
            </p:nvSpPr>
            <p:spPr>
              <a:xfrm flipH="1" rot="10800000">
                <a:off x="16808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1" name="Google Shape;20581;p22"/>
              <p:cNvSpPr/>
              <p:nvPr/>
            </p:nvSpPr>
            <p:spPr>
              <a:xfrm flipH="1" rot="10800000">
                <a:off x="38290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2" name="Google Shape;20582;p22"/>
              <p:cNvSpPr/>
              <p:nvPr/>
            </p:nvSpPr>
            <p:spPr>
              <a:xfrm flipH="1" rot="10800000">
                <a:off x="59773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3" name="Google Shape;20583;p22"/>
              <p:cNvSpPr/>
              <p:nvPr/>
            </p:nvSpPr>
            <p:spPr>
              <a:xfrm flipH="1" rot="10800000">
                <a:off x="81255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4" name="Google Shape;20584;p22"/>
              <p:cNvSpPr/>
              <p:nvPr/>
            </p:nvSpPr>
            <p:spPr>
              <a:xfrm flipH="1" rot="10800000">
                <a:off x="102737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5" name="Google Shape;20585;p22"/>
              <p:cNvSpPr/>
              <p:nvPr/>
            </p:nvSpPr>
            <p:spPr>
              <a:xfrm flipH="1" rot="10800000">
                <a:off x="124220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6" name="Google Shape;20586;p22"/>
              <p:cNvSpPr/>
              <p:nvPr/>
            </p:nvSpPr>
            <p:spPr>
              <a:xfrm flipH="1" rot="10800000">
                <a:off x="145702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7" name="Google Shape;20587;p22"/>
              <p:cNvSpPr/>
              <p:nvPr/>
            </p:nvSpPr>
            <p:spPr>
              <a:xfrm flipH="1" rot="10800000">
                <a:off x="167184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8" name="Google Shape;20588;p22"/>
              <p:cNvSpPr/>
              <p:nvPr/>
            </p:nvSpPr>
            <p:spPr>
              <a:xfrm flipH="1" rot="10800000">
                <a:off x="188667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9" name="Google Shape;20589;p22"/>
              <p:cNvSpPr/>
              <p:nvPr/>
            </p:nvSpPr>
            <p:spPr>
              <a:xfrm flipH="1" rot="10800000">
                <a:off x="210149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0" name="Google Shape;20590;p22"/>
              <p:cNvSpPr/>
              <p:nvPr/>
            </p:nvSpPr>
            <p:spPr>
              <a:xfrm flipH="1" rot="10800000">
                <a:off x="231631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1" name="Google Shape;20591;p22"/>
              <p:cNvSpPr/>
              <p:nvPr/>
            </p:nvSpPr>
            <p:spPr>
              <a:xfrm flipH="1" rot="10800000">
                <a:off x="253114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2" name="Google Shape;20592;p22"/>
              <p:cNvSpPr/>
              <p:nvPr/>
            </p:nvSpPr>
            <p:spPr>
              <a:xfrm flipH="1" rot="10800000">
                <a:off x="274596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3" name="Google Shape;20593;p22"/>
              <p:cNvSpPr/>
              <p:nvPr/>
            </p:nvSpPr>
            <p:spPr>
              <a:xfrm flipH="1" rot="10800000">
                <a:off x="296078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4" name="Google Shape;20594;p22"/>
              <p:cNvSpPr/>
              <p:nvPr/>
            </p:nvSpPr>
            <p:spPr>
              <a:xfrm flipH="1" rot="10800000">
                <a:off x="317561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5" name="Google Shape;20595;p22"/>
              <p:cNvSpPr/>
              <p:nvPr/>
            </p:nvSpPr>
            <p:spPr>
              <a:xfrm flipH="1" rot="10800000">
                <a:off x="339043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6" name="Google Shape;20596;p22"/>
              <p:cNvSpPr/>
              <p:nvPr/>
            </p:nvSpPr>
            <p:spPr>
              <a:xfrm flipH="1" rot="10800000">
                <a:off x="360525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7" name="Google Shape;20597;p22"/>
              <p:cNvSpPr/>
              <p:nvPr/>
            </p:nvSpPr>
            <p:spPr>
              <a:xfrm flipH="1" rot="10800000">
                <a:off x="382008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8" name="Google Shape;20598;p22"/>
              <p:cNvSpPr/>
              <p:nvPr/>
            </p:nvSpPr>
            <p:spPr>
              <a:xfrm flipH="1" rot="10800000">
                <a:off x="403490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9" name="Google Shape;20599;p22"/>
              <p:cNvSpPr/>
              <p:nvPr/>
            </p:nvSpPr>
            <p:spPr>
              <a:xfrm flipH="1" rot="10800000">
                <a:off x="424972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0" name="Google Shape;20600;p22"/>
              <p:cNvSpPr/>
              <p:nvPr/>
            </p:nvSpPr>
            <p:spPr>
              <a:xfrm flipH="1" rot="10800000">
                <a:off x="446455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1" name="Google Shape;20601;p22"/>
              <p:cNvSpPr/>
              <p:nvPr/>
            </p:nvSpPr>
            <p:spPr>
              <a:xfrm flipH="1" rot="10800000">
                <a:off x="467937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2" name="Google Shape;20602;p22"/>
              <p:cNvSpPr/>
              <p:nvPr/>
            </p:nvSpPr>
            <p:spPr>
              <a:xfrm flipH="1" rot="10800000">
                <a:off x="489419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3" name="Google Shape;20603;p22"/>
              <p:cNvSpPr/>
              <p:nvPr/>
            </p:nvSpPr>
            <p:spPr>
              <a:xfrm flipH="1" rot="10800000">
                <a:off x="510902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4" name="Google Shape;20604;p22"/>
              <p:cNvSpPr/>
              <p:nvPr/>
            </p:nvSpPr>
            <p:spPr>
              <a:xfrm flipH="1" rot="10800000">
                <a:off x="532384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5" name="Google Shape;20605;p22"/>
              <p:cNvSpPr/>
              <p:nvPr/>
            </p:nvSpPr>
            <p:spPr>
              <a:xfrm flipH="1" rot="10800000">
                <a:off x="553866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6" name="Google Shape;20606;p22"/>
              <p:cNvSpPr/>
              <p:nvPr/>
            </p:nvSpPr>
            <p:spPr>
              <a:xfrm flipH="1" rot="10800000">
                <a:off x="575349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7" name="Google Shape;20607;p22"/>
              <p:cNvSpPr/>
              <p:nvPr/>
            </p:nvSpPr>
            <p:spPr>
              <a:xfrm flipH="1" rot="10800000">
                <a:off x="596831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8" name="Google Shape;20608;p22"/>
              <p:cNvSpPr/>
              <p:nvPr/>
            </p:nvSpPr>
            <p:spPr>
              <a:xfrm flipH="1" rot="10800000">
                <a:off x="618313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9" name="Google Shape;20609;p22"/>
              <p:cNvSpPr/>
              <p:nvPr/>
            </p:nvSpPr>
            <p:spPr>
              <a:xfrm flipH="1" rot="10800000">
                <a:off x="639796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0" name="Google Shape;20610;p22"/>
              <p:cNvSpPr/>
              <p:nvPr/>
            </p:nvSpPr>
            <p:spPr>
              <a:xfrm flipH="1" rot="10800000">
                <a:off x="661278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1" name="Google Shape;20611;p22"/>
              <p:cNvSpPr/>
              <p:nvPr/>
            </p:nvSpPr>
            <p:spPr>
              <a:xfrm flipH="1" rot="10800000">
                <a:off x="682760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2" name="Google Shape;20612;p22"/>
              <p:cNvSpPr/>
              <p:nvPr/>
            </p:nvSpPr>
            <p:spPr>
              <a:xfrm flipH="1" rot="10800000">
                <a:off x="704243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3" name="Google Shape;20613;p22"/>
              <p:cNvSpPr/>
              <p:nvPr/>
            </p:nvSpPr>
            <p:spPr>
              <a:xfrm flipH="1" rot="10800000">
                <a:off x="725725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4" name="Google Shape;20614;p22"/>
              <p:cNvSpPr/>
              <p:nvPr/>
            </p:nvSpPr>
            <p:spPr>
              <a:xfrm flipH="1" rot="10800000">
                <a:off x="747207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5" name="Google Shape;20615;p22"/>
              <p:cNvSpPr/>
              <p:nvPr/>
            </p:nvSpPr>
            <p:spPr>
              <a:xfrm flipH="1" rot="10800000">
                <a:off x="768690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6" name="Google Shape;20616;p22"/>
              <p:cNvSpPr/>
              <p:nvPr/>
            </p:nvSpPr>
            <p:spPr>
              <a:xfrm flipH="1" rot="10800000">
                <a:off x="790172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7" name="Google Shape;20617;p22"/>
              <p:cNvSpPr/>
              <p:nvPr/>
            </p:nvSpPr>
            <p:spPr>
              <a:xfrm flipH="1" rot="10800000">
                <a:off x="8116546"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8" name="Google Shape;20618;p22"/>
              <p:cNvSpPr/>
              <p:nvPr/>
            </p:nvSpPr>
            <p:spPr>
              <a:xfrm flipH="1" rot="10800000">
                <a:off x="833137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9" name="Google Shape;20619;p22"/>
              <p:cNvSpPr/>
              <p:nvPr/>
            </p:nvSpPr>
            <p:spPr>
              <a:xfrm flipH="1" rot="10800000">
                <a:off x="854619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0" name="Google Shape;20620;p22"/>
              <p:cNvSpPr/>
              <p:nvPr/>
            </p:nvSpPr>
            <p:spPr>
              <a:xfrm flipH="1" rot="10800000">
                <a:off x="8761016"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1" name="Google Shape;20621;p22"/>
              <p:cNvSpPr/>
              <p:nvPr/>
            </p:nvSpPr>
            <p:spPr>
              <a:xfrm flipH="1" rot="10800000">
                <a:off x="897584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2" name="Google Shape;20622;p22"/>
              <p:cNvSpPr/>
              <p:nvPr/>
            </p:nvSpPr>
            <p:spPr>
              <a:xfrm flipH="1" rot="10800000">
                <a:off x="-46739"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3" name="Google Shape;20623;p22"/>
              <p:cNvSpPr/>
              <p:nvPr/>
            </p:nvSpPr>
            <p:spPr>
              <a:xfrm flipH="1" rot="10800000">
                <a:off x="16808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4" name="Google Shape;20624;p22"/>
              <p:cNvSpPr/>
              <p:nvPr/>
            </p:nvSpPr>
            <p:spPr>
              <a:xfrm flipH="1" rot="10800000">
                <a:off x="38290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5" name="Google Shape;20625;p22"/>
              <p:cNvSpPr/>
              <p:nvPr/>
            </p:nvSpPr>
            <p:spPr>
              <a:xfrm flipH="1" rot="10800000">
                <a:off x="59773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6" name="Google Shape;20626;p22"/>
              <p:cNvSpPr/>
              <p:nvPr/>
            </p:nvSpPr>
            <p:spPr>
              <a:xfrm flipH="1" rot="10800000">
                <a:off x="81255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7" name="Google Shape;20627;p22"/>
              <p:cNvSpPr/>
              <p:nvPr/>
            </p:nvSpPr>
            <p:spPr>
              <a:xfrm flipH="1" rot="10800000">
                <a:off x="102737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8" name="Google Shape;20628;p22"/>
              <p:cNvSpPr/>
              <p:nvPr/>
            </p:nvSpPr>
            <p:spPr>
              <a:xfrm flipH="1" rot="10800000">
                <a:off x="124220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9" name="Google Shape;20629;p22"/>
              <p:cNvSpPr/>
              <p:nvPr/>
            </p:nvSpPr>
            <p:spPr>
              <a:xfrm flipH="1" rot="10800000">
                <a:off x="145702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0" name="Google Shape;20630;p22"/>
              <p:cNvSpPr/>
              <p:nvPr/>
            </p:nvSpPr>
            <p:spPr>
              <a:xfrm flipH="1" rot="10800000">
                <a:off x="167184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1" name="Google Shape;20631;p22"/>
              <p:cNvSpPr/>
              <p:nvPr/>
            </p:nvSpPr>
            <p:spPr>
              <a:xfrm flipH="1" rot="10800000">
                <a:off x="188667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2" name="Google Shape;20632;p22"/>
              <p:cNvSpPr/>
              <p:nvPr/>
            </p:nvSpPr>
            <p:spPr>
              <a:xfrm flipH="1" rot="10800000">
                <a:off x="210149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3" name="Google Shape;20633;p22"/>
              <p:cNvSpPr/>
              <p:nvPr/>
            </p:nvSpPr>
            <p:spPr>
              <a:xfrm flipH="1" rot="10800000">
                <a:off x="231631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4" name="Google Shape;20634;p22"/>
              <p:cNvSpPr/>
              <p:nvPr/>
            </p:nvSpPr>
            <p:spPr>
              <a:xfrm flipH="1" rot="10800000">
                <a:off x="253114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5" name="Google Shape;20635;p22"/>
              <p:cNvSpPr/>
              <p:nvPr/>
            </p:nvSpPr>
            <p:spPr>
              <a:xfrm flipH="1" rot="10800000">
                <a:off x="274596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6" name="Google Shape;20636;p22"/>
              <p:cNvSpPr/>
              <p:nvPr/>
            </p:nvSpPr>
            <p:spPr>
              <a:xfrm flipH="1" rot="10800000">
                <a:off x="296078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7" name="Google Shape;20637;p22"/>
              <p:cNvSpPr/>
              <p:nvPr/>
            </p:nvSpPr>
            <p:spPr>
              <a:xfrm flipH="1" rot="10800000">
                <a:off x="317561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8" name="Google Shape;20638;p22"/>
              <p:cNvSpPr/>
              <p:nvPr/>
            </p:nvSpPr>
            <p:spPr>
              <a:xfrm flipH="1" rot="10800000">
                <a:off x="339043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9" name="Google Shape;20639;p22"/>
              <p:cNvSpPr/>
              <p:nvPr/>
            </p:nvSpPr>
            <p:spPr>
              <a:xfrm flipH="1" rot="10800000">
                <a:off x="360525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0" name="Google Shape;20640;p22"/>
              <p:cNvSpPr/>
              <p:nvPr/>
            </p:nvSpPr>
            <p:spPr>
              <a:xfrm flipH="1" rot="10800000">
                <a:off x="382008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1" name="Google Shape;20641;p22"/>
              <p:cNvSpPr/>
              <p:nvPr/>
            </p:nvSpPr>
            <p:spPr>
              <a:xfrm flipH="1" rot="10800000">
                <a:off x="403490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2" name="Google Shape;20642;p22"/>
              <p:cNvSpPr/>
              <p:nvPr/>
            </p:nvSpPr>
            <p:spPr>
              <a:xfrm flipH="1" rot="10800000">
                <a:off x="424972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3" name="Google Shape;20643;p22"/>
              <p:cNvSpPr/>
              <p:nvPr/>
            </p:nvSpPr>
            <p:spPr>
              <a:xfrm flipH="1" rot="10800000">
                <a:off x="446455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4" name="Google Shape;20644;p22"/>
              <p:cNvSpPr/>
              <p:nvPr/>
            </p:nvSpPr>
            <p:spPr>
              <a:xfrm flipH="1" rot="10800000">
                <a:off x="467937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5" name="Google Shape;20645;p22"/>
              <p:cNvSpPr/>
              <p:nvPr/>
            </p:nvSpPr>
            <p:spPr>
              <a:xfrm flipH="1" rot="10800000">
                <a:off x="489419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6" name="Google Shape;20646;p22"/>
              <p:cNvSpPr/>
              <p:nvPr/>
            </p:nvSpPr>
            <p:spPr>
              <a:xfrm flipH="1" rot="10800000">
                <a:off x="510902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7" name="Google Shape;20647;p22"/>
              <p:cNvSpPr/>
              <p:nvPr/>
            </p:nvSpPr>
            <p:spPr>
              <a:xfrm flipH="1" rot="10800000">
                <a:off x="532384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8" name="Google Shape;20648;p22"/>
              <p:cNvSpPr/>
              <p:nvPr/>
            </p:nvSpPr>
            <p:spPr>
              <a:xfrm flipH="1" rot="10800000">
                <a:off x="553866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9" name="Google Shape;20649;p22"/>
              <p:cNvSpPr/>
              <p:nvPr/>
            </p:nvSpPr>
            <p:spPr>
              <a:xfrm flipH="1" rot="10800000">
                <a:off x="575349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0" name="Google Shape;20650;p22"/>
              <p:cNvSpPr/>
              <p:nvPr/>
            </p:nvSpPr>
            <p:spPr>
              <a:xfrm flipH="1" rot="10800000">
                <a:off x="596831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1" name="Google Shape;20651;p22"/>
              <p:cNvSpPr/>
              <p:nvPr/>
            </p:nvSpPr>
            <p:spPr>
              <a:xfrm flipH="1" rot="10800000">
                <a:off x="618313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2" name="Google Shape;20652;p22"/>
              <p:cNvSpPr/>
              <p:nvPr/>
            </p:nvSpPr>
            <p:spPr>
              <a:xfrm flipH="1" rot="10800000">
                <a:off x="639796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3" name="Google Shape;20653;p22"/>
              <p:cNvSpPr/>
              <p:nvPr/>
            </p:nvSpPr>
            <p:spPr>
              <a:xfrm flipH="1" rot="10800000">
                <a:off x="661278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4" name="Google Shape;20654;p22"/>
              <p:cNvSpPr/>
              <p:nvPr/>
            </p:nvSpPr>
            <p:spPr>
              <a:xfrm flipH="1" rot="10800000">
                <a:off x="682760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5" name="Google Shape;20655;p22"/>
              <p:cNvSpPr/>
              <p:nvPr/>
            </p:nvSpPr>
            <p:spPr>
              <a:xfrm flipH="1" rot="10800000">
                <a:off x="704243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6" name="Google Shape;20656;p22"/>
              <p:cNvSpPr/>
              <p:nvPr/>
            </p:nvSpPr>
            <p:spPr>
              <a:xfrm flipH="1" rot="10800000">
                <a:off x="725725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7" name="Google Shape;20657;p22"/>
              <p:cNvSpPr/>
              <p:nvPr/>
            </p:nvSpPr>
            <p:spPr>
              <a:xfrm flipH="1" rot="10800000">
                <a:off x="747207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8" name="Google Shape;20658;p22"/>
              <p:cNvSpPr/>
              <p:nvPr/>
            </p:nvSpPr>
            <p:spPr>
              <a:xfrm flipH="1" rot="10800000">
                <a:off x="768690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9" name="Google Shape;20659;p22"/>
              <p:cNvSpPr/>
              <p:nvPr/>
            </p:nvSpPr>
            <p:spPr>
              <a:xfrm flipH="1" rot="10800000">
                <a:off x="790172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0" name="Google Shape;20660;p22"/>
              <p:cNvSpPr/>
              <p:nvPr/>
            </p:nvSpPr>
            <p:spPr>
              <a:xfrm flipH="1" rot="10800000">
                <a:off x="8116546"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1" name="Google Shape;20661;p22"/>
              <p:cNvSpPr/>
              <p:nvPr/>
            </p:nvSpPr>
            <p:spPr>
              <a:xfrm flipH="1" rot="10800000">
                <a:off x="833137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2" name="Google Shape;20662;p22"/>
              <p:cNvSpPr/>
              <p:nvPr/>
            </p:nvSpPr>
            <p:spPr>
              <a:xfrm flipH="1" rot="10800000">
                <a:off x="854619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3" name="Google Shape;20663;p22"/>
              <p:cNvSpPr/>
              <p:nvPr/>
            </p:nvSpPr>
            <p:spPr>
              <a:xfrm flipH="1" rot="10800000">
                <a:off x="8761016"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4" name="Google Shape;20664;p22"/>
              <p:cNvSpPr/>
              <p:nvPr/>
            </p:nvSpPr>
            <p:spPr>
              <a:xfrm flipH="1" rot="10800000">
                <a:off x="897584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5" name="Google Shape;20665;p22"/>
              <p:cNvSpPr/>
              <p:nvPr/>
            </p:nvSpPr>
            <p:spPr>
              <a:xfrm flipH="1" rot="10800000">
                <a:off x="-46739"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6" name="Google Shape;20666;p22"/>
              <p:cNvSpPr/>
              <p:nvPr/>
            </p:nvSpPr>
            <p:spPr>
              <a:xfrm flipH="1" rot="10800000">
                <a:off x="16808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7" name="Google Shape;20667;p22"/>
              <p:cNvSpPr/>
              <p:nvPr/>
            </p:nvSpPr>
            <p:spPr>
              <a:xfrm flipH="1" rot="10800000">
                <a:off x="38290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8" name="Google Shape;20668;p22"/>
              <p:cNvSpPr/>
              <p:nvPr/>
            </p:nvSpPr>
            <p:spPr>
              <a:xfrm flipH="1" rot="10800000">
                <a:off x="59773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9" name="Google Shape;20669;p22"/>
              <p:cNvSpPr/>
              <p:nvPr/>
            </p:nvSpPr>
            <p:spPr>
              <a:xfrm flipH="1" rot="10800000">
                <a:off x="81255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0" name="Google Shape;20670;p22"/>
              <p:cNvSpPr/>
              <p:nvPr/>
            </p:nvSpPr>
            <p:spPr>
              <a:xfrm flipH="1" rot="10800000">
                <a:off x="102737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1" name="Google Shape;20671;p22"/>
              <p:cNvSpPr/>
              <p:nvPr/>
            </p:nvSpPr>
            <p:spPr>
              <a:xfrm flipH="1" rot="10800000">
                <a:off x="124220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2" name="Google Shape;20672;p22"/>
              <p:cNvSpPr/>
              <p:nvPr/>
            </p:nvSpPr>
            <p:spPr>
              <a:xfrm flipH="1" rot="10800000">
                <a:off x="145702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3" name="Google Shape;20673;p22"/>
              <p:cNvSpPr/>
              <p:nvPr/>
            </p:nvSpPr>
            <p:spPr>
              <a:xfrm flipH="1" rot="10800000">
                <a:off x="167184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4" name="Google Shape;20674;p22"/>
              <p:cNvSpPr/>
              <p:nvPr/>
            </p:nvSpPr>
            <p:spPr>
              <a:xfrm flipH="1" rot="10800000">
                <a:off x="188667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5" name="Google Shape;20675;p22"/>
              <p:cNvSpPr/>
              <p:nvPr/>
            </p:nvSpPr>
            <p:spPr>
              <a:xfrm flipH="1" rot="10800000">
                <a:off x="210149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6" name="Google Shape;20676;p22"/>
              <p:cNvSpPr/>
              <p:nvPr/>
            </p:nvSpPr>
            <p:spPr>
              <a:xfrm flipH="1" rot="10800000">
                <a:off x="231631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7" name="Google Shape;20677;p22"/>
              <p:cNvSpPr/>
              <p:nvPr/>
            </p:nvSpPr>
            <p:spPr>
              <a:xfrm flipH="1" rot="10800000">
                <a:off x="253114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8" name="Google Shape;20678;p22"/>
              <p:cNvSpPr/>
              <p:nvPr/>
            </p:nvSpPr>
            <p:spPr>
              <a:xfrm flipH="1" rot="10800000">
                <a:off x="274596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9" name="Google Shape;20679;p22"/>
              <p:cNvSpPr/>
              <p:nvPr/>
            </p:nvSpPr>
            <p:spPr>
              <a:xfrm flipH="1" rot="10800000">
                <a:off x="296078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0" name="Google Shape;20680;p22"/>
              <p:cNvSpPr/>
              <p:nvPr/>
            </p:nvSpPr>
            <p:spPr>
              <a:xfrm flipH="1" rot="10800000">
                <a:off x="317561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1" name="Google Shape;20681;p22"/>
              <p:cNvSpPr/>
              <p:nvPr/>
            </p:nvSpPr>
            <p:spPr>
              <a:xfrm flipH="1" rot="10800000">
                <a:off x="339043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2" name="Google Shape;20682;p22"/>
              <p:cNvSpPr/>
              <p:nvPr/>
            </p:nvSpPr>
            <p:spPr>
              <a:xfrm flipH="1" rot="10800000">
                <a:off x="360525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3" name="Google Shape;20683;p22"/>
              <p:cNvSpPr/>
              <p:nvPr/>
            </p:nvSpPr>
            <p:spPr>
              <a:xfrm flipH="1" rot="10800000">
                <a:off x="382008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4" name="Google Shape;20684;p22"/>
              <p:cNvSpPr/>
              <p:nvPr/>
            </p:nvSpPr>
            <p:spPr>
              <a:xfrm flipH="1" rot="10800000">
                <a:off x="403490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5" name="Google Shape;20685;p22"/>
              <p:cNvSpPr/>
              <p:nvPr/>
            </p:nvSpPr>
            <p:spPr>
              <a:xfrm flipH="1" rot="10800000">
                <a:off x="424972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6" name="Google Shape;20686;p22"/>
              <p:cNvSpPr/>
              <p:nvPr/>
            </p:nvSpPr>
            <p:spPr>
              <a:xfrm flipH="1" rot="10800000">
                <a:off x="446455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7" name="Google Shape;20687;p22"/>
              <p:cNvSpPr/>
              <p:nvPr/>
            </p:nvSpPr>
            <p:spPr>
              <a:xfrm flipH="1" rot="10800000">
                <a:off x="467937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8" name="Google Shape;20688;p22"/>
              <p:cNvSpPr/>
              <p:nvPr/>
            </p:nvSpPr>
            <p:spPr>
              <a:xfrm flipH="1" rot="10800000">
                <a:off x="489419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9" name="Google Shape;20689;p22"/>
              <p:cNvSpPr/>
              <p:nvPr/>
            </p:nvSpPr>
            <p:spPr>
              <a:xfrm flipH="1" rot="10800000">
                <a:off x="510902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0" name="Google Shape;20690;p22"/>
              <p:cNvSpPr/>
              <p:nvPr/>
            </p:nvSpPr>
            <p:spPr>
              <a:xfrm flipH="1" rot="10800000">
                <a:off x="532384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1" name="Google Shape;20691;p22"/>
              <p:cNvSpPr/>
              <p:nvPr/>
            </p:nvSpPr>
            <p:spPr>
              <a:xfrm flipH="1" rot="10800000">
                <a:off x="553866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2" name="Google Shape;20692;p22"/>
              <p:cNvSpPr/>
              <p:nvPr/>
            </p:nvSpPr>
            <p:spPr>
              <a:xfrm flipH="1" rot="10800000">
                <a:off x="575349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3" name="Google Shape;20693;p22"/>
              <p:cNvSpPr/>
              <p:nvPr/>
            </p:nvSpPr>
            <p:spPr>
              <a:xfrm flipH="1" rot="10800000">
                <a:off x="596831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4" name="Google Shape;20694;p22"/>
              <p:cNvSpPr/>
              <p:nvPr/>
            </p:nvSpPr>
            <p:spPr>
              <a:xfrm flipH="1" rot="10800000">
                <a:off x="618313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5" name="Google Shape;20695;p22"/>
              <p:cNvSpPr/>
              <p:nvPr/>
            </p:nvSpPr>
            <p:spPr>
              <a:xfrm flipH="1" rot="10800000">
                <a:off x="639796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6" name="Google Shape;20696;p22"/>
              <p:cNvSpPr/>
              <p:nvPr/>
            </p:nvSpPr>
            <p:spPr>
              <a:xfrm flipH="1" rot="10800000">
                <a:off x="661278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7" name="Google Shape;20697;p22"/>
              <p:cNvSpPr/>
              <p:nvPr/>
            </p:nvSpPr>
            <p:spPr>
              <a:xfrm flipH="1" rot="10800000">
                <a:off x="682760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8" name="Google Shape;20698;p22"/>
              <p:cNvSpPr/>
              <p:nvPr/>
            </p:nvSpPr>
            <p:spPr>
              <a:xfrm flipH="1" rot="10800000">
                <a:off x="704243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9" name="Google Shape;20699;p22"/>
              <p:cNvSpPr/>
              <p:nvPr/>
            </p:nvSpPr>
            <p:spPr>
              <a:xfrm flipH="1" rot="10800000">
                <a:off x="725725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0" name="Google Shape;20700;p22"/>
              <p:cNvSpPr/>
              <p:nvPr/>
            </p:nvSpPr>
            <p:spPr>
              <a:xfrm flipH="1" rot="10800000">
                <a:off x="747207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1" name="Google Shape;20701;p22"/>
              <p:cNvSpPr/>
              <p:nvPr/>
            </p:nvSpPr>
            <p:spPr>
              <a:xfrm flipH="1" rot="10800000">
                <a:off x="768690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2" name="Google Shape;20702;p22"/>
              <p:cNvSpPr/>
              <p:nvPr/>
            </p:nvSpPr>
            <p:spPr>
              <a:xfrm flipH="1" rot="10800000">
                <a:off x="790172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3" name="Google Shape;20703;p22"/>
              <p:cNvSpPr/>
              <p:nvPr/>
            </p:nvSpPr>
            <p:spPr>
              <a:xfrm flipH="1" rot="10800000">
                <a:off x="8116546"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4" name="Google Shape;20704;p22"/>
              <p:cNvSpPr/>
              <p:nvPr/>
            </p:nvSpPr>
            <p:spPr>
              <a:xfrm flipH="1" rot="10800000">
                <a:off x="833137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5" name="Google Shape;20705;p22"/>
              <p:cNvSpPr/>
              <p:nvPr/>
            </p:nvSpPr>
            <p:spPr>
              <a:xfrm flipH="1" rot="10800000">
                <a:off x="854619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6" name="Google Shape;20706;p22"/>
              <p:cNvSpPr/>
              <p:nvPr/>
            </p:nvSpPr>
            <p:spPr>
              <a:xfrm flipH="1" rot="10800000">
                <a:off x="8761016"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7" name="Google Shape;20707;p22"/>
              <p:cNvSpPr/>
              <p:nvPr/>
            </p:nvSpPr>
            <p:spPr>
              <a:xfrm flipH="1" rot="10800000">
                <a:off x="897584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08" name="Google Shape;20708;p22"/>
            <p:cNvSpPr/>
            <p:nvPr/>
          </p:nvSpPr>
          <p:spPr>
            <a:xfrm>
              <a:off x="50" y="-6025"/>
              <a:ext cx="9144000" cy="207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9" name="Google Shape;20709;p22"/>
            <p:cNvSpPr/>
            <p:nvPr/>
          </p:nvSpPr>
          <p:spPr>
            <a:xfrm>
              <a:off x="50" y="4941625"/>
              <a:ext cx="9144000" cy="207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0" name="Google Shape;20710;p22"/>
            <p:cNvSpPr/>
            <p:nvPr/>
          </p:nvSpPr>
          <p:spPr>
            <a:xfrm>
              <a:off x="8934575" y="-6025"/>
              <a:ext cx="209400" cy="5155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1" name="Google Shape;20711;p22"/>
            <p:cNvSpPr/>
            <p:nvPr/>
          </p:nvSpPr>
          <p:spPr>
            <a:xfrm>
              <a:off x="150" y="-6025"/>
              <a:ext cx="209400" cy="5155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12" name="Google Shape;20712;p22"/>
          <p:cNvSpPr txBox="1"/>
          <p:nvPr>
            <p:ph hasCustomPrompt="1" type="title"/>
          </p:nvPr>
        </p:nvSpPr>
        <p:spPr>
          <a:xfrm>
            <a:off x="3473362" y="537500"/>
            <a:ext cx="47532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48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0713" name="Google Shape;20713;p22"/>
          <p:cNvSpPr txBox="1"/>
          <p:nvPr>
            <p:ph idx="1" type="subTitle"/>
          </p:nvPr>
        </p:nvSpPr>
        <p:spPr>
          <a:xfrm>
            <a:off x="3473362" y="1365801"/>
            <a:ext cx="4753200" cy="445200"/>
          </a:xfrm>
          <a:prstGeom prst="rect">
            <a:avLst/>
          </a:prstGeom>
          <a:ln cap="flat" cmpd="sng" w="2857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714" name="Google Shape;20714;p22"/>
          <p:cNvSpPr txBox="1"/>
          <p:nvPr>
            <p:ph hasCustomPrompt="1" idx="2" type="title"/>
          </p:nvPr>
        </p:nvSpPr>
        <p:spPr>
          <a:xfrm>
            <a:off x="3473362" y="1910200"/>
            <a:ext cx="47532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48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0715" name="Google Shape;20715;p22"/>
          <p:cNvSpPr txBox="1"/>
          <p:nvPr>
            <p:ph idx="3" type="subTitle"/>
          </p:nvPr>
        </p:nvSpPr>
        <p:spPr>
          <a:xfrm>
            <a:off x="3473362" y="2738500"/>
            <a:ext cx="4753200" cy="445200"/>
          </a:xfrm>
          <a:prstGeom prst="rect">
            <a:avLst/>
          </a:prstGeom>
          <a:ln cap="flat" cmpd="sng" w="2857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716" name="Google Shape;20716;p22"/>
          <p:cNvSpPr txBox="1"/>
          <p:nvPr>
            <p:ph hasCustomPrompt="1" idx="4" type="title"/>
          </p:nvPr>
        </p:nvSpPr>
        <p:spPr>
          <a:xfrm>
            <a:off x="3473362" y="3282899"/>
            <a:ext cx="47532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48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0717" name="Google Shape;20717;p22"/>
          <p:cNvSpPr txBox="1"/>
          <p:nvPr>
            <p:ph idx="5" type="subTitle"/>
          </p:nvPr>
        </p:nvSpPr>
        <p:spPr>
          <a:xfrm>
            <a:off x="3473362" y="4111200"/>
            <a:ext cx="4753200" cy="445200"/>
          </a:xfrm>
          <a:prstGeom prst="rect">
            <a:avLst/>
          </a:prstGeom>
          <a:ln cap="flat" cmpd="sng" w="2857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0718" name="Shape 20718"/>
        <p:cNvGrpSpPr/>
        <p:nvPr/>
      </p:nvGrpSpPr>
      <p:grpSpPr>
        <a:xfrm>
          <a:off x="0" y="0"/>
          <a:ext cx="0" cy="0"/>
          <a:chOff x="0" y="0"/>
          <a:chExt cx="0" cy="0"/>
        </a:xfrm>
      </p:grpSpPr>
      <p:grpSp>
        <p:nvGrpSpPr>
          <p:cNvPr id="20719" name="Google Shape;20719;p23"/>
          <p:cNvGrpSpPr/>
          <p:nvPr/>
        </p:nvGrpSpPr>
        <p:grpSpPr>
          <a:xfrm>
            <a:off x="50" y="-6025"/>
            <a:ext cx="9144181" cy="5155550"/>
            <a:chOff x="50" y="-6025"/>
            <a:chExt cx="9144181" cy="5155550"/>
          </a:xfrm>
        </p:grpSpPr>
        <p:grpSp>
          <p:nvGrpSpPr>
            <p:cNvPr id="20720" name="Google Shape;20720;p23"/>
            <p:cNvGrpSpPr/>
            <p:nvPr/>
          </p:nvGrpSpPr>
          <p:grpSpPr>
            <a:xfrm>
              <a:off x="150" y="126"/>
              <a:ext cx="9144081" cy="5143543"/>
              <a:chOff x="-46739" y="-18"/>
              <a:chExt cx="9237379" cy="5143543"/>
            </a:xfrm>
          </p:grpSpPr>
          <p:sp>
            <p:nvSpPr>
              <p:cNvPr id="20721" name="Google Shape;20721;p23"/>
              <p:cNvSpPr/>
              <p:nvPr/>
            </p:nvSpPr>
            <p:spPr>
              <a:xfrm flipH="1" rot="10800000">
                <a:off x="-46739"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2" name="Google Shape;20722;p23"/>
              <p:cNvSpPr/>
              <p:nvPr/>
            </p:nvSpPr>
            <p:spPr>
              <a:xfrm flipH="1" rot="10800000">
                <a:off x="16808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3" name="Google Shape;20723;p23"/>
              <p:cNvSpPr/>
              <p:nvPr/>
            </p:nvSpPr>
            <p:spPr>
              <a:xfrm flipH="1" rot="10800000">
                <a:off x="38290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4" name="Google Shape;20724;p23"/>
              <p:cNvSpPr/>
              <p:nvPr/>
            </p:nvSpPr>
            <p:spPr>
              <a:xfrm flipH="1" rot="10800000">
                <a:off x="59773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5" name="Google Shape;20725;p23"/>
              <p:cNvSpPr/>
              <p:nvPr/>
            </p:nvSpPr>
            <p:spPr>
              <a:xfrm flipH="1" rot="10800000">
                <a:off x="81255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6" name="Google Shape;20726;p23"/>
              <p:cNvSpPr/>
              <p:nvPr/>
            </p:nvSpPr>
            <p:spPr>
              <a:xfrm flipH="1" rot="10800000">
                <a:off x="102737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7" name="Google Shape;20727;p23"/>
              <p:cNvSpPr/>
              <p:nvPr/>
            </p:nvSpPr>
            <p:spPr>
              <a:xfrm flipH="1" rot="10800000">
                <a:off x="124220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8" name="Google Shape;20728;p23"/>
              <p:cNvSpPr/>
              <p:nvPr/>
            </p:nvSpPr>
            <p:spPr>
              <a:xfrm flipH="1" rot="10800000">
                <a:off x="145702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9" name="Google Shape;20729;p23"/>
              <p:cNvSpPr/>
              <p:nvPr/>
            </p:nvSpPr>
            <p:spPr>
              <a:xfrm flipH="1" rot="10800000">
                <a:off x="167184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0" name="Google Shape;20730;p23"/>
              <p:cNvSpPr/>
              <p:nvPr/>
            </p:nvSpPr>
            <p:spPr>
              <a:xfrm flipH="1" rot="10800000">
                <a:off x="188667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1" name="Google Shape;20731;p23"/>
              <p:cNvSpPr/>
              <p:nvPr/>
            </p:nvSpPr>
            <p:spPr>
              <a:xfrm flipH="1" rot="10800000">
                <a:off x="210149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2" name="Google Shape;20732;p23"/>
              <p:cNvSpPr/>
              <p:nvPr/>
            </p:nvSpPr>
            <p:spPr>
              <a:xfrm flipH="1" rot="10800000">
                <a:off x="231631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3" name="Google Shape;20733;p23"/>
              <p:cNvSpPr/>
              <p:nvPr/>
            </p:nvSpPr>
            <p:spPr>
              <a:xfrm flipH="1" rot="10800000">
                <a:off x="253114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4" name="Google Shape;20734;p23"/>
              <p:cNvSpPr/>
              <p:nvPr/>
            </p:nvSpPr>
            <p:spPr>
              <a:xfrm flipH="1" rot="10800000">
                <a:off x="274596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5" name="Google Shape;20735;p23"/>
              <p:cNvSpPr/>
              <p:nvPr/>
            </p:nvSpPr>
            <p:spPr>
              <a:xfrm flipH="1" rot="10800000">
                <a:off x="296078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6" name="Google Shape;20736;p23"/>
              <p:cNvSpPr/>
              <p:nvPr/>
            </p:nvSpPr>
            <p:spPr>
              <a:xfrm flipH="1" rot="10800000">
                <a:off x="317561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7" name="Google Shape;20737;p23"/>
              <p:cNvSpPr/>
              <p:nvPr/>
            </p:nvSpPr>
            <p:spPr>
              <a:xfrm flipH="1" rot="10800000">
                <a:off x="339043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8" name="Google Shape;20738;p23"/>
              <p:cNvSpPr/>
              <p:nvPr/>
            </p:nvSpPr>
            <p:spPr>
              <a:xfrm flipH="1" rot="10800000">
                <a:off x="360525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9" name="Google Shape;20739;p23"/>
              <p:cNvSpPr/>
              <p:nvPr/>
            </p:nvSpPr>
            <p:spPr>
              <a:xfrm flipH="1" rot="10800000">
                <a:off x="382008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0" name="Google Shape;20740;p23"/>
              <p:cNvSpPr/>
              <p:nvPr/>
            </p:nvSpPr>
            <p:spPr>
              <a:xfrm flipH="1" rot="10800000">
                <a:off x="403490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1" name="Google Shape;20741;p23"/>
              <p:cNvSpPr/>
              <p:nvPr/>
            </p:nvSpPr>
            <p:spPr>
              <a:xfrm flipH="1" rot="10800000">
                <a:off x="424972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2" name="Google Shape;20742;p23"/>
              <p:cNvSpPr/>
              <p:nvPr/>
            </p:nvSpPr>
            <p:spPr>
              <a:xfrm flipH="1" rot="10800000">
                <a:off x="446455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3" name="Google Shape;20743;p23"/>
              <p:cNvSpPr/>
              <p:nvPr/>
            </p:nvSpPr>
            <p:spPr>
              <a:xfrm flipH="1" rot="10800000">
                <a:off x="467937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4" name="Google Shape;20744;p23"/>
              <p:cNvSpPr/>
              <p:nvPr/>
            </p:nvSpPr>
            <p:spPr>
              <a:xfrm flipH="1" rot="10800000">
                <a:off x="489419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5" name="Google Shape;20745;p23"/>
              <p:cNvSpPr/>
              <p:nvPr/>
            </p:nvSpPr>
            <p:spPr>
              <a:xfrm flipH="1" rot="10800000">
                <a:off x="510902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6" name="Google Shape;20746;p23"/>
              <p:cNvSpPr/>
              <p:nvPr/>
            </p:nvSpPr>
            <p:spPr>
              <a:xfrm flipH="1" rot="10800000">
                <a:off x="532384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7" name="Google Shape;20747;p23"/>
              <p:cNvSpPr/>
              <p:nvPr/>
            </p:nvSpPr>
            <p:spPr>
              <a:xfrm flipH="1" rot="10800000">
                <a:off x="553866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8" name="Google Shape;20748;p23"/>
              <p:cNvSpPr/>
              <p:nvPr/>
            </p:nvSpPr>
            <p:spPr>
              <a:xfrm flipH="1" rot="10800000">
                <a:off x="575349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9" name="Google Shape;20749;p23"/>
              <p:cNvSpPr/>
              <p:nvPr/>
            </p:nvSpPr>
            <p:spPr>
              <a:xfrm flipH="1" rot="10800000">
                <a:off x="596831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0" name="Google Shape;20750;p23"/>
              <p:cNvSpPr/>
              <p:nvPr/>
            </p:nvSpPr>
            <p:spPr>
              <a:xfrm flipH="1" rot="10800000">
                <a:off x="618313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1" name="Google Shape;20751;p23"/>
              <p:cNvSpPr/>
              <p:nvPr/>
            </p:nvSpPr>
            <p:spPr>
              <a:xfrm flipH="1" rot="10800000">
                <a:off x="639796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2" name="Google Shape;20752;p23"/>
              <p:cNvSpPr/>
              <p:nvPr/>
            </p:nvSpPr>
            <p:spPr>
              <a:xfrm flipH="1" rot="10800000">
                <a:off x="661278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3" name="Google Shape;20753;p23"/>
              <p:cNvSpPr/>
              <p:nvPr/>
            </p:nvSpPr>
            <p:spPr>
              <a:xfrm flipH="1" rot="10800000">
                <a:off x="682760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4" name="Google Shape;20754;p23"/>
              <p:cNvSpPr/>
              <p:nvPr/>
            </p:nvSpPr>
            <p:spPr>
              <a:xfrm flipH="1" rot="10800000">
                <a:off x="704243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5" name="Google Shape;20755;p23"/>
              <p:cNvSpPr/>
              <p:nvPr/>
            </p:nvSpPr>
            <p:spPr>
              <a:xfrm flipH="1" rot="10800000">
                <a:off x="725725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6" name="Google Shape;20756;p23"/>
              <p:cNvSpPr/>
              <p:nvPr/>
            </p:nvSpPr>
            <p:spPr>
              <a:xfrm flipH="1" rot="10800000">
                <a:off x="747207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7" name="Google Shape;20757;p23"/>
              <p:cNvSpPr/>
              <p:nvPr/>
            </p:nvSpPr>
            <p:spPr>
              <a:xfrm flipH="1" rot="10800000">
                <a:off x="768690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8" name="Google Shape;20758;p23"/>
              <p:cNvSpPr/>
              <p:nvPr/>
            </p:nvSpPr>
            <p:spPr>
              <a:xfrm flipH="1" rot="10800000">
                <a:off x="790172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9" name="Google Shape;20759;p23"/>
              <p:cNvSpPr/>
              <p:nvPr/>
            </p:nvSpPr>
            <p:spPr>
              <a:xfrm flipH="1" rot="10800000">
                <a:off x="8116546"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0" name="Google Shape;20760;p23"/>
              <p:cNvSpPr/>
              <p:nvPr/>
            </p:nvSpPr>
            <p:spPr>
              <a:xfrm flipH="1" rot="10800000">
                <a:off x="833137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1" name="Google Shape;20761;p23"/>
              <p:cNvSpPr/>
              <p:nvPr/>
            </p:nvSpPr>
            <p:spPr>
              <a:xfrm flipH="1" rot="10800000">
                <a:off x="854619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2" name="Google Shape;20762;p23"/>
              <p:cNvSpPr/>
              <p:nvPr/>
            </p:nvSpPr>
            <p:spPr>
              <a:xfrm flipH="1" rot="10800000">
                <a:off x="8761016"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3" name="Google Shape;20763;p23"/>
              <p:cNvSpPr/>
              <p:nvPr/>
            </p:nvSpPr>
            <p:spPr>
              <a:xfrm flipH="1" rot="10800000">
                <a:off x="897584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4" name="Google Shape;20764;p23"/>
              <p:cNvSpPr/>
              <p:nvPr/>
            </p:nvSpPr>
            <p:spPr>
              <a:xfrm flipH="1" rot="10800000">
                <a:off x="-46739"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5" name="Google Shape;20765;p23"/>
              <p:cNvSpPr/>
              <p:nvPr/>
            </p:nvSpPr>
            <p:spPr>
              <a:xfrm flipH="1" rot="10800000">
                <a:off x="16808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6" name="Google Shape;20766;p23"/>
              <p:cNvSpPr/>
              <p:nvPr/>
            </p:nvSpPr>
            <p:spPr>
              <a:xfrm flipH="1" rot="10800000">
                <a:off x="38290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7" name="Google Shape;20767;p23"/>
              <p:cNvSpPr/>
              <p:nvPr/>
            </p:nvSpPr>
            <p:spPr>
              <a:xfrm flipH="1" rot="10800000">
                <a:off x="59773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8" name="Google Shape;20768;p23"/>
              <p:cNvSpPr/>
              <p:nvPr/>
            </p:nvSpPr>
            <p:spPr>
              <a:xfrm flipH="1" rot="10800000">
                <a:off x="81255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9" name="Google Shape;20769;p23"/>
              <p:cNvSpPr/>
              <p:nvPr/>
            </p:nvSpPr>
            <p:spPr>
              <a:xfrm flipH="1" rot="10800000">
                <a:off x="102737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0" name="Google Shape;20770;p23"/>
              <p:cNvSpPr/>
              <p:nvPr/>
            </p:nvSpPr>
            <p:spPr>
              <a:xfrm flipH="1" rot="10800000">
                <a:off x="124220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1" name="Google Shape;20771;p23"/>
              <p:cNvSpPr/>
              <p:nvPr/>
            </p:nvSpPr>
            <p:spPr>
              <a:xfrm flipH="1" rot="10800000">
                <a:off x="145702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2" name="Google Shape;20772;p23"/>
              <p:cNvSpPr/>
              <p:nvPr/>
            </p:nvSpPr>
            <p:spPr>
              <a:xfrm flipH="1" rot="10800000">
                <a:off x="167184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3" name="Google Shape;20773;p23"/>
              <p:cNvSpPr/>
              <p:nvPr/>
            </p:nvSpPr>
            <p:spPr>
              <a:xfrm flipH="1" rot="10800000">
                <a:off x="188667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4" name="Google Shape;20774;p23"/>
              <p:cNvSpPr/>
              <p:nvPr/>
            </p:nvSpPr>
            <p:spPr>
              <a:xfrm flipH="1" rot="10800000">
                <a:off x="210149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5" name="Google Shape;20775;p23"/>
              <p:cNvSpPr/>
              <p:nvPr/>
            </p:nvSpPr>
            <p:spPr>
              <a:xfrm flipH="1" rot="10800000">
                <a:off x="231631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6" name="Google Shape;20776;p23"/>
              <p:cNvSpPr/>
              <p:nvPr/>
            </p:nvSpPr>
            <p:spPr>
              <a:xfrm flipH="1" rot="10800000">
                <a:off x="253114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7" name="Google Shape;20777;p23"/>
              <p:cNvSpPr/>
              <p:nvPr/>
            </p:nvSpPr>
            <p:spPr>
              <a:xfrm flipH="1" rot="10800000">
                <a:off x="274596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8" name="Google Shape;20778;p23"/>
              <p:cNvSpPr/>
              <p:nvPr/>
            </p:nvSpPr>
            <p:spPr>
              <a:xfrm flipH="1" rot="10800000">
                <a:off x="296078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9" name="Google Shape;20779;p23"/>
              <p:cNvSpPr/>
              <p:nvPr/>
            </p:nvSpPr>
            <p:spPr>
              <a:xfrm flipH="1" rot="10800000">
                <a:off x="317561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0" name="Google Shape;20780;p23"/>
              <p:cNvSpPr/>
              <p:nvPr/>
            </p:nvSpPr>
            <p:spPr>
              <a:xfrm flipH="1" rot="10800000">
                <a:off x="339043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1" name="Google Shape;20781;p23"/>
              <p:cNvSpPr/>
              <p:nvPr/>
            </p:nvSpPr>
            <p:spPr>
              <a:xfrm flipH="1" rot="10800000">
                <a:off x="360525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2" name="Google Shape;20782;p23"/>
              <p:cNvSpPr/>
              <p:nvPr/>
            </p:nvSpPr>
            <p:spPr>
              <a:xfrm flipH="1" rot="10800000">
                <a:off x="382008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3" name="Google Shape;20783;p23"/>
              <p:cNvSpPr/>
              <p:nvPr/>
            </p:nvSpPr>
            <p:spPr>
              <a:xfrm flipH="1" rot="10800000">
                <a:off x="403490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4" name="Google Shape;20784;p23"/>
              <p:cNvSpPr/>
              <p:nvPr/>
            </p:nvSpPr>
            <p:spPr>
              <a:xfrm flipH="1" rot="10800000">
                <a:off x="424972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5" name="Google Shape;20785;p23"/>
              <p:cNvSpPr/>
              <p:nvPr/>
            </p:nvSpPr>
            <p:spPr>
              <a:xfrm flipH="1" rot="10800000">
                <a:off x="446455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6" name="Google Shape;20786;p23"/>
              <p:cNvSpPr/>
              <p:nvPr/>
            </p:nvSpPr>
            <p:spPr>
              <a:xfrm flipH="1" rot="10800000">
                <a:off x="467937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7" name="Google Shape;20787;p23"/>
              <p:cNvSpPr/>
              <p:nvPr/>
            </p:nvSpPr>
            <p:spPr>
              <a:xfrm flipH="1" rot="10800000">
                <a:off x="489419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8" name="Google Shape;20788;p23"/>
              <p:cNvSpPr/>
              <p:nvPr/>
            </p:nvSpPr>
            <p:spPr>
              <a:xfrm flipH="1" rot="10800000">
                <a:off x="510902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9" name="Google Shape;20789;p23"/>
              <p:cNvSpPr/>
              <p:nvPr/>
            </p:nvSpPr>
            <p:spPr>
              <a:xfrm flipH="1" rot="10800000">
                <a:off x="532384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0" name="Google Shape;20790;p23"/>
              <p:cNvSpPr/>
              <p:nvPr/>
            </p:nvSpPr>
            <p:spPr>
              <a:xfrm flipH="1" rot="10800000">
                <a:off x="553866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1" name="Google Shape;20791;p23"/>
              <p:cNvSpPr/>
              <p:nvPr/>
            </p:nvSpPr>
            <p:spPr>
              <a:xfrm flipH="1" rot="10800000">
                <a:off x="575349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2" name="Google Shape;20792;p23"/>
              <p:cNvSpPr/>
              <p:nvPr/>
            </p:nvSpPr>
            <p:spPr>
              <a:xfrm flipH="1" rot="10800000">
                <a:off x="596831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3" name="Google Shape;20793;p23"/>
              <p:cNvSpPr/>
              <p:nvPr/>
            </p:nvSpPr>
            <p:spPr>
              <a:xfrm flipH="1" rot="10800000">
                <a:off x="618313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4" name="Google Shape;20794;p23"/>
              <p:cNvSpPr/>
              <p:nvPr/>
            </p:nvSpPr>
            <p:spPr>
              <a:xfrm flipH="1" rot="10800000">
                <a:off x="639796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5" name="Google Shape;20795;p23"/>
              <p:cNvSpPr/>
              <p:nvPr/>
            </p:nvSpPr>
            <p:spPr>
              <a:xfrm flipH="1" rot="10800000">
                <a:off x="661278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6" name="Google Shape;20796;p23"/>
              <p:cNvSpPr/>
              <p:nvPr/>
            </p:nvSpPr>
            <p:spPr>
              <a:xfrm flipH="1" rot="10800000">
                <a:off x="682760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7" name="Google Shape;20797;p23"/>
              <p:cNvSpPr/>
              <p:nvPr/>
            </p:nvSpPr>
            <p:spPr>
              <a:xfrm flipH="1" rot="10800000">
                <a:off x="704243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8" name="Google Shape;20798;p23"/>
              <p:cNvSpPr/>
              <p:nvPr/>
            </p:nvSpPr>
            <p:spPr>
              <a:xfrm flipH="1" rot="10800000">
                <a:off x="725725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9" name="Google Shape;20799;p23"/>
              <p:cNvSpPr/>
              <p:nvPr/>
            </p:nvSpPr>
            <p:spPr>
              <a:xfrm flipH="1" rot="10800000">
                <a:off x="747207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0" name="Google Shape;20800;p23"/>
              <p:cNvSpPr/>
              <p:nvPr/>
            </p:nvSpPr>
            <p:spPr>
              <a:xfrm flipH="1" rot="10800000">
                <a:off x="768690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1" name="Google Shape;20801;p23"/>
              <p:cNvSpPr/>
              <p:nvPr/>
            </p:nvSpPr>
            <p:spPr>
              <a:xfrm flipH="1" rot="10800000">
                <a:off x="790172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2" name="Google Shape;20802;p23"/>
              <p:cNvSpPr/>
              <p:nvPr/>
            </p:nvSpPr>
            <p:spPr>
              <a:xfrm flipH="1" rot="10800000">
                <a:off x="8116546"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3" name="Google Shape;20803;p23"/>
              <p:cNvSpPr/>
              <p:nvPr/>
            </p:nvSpPr>
            <p:spPr>
              <a:xfrm flipH="1" rot="10800000">
                <a:off x="833137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4" name="Google Shape;20804;p23"/>
              <p:cNvSpPr/>
              <p:nvPr/>
            </p:nvSpPr>
            <p:spPr>
              <a:xfrm flipH="1" rot="10800000">
                <a:off x="854619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5" name="Google Shape;20805;p23"/>
              <p:cNvSpPr/>
              <p:nvPr/>
            </p:nvSpPr>
            <p:spPr>
              <a:xfrm flipH="1" rot="10800000">
                <a:off x="8761016"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6" name="Google Shape;20806;p23"/>
              <p:cNvSpPr/>
              <p:nvPr/>
            </p:nvSpPr>
            <p:spPr>
              <a:xfrm flipH="1" rot="10800000">
                <a:off x="897584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7" name="Google Shape;20807;p23"/>
              <p:cNvSpPr/>
              <p:nvPr/>
            </p:nvSpPr>
            <p:spPr>
              <a:xfrm flipH="1" rot="10800000">
                <a:off x="-46739"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8" name="Google Shape;20808;p23"/>
              <p:cNvSpPr/>
              <p:nvPr/>
            </p:nvSpPr>
            <p:spPr>
              <a:xfrm flipH="1" rot="10800000">
                <a:off x="16808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9" name="Google Shape;20809;p23"/>
              <p:cNvSpPr/>
              <p:nvPr/>
            </p:nvSpPr>
            <p:spPr>
              <a:xfrm flipH="1" rot="10800000">
                <a:off x="38290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0" name="Google Shape;20810;p23"/>
              <p:cNvSpPr/>
              <p:nvPr/>
            </p:nvSpPr>
            <p:spPr>
              <a:xfrm flipH="1" rot="10800000">
                <a:off x="59773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1" name="Google Shape;20811;p23"/>
              <p:cNvSpPr/>
              <p:nvPr/>
            </p:nvSpPr>
            <p:spPr>
              <a:xfrm flipH="1" rot="10800000">
                <a:off x="81255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2" name="Google Shape;20812;p23"/>
              <p:cNvSpPr/>
              <p:nvPr/>
            </p:nvSpPr>
            <p:spPr>
              <a:xfrm flipH="1" rot="10800000">
                <a:off x="102737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3" name="Google Shape;20813;p23"/>
              <p:cNvSpPr/>
              <p:nvPr/>
            </p:nvSpPr>
            <p:spPr>
              <a:xfrm flipH="1" rot="10800000">
                <a:off x="124220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4" name="Google Shape;20814;p23"/>
              <p:cNvSpPr/>
              <p:nvPr/>
            </p:nvSpPr>
            <p:spPr>
              <a:xfrm flipH="1" rot="10800000">
                <a:off x="145702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5" name="Google Shape;20815;p23"/>
              <p:cNvSpPr/>
              <p:nvPr/>
            </p:nvSpPr>
            <p:spPr>
              <a:xfrm flipH="1" rot="10800000">
                <a:off x="167184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6" name="Google Shape;20816;p23"/>
              <p:cNvSpPr/>
              <p:nvPr/>
            </p:nvSpPr>
            <p:spPr>
              <a:xfrm flipH="1" rot="10800000">
                <a:off x="188667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7" name="Google Shape;20817;p23"/>
              <p:cNvSpPr/>
              <p:nvPr/>
            </p:nvSpPr>
            <p:spPr>
              <a:xfrm flipH="1" rot="10800000">
                <a:off x="210149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8" name="Google Shape;20818;p23"/>
              <p:cNvSpPr/>
              <p:nvPr/>
            </p:nvSpPr>
            <p:spPr>
              <a:xfrm flipH="1" rot="10800000">
                <a:off x="231631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9" name="Google Shape;20819;p23"/>
              <p:cNvSpPr/>
              <p:nvPr/>
            </p:nvSpPr>
            <p:spPr>
              <a:xfrm flipH="1" rot="10800000">
                <a:off x="253114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0" name="Google Shape;20820;p23"/>
              <p:cNvSpPr/>
              <p:nvPr/>
            </p:nvSpPr>
            <p:spPr>
              <a:xfrm flipH="1" rot="10800000">
                <a:off x="274596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1" name="Google Shape;20821;p23"/>
              <p:cNvSpPr/>
              <p:nvPr/>
            </p:nvSpPr>
            <p:spPr>
              <a:xfrm flipH="1" rot="10800000">
                <a:off x="296078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2" name="Google Shape;20822;p23"/>
              <p:cNvSpPr/>
              <p:nvPr/>
            </p:nvSpPr>
            <p:spPr>
              <a:xfrm flipH="1" rot="10800000">
                <a:off x="317561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3" name="Google Shape;20823;p23"/>
              <p:cNvSpPr/>
              <p:nvPr/>
            </p:nvSpPr>
            <p:spPr>
              <a:xfrm flipH="1" rot="10800000">
                <a:off x="339043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4" name="Google Shape;20824;p23"/>
              <p:cNvSpPr/>
              <p:nvPr/>
            </p:nvSpPr>
            <p:spPr>
              <a:xfrm flipH="1" rot="10800000">
                <a:off x="360525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5" name="Google Shape;20825;p23"/>
              <p:cNvSpPr/>
              <p:nvPr/>
            </p:nvSpPr>
            <p:spPr>
              <a:xfrm flipH="1" rot="10800000">
                <a:off x="382008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6" name="Google Shape;20826;p23"/>
              <p:cNvSpPr/>
              <p:nvPr/>
            </p:nvSpPr>
            <p:spPr>
              <a:xfrm flipH="1" rot="10800000">
                <a:off x="403490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7" name="Google Shape;20827;p23"/>
              <p:cNvSpPr/>
              <p:nvPr/>
            </p:nvSpPr>
            <p:spPr>
              <a:xfrm flipH="1" rot="10800000">
                <a:off x="424972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8" name="Google Shape;20828;p23"/>
              <p:cNvSpPr/>
              <p:nvPr/>
            </p:nvSpPr>
            <p:spPr>
              <a:xfrm flipH="1" rot="10800000">
                <a:off x="446455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9" name="Google Shape;20829;p23"/>
              <p:cNvSpPr/>
              <p:nvPr/>
            </p:nvSpPr>
            <p:spPr>
              <a:xfrm flipH="1" rot="10800000">
                <a:off x="467937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0" name="Google Shape;20830;p23"/>
              <p:cNvSpPr/>
              <p:nvPr/>
            </p:nvSpPr>
            <p:spPr>
              <a:xfrm flipH="1" rot="10800000">
                <a:off x="489419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1" name="Google Shape;20831;p23"/>
              <p:cNvSpPr/>
              <p:nvPr/>
            </p:nvSpPr>
            <p:spPr>
              <a:xfrm flipH="1" rot="10800000">
                <a:off x="510902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2" name="Google Shape;20832;p23"/>
              <p:cNvSpPr/>
              <p:nvPr/>
            </p:nvSpPr>
            <p:spPr>
              <a:xfrm flipH="1" rot="10800000">
                <a:off x="532384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3" name="Google Shape;20833;p23"/>
              <p:cNvSpPr/>
              <p:nvPr/>
            </p:nvSpPr>
            <p:spPr>
              <a:xfrm flipH="1" rot="10800000">
                <a:off x="553866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4" name="Google Shape;20834;p23"/>
              <p:cNvSpPr/>
              <p:nvPr/>
            </p:nvSpPr>
            <p:spPr>
              <a:xfrm flipH="1" rot="10800000">
                <a:off x="575349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5" name="Google Shape;20835;p23"/>
              <p:cNvSpPr/>
              <p:nvPr/>
            </p:nvSpPr>
            <p:spPr>
              <a:xfrm flipH="1" rot="10800000">
                <a:off x="596831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6" name="Google Shape;20836;p23"/>
              <p:cNvSpPr/>
              <p:nvPr/>
            </p:nvSpPr>
            <p:spPr>
              <a:xfrm flipH="1" rot="10800000">
                <a:off x="618313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7" name="Google Shape;20837;p23"/>
              <p:cNvSpPr/>
              <p:nvPr/>
            </p:nvSpPr>
            <p:spPr>
              <a:xfrm flipH="1" rot="10800000">
                <a:off x="639796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8" name="Google Shape;20838;p23"/>
              <p:cNvSpPr/>
              <p:nvPr/>
            </p:nvSpPr>
            <p:spPr>
              <a:xfrm flipH="1" rot="10800000">
                <a:off x="661278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9" name="Google Shape;20839;p23"/>
              <p:cNvSpPr/>
              <p:nvPr/>
            </p:nvSpPr>
            <p:spPr>
              <a:xfrm flipH="1" rot="10800000">
                <a:off x="682760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0" name="Google Shape;20840;p23"/>
              <p:cNvSpPr/>
              <p:nvPr/>
            </p:nvSpPr>
            <p:spPr>
              <a:xfrm flipH="1" rot="10800000">
                <a:off x="704243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1" name="Google Shape;20841;p23"/>
              <p:cNvSpPr/>
              <p:nvPr/>
            </p:nvSpPr>
            <p:spPr>
              <a:xfrm flipH="1" rot="10800000">
                <a:off x="725725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2" name="Google Shape;20842;p23"/>
              <p:cNvSpPr/>
              <p:nvPr/>
            </p:nvSpPr>
            <p:spPr>
              <a:xfrm flipH="1" rot="10800000">
                <a:off x="747207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3" name="Google Shape;20843;p23"/>
              <p:cNvSpPr/>
              <p:nvPr/>
            </p:nvSpPr>
            <p:spPr>
              <a:xfrm flipH="1" rot="10800000">
                <a:off x="768690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4" name="Google Shape;20844;p23"/>
              <p:cNvSpPr/>
              <p:nvPr/>
            </p:nvSpPr>
            <p:spPr>
              <a:xfrm flipH="1" rot="10800000">
                <a:off x="790172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5" name="Google Shape;20845;p23"/>
              <p:cNvSpPr/>
              <p:nvPr/>
            </p:nvSpPr>
            <p:spPr>
              <a:xfrm flipH="1" rot="10800000">
                <a:off x="8116546"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6" name="Google Shape;20846;p23"/>
              <p:cNvSpPr/>
              <p:nvPr/>
            </p:nvSpPr>
            <p:spPr>
              <a:xfrm flipH="1" rot="10800000">
                <a:off x="833137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7" name="Google Shape;20847;p23"/>
              <p:cNvSpPr/>
              <p:nvPr/>
            </p:nvSpPr>
            <p:spPr>
              <a:xfrm flipH="1" rot="10800000">
                <a:off x="854619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8" name="Google Shape;20848;p23"/>
              <p:cNvSpPr/>
              <p:nvPr/>
            </p:nvSpPr>
            <p:spPr>
              <a:xfrm flipH="1" rot="10800000">
                <a:off x="8761016"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9" name="Google Shape;20849;p23"/>
              <p:cNvSpPr/>
              <p:nvPr/>
            </p:nvSpPr>
            <p:spPr>
              <a:xfrm flipH="1" rot="10800000">
                <a:off x="897584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0" name="Google Shape;20850;p23"/>
              <p:cNvSpPr/>
              <p:nvPr/>
            </p:nvSpPr>
            <p:spPr>
              <a:xfrm flipH="1" rot="10800000">
                <a:off x="-46739"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1" name="Google Shape;20851;p23"/>
              <p:cNvSpPr/>
              <p:nvPr/>
            </p:nvSpPr>
            <p:spPr>
              <a:xfrm flipH="1" rot="10800000">
                <a:off x="16808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2" name="Google Shape;20852;p23"/>
              <p:cNvSpPr/>
              <p:nvPr/>
            </p:nvSpPr>
            <p:spPr>
              <a:xfrm flipH="1" rot="10800000">
                <a:off x="38290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3" name="Google Shape;20853;p23"/>
              <p:cNvSpPr/>
              <p:nvPr/>
            </p:nvSpPr>
            <p:spPr>
              <a:xfrm flipH="1" rot="10800000">
                <a:off x="59773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4" name="Google Shape;20854;p23"/>
              <p:cNvSpPr/>
              <p:nvPr/>
            </p:nvSpPr>
            <p:spPr>
              <a:xfrm flipH="1" rot="10800000">
                <a:off x="81255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5" name="Google Shape;20855;p23"/>
              <p:cNvSpPr/>
              <p:nvPr/>
            </p:nvSpPr>
            <p:spPr>
              <a:xfrm flipH="1" rot="10800000">
                <a:off x="102737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6" name="Google Shape;20856;p23"/>
              <p:cNvSpPr/>
              <p:nvPr/>
            </p:nvSpPr>
            <p:spPr>
              <a:xfrm flipH="1" rot="10800000">
                <a:off x="124220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7" name="Google Shape;20857;p23"/>
              <p:cNvSpPr/>
              <p:nvPr/>
            </p:nvSpPr>
            <p:spPr>
              <a:xfrm flipH="1" rot="10800000">
                <a:off x="145702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8" name="Google Shape;20858;p23"/>
              <p:cNvSpPr/>
              <p:nvPr/>
            </p:nvSpPr>
            <p:spPr>
              <a:xfrm flipH="1" rot="10800000">
                <a:off x="167184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9" name="Google Shape;20859;p23"/>
              <p:cNvSpPr/>
              <p:nvPr/>
            </p:nvSpPr>
            <p:spPr>
              <a:xfrm flipH="1" rot="10800000">
                <a:off x="188667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0" name="Google Shape;20860;p23"/>
              <p:cNvSpPr/>
              <p:nvPr/>
            </p:nvSpPr>
            <p:spPr>
              <a:xfrm flipH="1" rot="10800000">
                <a:off x="210149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1" name="Google Shape;20861;p23"/>
              <p:cNvSpPr/>
              <p:nvPr/>
            </p:nvSpPr>
            <p:spPr>
              <a:xfrm flipH="1" rot="10800000">
                <a:off x="231631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2" name="Google Shape;20862;p23"/>
              <p:cNvSpPr/>
              <p:nvPr/>
            </p:nvSpPr>
            <p:spPr>
              <a:xfrm flipH="1" rot="10800000">
                <a:off x="253114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3" name="Google Shape;20863;p23"/>
              <p:cNvSpPr/>
              <p:nvPr/>
            </p:nvSpPr>
            <p:spPr>
              <a:xfrm flipH="1" rot="10800000">
                <a:off x="274596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4" name="Google Shape;20864;p23"/>
              <p:cNvSpPr/>
              <p:nvPr/>
            </p:nvSpPr>
            <p:spPr>
              <a:xfrm flipH="1" rot="10800000">
                <a:off x="296078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5" name="Google Shape;20865;p23"/>
              <p:cNvSpPr/>
              <p:nvPr/>
            </p:nvSpPr>
            <p:spPr>
              <a:xfrm flipH="1" rot="10800000">
                <a:off x="317561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6" name="Google Shape;20866;p23"/>
              <p:cNvSpPr/>
              <p:nvPr/>
            </p:nvSpPr>
            <p:spPr>
              <a:xfrm flipH="1" rot="10800000">
                <a:off x="339043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7" name="Google Shape;20867;p23"/>
              <p:cNvSpPr/>
              <p:nvPr/>
            </p:nvSpPr>
            <p:spPr>
              <a:xfrm flipH="1" rot="10800000">
                <a:off x="360525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8" name="Google Shape;20868;p23"/>
              <p:cNvSpPr/>
              <p:nvPr/>
            </p:nvSpPr>
            <p:spPr>
              <a:xfrm flipH="1" rot="10800000">
                <a:off x="382008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9" name="Google Shape;20869;p23"/>
              <p:cNvSpPr/>
              <p:nvPr/>
            </p:nvSpPr>
            <p:spPr>
              <a:xfrm flipH="1" rot="10800000">
                <a:off x="403490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0" name="Google Shape;20870;p23"/>
              <p:cNvSpPr/>
              <p:nvPr/>
            </p:nvSpPr>
            <p:spPr>
              <a:xfrm flipH="1" rot="10800000">
                <a:off x="424972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1" name="Google Shape;20871;p23"/>
              <p:cNvSpPr/>
              <p:nvPr/>
            </p:nvSpPr>
            <p:spPr>
              <a:xfrm flipH="1" rot="10800000">
                <a:off x="446455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2" name="Google Shape;20872;p23"/>
              <p:cNvSpPr/>
              <p:nvPr/>
            </p:nvSpPr>
            <p:spPr>
              <a:xfrm flipH="1" rot="10800000">
                <a:off x="467937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3" name="Google Shape;20873;p23"/>
              <p:cNvSpPr/>
              <p:nvPr/>
            </p:nvSpPr>
            <p:spPr>
              <a:xfrm flipH="1" rot="10800000">
                <a:off x="489419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4" name="Google Shape;20874;p23"/>
              <p:cNvSpPr/>
              <p:nvPr/>
            </p:nvSpPr>
            <p:spPr>
              <a:xfrm flipH="1" rot="10800000">
                <a:off x="510902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5" name="Google Shape;20875;p23"/>
              <p:cNvSpPr/>
              <p:nvPr/>
            </p:nvSpPr>
            <p:spPr>
              <a:xfrm flipH="1" rot="10800000">
                <a:off x="532384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6" name="Google Shape;20876;p23"/>
              <p:cNvSpPr/>
              <p:nvPr/>
            </p:nvSpPr>
            <p:spPr>
              <a:xfrm flipH="1" rot="10800000">
                <a:off x="553866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7" name="Google Shape;20877;p23"/>
              <p:cNvSpPr/>
              <p:nvPr/>
            </p:nvSpPr>
            <p:spPr>
              <a:xfrm flipH="1" rot="10800000">
                <a:off x="575349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8" name="Google Shape;20878;p23"/>
              <p:cNvSpPr/>
              <p:nvPr/>
            </p:nvSpPr>
            <p:spPr>
              <a:xfrm flipH="1" rot="10800000">
                <a:off x="596831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9" name="Google Shape;20879;p23"/>
              <p:cNvSpPr/>
              <p:nvPr/>
            </p:nvSpPr>
            <p:spPr>
              <a:xfrm flipH="1" rot="10800000">
                <a:off x="618313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0" name="Google Shape;20880;p23"/>
              <p:cNvSpPr/>
              <p:nvPr/>
            </p:nvSpPr>
            <p:spPr>
              <a:xfrm flipH="1" rot="10800000">
                <a:off x="639796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1" name="Google Shape;20881;p23"/>
              <p:cNvSpPr/>
              <p:nvPr/>
            </p:nvSpPr>
            <p:spPr>
              <a:xfrm flipH="1" rot="10800000">
                <a:off x="661278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2" name="Google Shape;20882;p23"/>
              <p:cNvSpPr/>
              <p:nvPr/>
            </p:nvSpPr>
            <p:spPr>
              <a:xfrm flipH="1" rot="10800000">
                <a:off x="682760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3" name="Google Shape;20883;p23"/>
              <p:cNvSpPr/>
              <p:nvPr/>
            </p:nvSpPr>
            <p:spPr>
              <a:xfrm flipH="1" rot="10800000">
                <a:off x="704243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4" name="Google Shape;20884;p23"/>
              <p:cNvSpPr/>
              <p:nvPr/>
            </p:nvSpPr>
            <p:spPr>
              <a:xfrm flipH="1" rot="10800000">
                <a:off x="725725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5" name="Google Shape;20885;p23"/>
              <p:cNvSpPr/>
              <p:nvPr/>
            </p:nvSpPr>
            <p:spPr>
              <a:xfrm flipH="1" rot="10800000">
                <a:off x="747207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6" name="Google Shape;20886;p23"/>
              <p:cNvSpPr/>
              <p:nvPr/>
            </p:nvSpPr>
            <p:spPr>
              <a:xfrm flipH="1" rot="10800000">
                <a:off x="768690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7" name="Google Shape;20887;p23"/>
              <p:cNvSpPr/>
              <p:nvPr/>
            </p:nvSpPr>
            <p:spPr>
              <a:xfrm flipH="1" rot="10800000">
                <a:off x="790172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8" name="Google Shape;20888;p23"/>
              <p:cNvSpPr/>
              <p:nvPr/>
            </p:nvSpPr>
            <p:spPr>
              <a:xfrm flipH="1" rot="10800000">
                <a:off x="8116546"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9" name="Google Shape;20889;p23"/>
              <p:cNvSpPr/>
              <p:nvPr/>
            </p:nvSpPr>
            <p:spPr>
              <a:xfrm flipH="1" rot="10800000">
                <a:off x="833137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0" name="Google Shape;20890;p23"/>
              <p:cNvSpPr/>
              <p:nvPr/>
            </p:nvSpPr>
            <p:spPr>
              <a:xfrm flipH="1" rot="10800000">
                <a:off x="854619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1" name="Google Shape;20891;p23"/>
              <p:cNvSpPr/>
              <p:nvPr/>
            </p:nvSpPr>
            <p:spPr>
              <a:xfrm flipH="1" rot="10800000">
                <a:off x="8761016"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2" name="Google Shape;20892;p23"/>
              <p:cNvSpPr/>
              <p:nvPr/>
            </p:nvSpPr>
            <p:spPr>
              <a:xfrm flipH="1" rot="10800000">
                <a:off x="897584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3" name="Google Shape;20893;p23"/>
              <p:cNvSpPr/>
              <p:nvPr/>
            </p:nvSpPr>
            <p:spPr>
              <a:xfrm flipH="1" rot="10800000">
                <a:off x="-46739"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4" name="Google Shape;20894;p23"/>
              <p:cNvSpPr/>
              <p:nvPr/>
            </p:nvSpPr>
            <p:spPr>
              <a:xfrm flipH="1" rot="10800000">
                <a:off x="16808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5" name="Google Shape;20895;p23"/>
              <p:cNvSpPr/>
              <p:nvPr/>
            </p:nvSpPr>
            <p:spPr>
              <a:xfrm flipH="1" rot="10800000">
                <a:off x="38290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6" name="Google Shape;20896;p23"/>
              <p:cNvSpPr/>
              <p:nvPr/>
            </p:nvSpPr>
            <p:spPr>
              <a:xfrm flipH="1" rot="10800000">
                <a:off x="59773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7" name="Google Shape;20897;p23"/>
              <p:cNvSpPr/>
              <p:nvPr/>
            </p:nvSpPr>
            <p:spPr>
              <a:xfrm flipH="1" rot="10800000">
                <a:off x="81255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8" name="Google Shape;20898;p23"/>
              <p:cNvSpPr/>
              <p:nvPr/>
            </p:nvSpPr>
            <p:spPr>
              <a:xfrm flipH="1" rot="10800000">
                <a:off x="102737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9" name="Google Shape;20899;p23"/>
              <p:cNvSpPr/>
              <p:nvPr/>
            </p:nvSpPr>
            <p:spPr>
              <a:xfrm flipH="1" rot="10800000">
                <a:off x="124220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0" name="Google Shape;20900;p23"/>
              <p:cNvSpPr/>
              <p:nvPr/>
            </p:nvSpPr>
            <p:spPr>
              <a:xfrm flipH="1" rot="10800000">
                <a:off x="145702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1" name="Google Shape;20901;p23"/>
              <p:cNvSpPr/>
              <p:nvPr/>
            </p:nvSpPr>
            <p:spPr>
              <a:xfrm flipH="1" rot="10800000">
                <a:off x="167184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2" name="Google Shape;20902;p23"/>
              <p:cNvSpPr/>
              <p:nvPr/>
            </p:nvSpPr>
            <p:spPr>
              <a:xfrm flipH="1" rot="10800000">
                <a:off x="188667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3" name="Google Shape;20903;p23"/>
              <p:cNvSpPr/>
              <p:nvPr/>
            </p:nvSpPr>
            <p:spPr>
              <a:xfrm flipH="1" rot="10800000">
                <a:off x="210149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4" name="Google Shape;20904;p23"/>
              <p:cNvSpPr/>
              <p:nvPr/>
            </p:nvSpPr>
            <p:spPr>
              <a:xfrm flipH="1" rot="10800000">
                <a:off x="231631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5" name="Google Shape;20905;p23"/>
              <p:cNvSpPr/>
              <p:nvPr/>
            </p:nvSpPr>
            <p:spPr>
              <a:xfrm flipH="1" rot="10800000">
                <a:off x="253114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6" name="Google Shape;20906;p23"/>
              <p:cNvSpPr/>
              <p:nvPr/>
            </p:nvSpPr>
            <p:spPr>
              <a:xfrm flipH="1" rot="10800000">
                <a:off x="274596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7" name="Google Shape;20907;p23"/>
              <p:cNvSpPr/>
              <p:nvPr/>
            </p:nvSpPr>
            <p:spPr>
              <a:xfrm flipH="1" rot="10800000">
                <a:off x="296078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8" name="Google Shape;20908;p23"/>
              <p:cNvSpPr/>
              <p:nvPr/>
            </p:nvSpPr>
            <p:spPr>
              <a:xfrm flipH="1" rot="10800000">
                <a:off x="317561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9" name="Google Shape;20909;p23"/>
              <p:cNvSpPr/>
              <p:nvPr/>
            </p:nvSpPr>
            <p:spPr>
              <a:xfrm flipH="1" rot="10800000">
                <a:off x="339043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0" name="Google Shape;20910;p23"/>
              <p:cNvSpPr/>
              <p:nvPr/>
            </p:nvSpPr>
            <p:spPr>
              <a:xfrm flipH="1" rot="10800000">
                <a:off x="360525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1" name="Google Shape;20911;p23"/>
              <p:cNvSpPr/>
              <p:nvPr/>
            </p:nvSpPr>
            <p:spPr>
              <a:xfrm flipH="1" rot="10800000">
                <a:off x="382008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2" name="Google Shape;20912;p23"/>
              <p:cNvSpPr/>
              <p:nvPr/>
            </p:nvSpPr>
            <p:spPr>
              <a:xfrm flipH="1" rot="10800000">
                <a:off x="403490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3" name="Google Shape;20913;p23"/>
              <p:cNvSpPr/>
              <p:nvPr/>
            </p:nvSpPr>
            <p:spPr>
              <a:xfrm flipH="1" rot="10800000">
                <a:off x="424972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4" name="Google Shape;20914;p23"/>
              <p:cNvSpPr/>
              <p:nvPr/>
            </p:nvSpPr>
            <p:spPr>
              <a:xfrm flipH="1" rot="10800000">
                <a:off x="446455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5" name="Google Shape;20915;p23"/>
              <p:cNvSpPr/>
              <p:nvPr/>
            </p:nvSpPr>
            <p:spPr>
              <a:xfrm flipH="1" rot="10800000">
                <a:off x="467937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6" name="Google Shape;20916;p23"/>
              <p:cNvSpPr/>
              <p:nvPr/>
            </p:nvSpPr>
            <p:spPr>
              <a:xfrm flipH="1" rot="10800000">
                <a:off x="489419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7" name="Google Shape;20917;p23"/>
              <p:cNvSpPr/>
              <p:nvPr/>
            </p:nvSpPr>
            <p:spPr>
              <a:xfrm flipH="1" rot="10800000">
                <a:off x="510902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8" name="Google Shape;20918;p23"/>
              <p:cNvSpPr/>
              <p:nvPr/>
            </p:nvSpPr>
            <p:spPr>
              <a:xfrm flipH="1" rot="10800000">
                <a:off x="532384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9" name="Google Shape;20919;p23"/>
              <p:cNvSpPr/>
              <p:nvPr/>
            </p:nvSpPr>
            <p:spPr>
              <a:xfrm flipH="1" rot="10800000">
                <a:off x="553866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0" name="Google Shape;20920;p23"/>
              <p:cNvSpPr/>
              <p:nvPr/>
            </p:nvSpPr>
            <p:spPr>
              <a:xfrm flipH="1" rot="10800000">
                <a:off x="575349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1" name="Google Shape;20921;p23"/>
              <p:cNvSpPr/>
              <p:nvPr/>
            </p:nvSpPr>
            <p:spPr>
              <a:xfrm flipH="1" rot="10800000">
                <a:off x="596831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2" name="Google Shape;20922;p23"/>
              <p:cNvSpPr/>
              <p:nvPr/>
            </p:nvSpPr>
            <p:spPr>
              <a:xfrm flipH="1" rot="10800000">
                <a:off x="618313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3" name="Google Shape;20923;p23"/>
              <p:cNvSpPr/>
              <p:nvPr/>
            </p:nvSpPr>
            <p:spPr>
              <a:xfrm flipH="1" rot="10800000">
                <a:off x="639796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4" name="Google Shape;20924;p23"/>
              <p:cNvSpPr/>
              <p:nvPr/>
            </p:nvSpPr>
            <p:spPr>
              <a:xfrm flipH="1" rot="10800000">
                <a:off x="661278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5" name="Google Shape;20925;p23"/>
              <p:cNvSpPr/>
              <p:nvPr/>
            </p:nvSpPr>
            <p:spPr>
              <a:xfrm flipH="1" rot="10800000">
                <a:off x="682760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6" name="Google Shape;20926;p23"/>
              <p:cNvSpPr/>
              <p:nvPr/>
            </p:nvSpPr>
            <p:spPr>
              <a:xfrm flipH="1" rot="10800000">
                <a:off x="704243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7" name="Google Shape;20927;p23"/>
              <p:cNvSpPr/>
              <p:nvPr/>
            </p:nvSpPr>
            <p:spPr>
              <a:xfrm flipH="1" rot="10800000">
                <a:off x="725725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8" name="Google Shape;20928;p23"/>
              <p:cNvSpPr/>
              <p:nvPr/>
            </p:nvSpPr>
            <p:spPr>
              <a:xfrm flipH="1" rot="10800000">
                <a:off x="747207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9" name="Google Shape;20929;p23"/>
              <p:cNvSpPr/>
              <p:nvPr/>
            </p:nvSpPr>
            <p:spPr>
              <a:xfrm flipH="1" rot="10800000">
                <a:off x="768690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0" name="Google Shape;20930;p23"/>
              <p:cNvSpPr/>
              <p:nvPr/>
            </p:nvSpPr>
            <p:spPr>
              <a:xfrm flipH="1" rot="10800000">
                <a:off x="790172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1" name="Google Shape;20931;p23"/>
              <p:cNvSpPr/>
              <p:nvPr/>
            </p:nvSpPr>
            <p:spPr>
              <a:xfrm flipH="1" rot="10800000">
                <a:off x="8116546"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2" name="Google Shape;20932;p23"/>
              <p:cNvSpPr/>
              <p:nvPr/>
            </p:nvSpPr>
            <p:spPr>
              <a:xfrm flipH="1" rot="10800000">
                <a:off x="833137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3" name="Google Shape;20933;p23"/>
              <p:cNvSpPr/>
              <p:nvPr/>
            </p:nvSpPr>
            <p:spPr>
              <a:xfrm flipH="1" rot="10800000">
                <a:off x="854619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4" name="Google Shape;20934;p23"/>
              <p:cNvSpPr/>
              <p:nvPr/>
            </p:nvSpPr>
            <p:spPr>
              <a:xfrm flipH="1" rot="10800000">
                <a:off x="8761016"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5" name="Google Shape;20935;p23"/>
              <p:cNvSpPr/>
              <p:nvPr/>
            </p:nvSpPr>
            <p:spPr>
              <a:xfrm flipH="1" rot="10800000">
                <a:off x="897584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6" name="Google Shape;20936;p23"/>
              <p:cNvSpPr/>
              <p:nvPr/>
            </p:nvSpPr>
            <p:spPr>
              <a:xfrm flipH="1" rot="10800000">
                <a:off x="-46739"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7" name="Google Shape;20937;p23"/>
              <p:cNvSpPr/>
              <p:nvPr/>
            </p:nvSpPr>
            <p:spPr>
              <a:xfrm flipH="1" rot="10800000">
                <a:off x="16808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8" name="Google Shape;20938;p23"/>
              <p:cNvSpPr/>
              <p:nvPr/>
            </p:nvSpPr>
            <p:spPr>
              <a:xfrm flipH="1" rot="10800000">
                <a:off x="38290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9" name="Google Shape;20939;p23"/>
              <p:cNvSpPr/>
              <p:nvPr/>
            </p:nvSpPr>
            <p:spPr>
              <a:xfrm flipH="1" rot="10800000">
                <a:off x="59773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0" name="Google Shape;20940;p23"/>
              <p:cNvSpPr/>
              <p:nvPr/>
            </p:nvSpPr>
            <p:spPr>
              <a:xfrm flipH="1" rot="10800000">
                <a:off x="81255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1" name="Google Shape;20941;p23"/>
              <p:cNvSpPr/>
              <p:nvPr/>
            </p:nvSpPr>
            <p:spPr>
              <a:xfrm flipH="1" rot="10800000">
                <a:off x="102737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2" name="Google Shape;20942;p23"/>
              <p:cNvSpPr/>
              <p:nvPr/>
            </p:nvSpPr>
            <p:spPr>
              <a:xfrm flipH="1" rot="10800000">
                <a:off x="124220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3" name="Google Shape;20943;p23"/>
              <p:cNvSpPr/>
              <p:nvPr/>
            </p:nvSpPr>
            <p:spPr>
              <a:xfrm flipH="1" rot="10800000">
                <a:off x="145702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4" name="Google Shape;20944;p23"/>
              <p:cNvSpPr/>
              <p:nvPr/>
            </p:nvSpPr>
            <p:spPr>
              <a:xfrm flipH="1" rot="10800000">
                <a:off x="167184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5" name="Google Shape;20945;p23"/>
              <p:cNvSpPr/>
              <p:nvPr/>
            </p:nvSpPr>
            <p:spPr>
              <a:xfrm flipH="1" rot="10800000">
                <a:off x="188667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6" name="Google Shape;20946;p23"/>
              <p:cNvSpPr/>
              <p:nvPr/>
            </p:nvSpPr>
            <p:spPr>
              <a:xfrm flipH="1" rot="10800000">
                <a:off x="210149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7" name="Google Shape;20947;p23"/>
              <p:cNvSpPr/>
              <p:nvPr/>
            </p:nvSpPr>
            <p:spPr>
              <a:xfrm flipH="1" rot="10800000">
                <a:off x="231631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8" name="Google Shape;20948;p23"/>
              <p:cNvSpPr/>
              <p:nvPr/>
            </p:nvSpPr>
            <p:spPr>
              <a:xfrm flipH="1" rot="10800000">
                <a:off x="253114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9" name="Google Shape;20949;p23"/>
              <p:cNvSpPr/>
              <p:nvPr/>
            </p:nvSpPr>
            <p:spPr>
              <a:xfrm flipH="1" rot="10800000">
                <a:off x="274596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0" name="Google Shape;20950;p23"/>
              <p:cNvSpPr/>
              <p:nvPr/>
            </p:nvSpPr>
            <p:spPr>
              <a:xfrm flipH="1" rot="10800000">
                <a:off x="296078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1" name="Google Shape;20951;p23"/>
              <p:cNvSpPr/>
              <p:nvPr/>
            </p:nvSpPr>
            <p:spPr>
              <a:xfrm flipH="1" rot="10800000">
                <a:off x="317561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2" name="Google Shape;20952;p23"/>
              <p:cNvSpPr/>
              <p:nvPr/>
            </p:nvSpPr>
            <p:spPr>
              <a:xfrm flipH="1" rot="10800000">
                <a:off x="339043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3" name="Google Shape;20953;p23"/>
              <p:cNvSpPr/>
              <p:nvPr/>
            </p:nvSpPr>
            <p:spPr>
              <a:xfrm flipH="1" rot="10800000">
                <a:off x="360525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4" name="Google Shape;20954;p23"/>
              <p:cNvSpPr/>
              <p:nvPr/>
            </p:nvSpPr>
            <p:spPr>
              <a:xfrm flipH="1" rot="10800000">
                <a:off x="382008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5" name="Google Shape;20955;p23"/>
              <p:cNvSpPr/>
              <p:nvPr/>
            </p:nvSpPr>
            <p:spPr>
              <a:xfrm flipH="1" rot="10800000">
                <a:off x="403490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6" name="Google Shape;20956;p23"/>
              <p:cNvSpPr/>
              <p:nvPr/>
            </p:nvSpPr>
            <p:spPr>
              <a:xfrm flipH="1" rot="10800000">
                <a:off x="424972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7" name="Google Shape;20957;p23"/>
              <p:cNvSpPr/>
              <p:nvPr/>
            </p:nvSpPr>
            <p:spPr>
              <a:xfrm flipH="1" rot="10800000">
                <a:off x="446455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8" name="Google Shape;20958;p23"/>
              <p:cNvSpPr/>
              <p:nvPr/>
            </p:nvSpPr>
            <p:spPr>
              <a:xfrm flipH="1" rot="10800000">
                <a:off x="467937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9" name="Google Shape;20959;p23"/>
              <p:cNvSpPr/>
              <p:nvPr/>
            </p:nvSpPr>
            <p:spPr>
              <a:xfrm flipH="1" rot="10800000">
                <a:off x="489419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0" name="Google Shape;20960;p23"/>
              <p:cNvSpPr/>
              <p:nvPr/>
            </p:nvSpPr>
            <p:spPr>
              <a:xfrm flipH="1" rot="10800000">
                <a:off x="510902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1" name="Google Shape;20961;p23"/>
              <p:cNvSpPr/>
              <p:nvPr/>
            </p:nvSpPr>
            <p:spPr>
              <a:xfrm flipH="1" rot="10800000">
                <a:off x="532384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2" name="Google Shape;20962;p23"/>
              <p:cNvSpPr/>
              <p:nvPr/>
            </p:nvSpPr>
            <p:spPr>
              <a:xfrm flipH="1" rot="10800000">
                <a:off x="553866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3" name="Google Shape;20963;p23"/>
              <p:cNvSpPr/>
              <p:nvPr/>
            </p:nvSpPr>
            <p:spPr>
              <a:xfrm flipH="1" rot="10800000">
                <a:off x="575349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4" name="Google Shape;20964;p23"/>
              <p:cNvSpPr/>
              <p:nvPr/>
            </p:nvSpPr>
            <p:spPr>
              <a:xfrm flipH="1" rot="10800000">
                <a:off x="596831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5" name="Google Shape;20965;p23"/>
              <p:cNvSpPr/>
              <p:nvPr/>
            </p:nvSpPr>
            <p:spPr>
              <a:xfrm flipH="1" rot="10800000">
                <a:off x="618313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6" name="Google Shape;20966;p23"/>
              <p:cNvSpPr/>
              <p:nvPr/>
            </p:nvSpPr>
            <p:spPr>
              <a:xfrm flipH="1" rot="10800000">
                <a:off x="639796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7" name="Google Shape;20967;p23"/>
              <p:cNvSpPr/>
              <p:nvPr/>
            </p:nvSpPr>
            <p:spPr>
              <a:xfrm flipH="1" rot="10800000">
                <a:off x="661278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8" name="Google Shape;20968;p23"/>
              <p:cNvSpPr/>
              <p:nvPr/>
            </p:nvSpPr>
            <p:spPr>
              <a:xfrm flipH="1" rot="10800000">
                <a:off x="682760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9" name="Google Shape;20969;p23"/>
              <p:cNvSpPr/>
              <p:nvPr/>
            </p:nvSpPr>
            <p:spPr>
              <a:xfrm flipH="1" rot="10800000">
                <a:off x="704243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0" name="Google Shape;20970;p23"/>
              <p:cNvSpPr/>
              <p:nvPr/>
            </p:nvSpPr>
            <p:spPr>
              <a:xfrm flipH="1" rot="10800000">
                <a:off x="725725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1" name="Google Shape;20971;p23"/>
              <p:cNvSpPr/>
              <p:nvPr/>
            </p:nvSpPr>
            <p:spPr>
              <a:xfrm flipH="1" rot="10800000">
                <a:off x="747207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2" name="Google Shape;20972;p23"/>
              <p:cNvSpPr/>
              <p:nvPr/>
            </p:nvSpPr>
            <p:spPr>
              <a:xfrm flipH="1" rot="10800000">
                <a:off x="768690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3" name="Google Shape;20973;p23"/>
              <p:cNvSpPr/>
              <p:nvPr/>
            </p:nvSpPr>
            <p:spPr>
              <a:xfrm flipH="1" rot="10800000">
                <a:off x="790172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4" name="Google Shape;20974;p23"/>
              <p:cNvSpPr/>
              <p:nvPr/>
            </p:nvSpPr>
            <p:spPr>
              <a:xfrm flipH="1" rot="10800000">
                <a:off x="8116546"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5" name="Google Shape;20975;p23"/>
              <p:cNvSpPr/>
              <p:nvPr/>
            </p:nvSpPr>
            <p:spPr>
              <a:xfrm flipH="1" rot="10800000">
                <a:off x="833137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6" name="Google Shape;20976;p23"/>
              <p:cNvSpPr/>
              <p:nvPr/>
            </p:nvSpPr>
            <p:spPr>
              <a:xfrm flipH="1" rot="10800000">
                <a:off x="854619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7" name="Google Shape;20977;p23"/>
              <p:cNvSpPr/>
              <p:nvPr/>
            </p:nvSpPr>
            <p:spPr>
              <a:xfrm flipH="1" rot="10800000">
                <a:off x="8761016"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8" name="Google Shape;20978;p23"/>
              <p:cNvSpPr/>
              <p:nvPr/>
            </p:nvSpPr>
            <p:spPr>
              <a:xfrm flipH="1" rot="10800000">
                <a:off x="897584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9" name="Google Shape;20979;p23"/>
              <p:cNvSpPr/>
              <p:nvPr/>
            </p:nvSpPr>
            <p:spPr>
              <a:xfrm flipH="1" rot="10800000">
                <a:off x="-46739"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0" name="Google Shape;20980;p23"/>
              <p:cNvSpPr/>
              <p:nvPr/>
            </p:nvSpPr>
            <p:spPr>
              <a:xfrm flipH="1" rot="10800000">
                <a:off x="16808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1" name="Google Shape;20981;p23"/>
              <p:cNvSpPr/>
              <p:nvPr/>
            </p:nvSpPr>
            <p:spPr>
              <a:xfrm flipH="1" rot="10800000">
                <a:off x="38290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2" name="Google Shape;20982;p23"/>
              <p:cNvSpPr/>
              <p:nvPr/>
            </p:nvSpPr>
            <p:spPr>
              <a:xfrm flipH="1" rot="10800000">
                <a:off x="59773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3" name="Google Shape;20983;p23"/>
              <p:cNvSpPr/>
              <p:nvPr/>
            </p:nvSpPr>
            <p:spPr>
              <a:xfrm flipH="1" rot="10800000">
                <a:off x="81255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4" name="Google Shape;20984;p23"/>
              <p:cNvSpPr/>
              <p:nvPr/>
            </p:nvSpPr>
            <p:spPr>
              <a:xfrm flipH="1" rot="10800000">
                <a:off x="102737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5" name="Google Shape;20985;p23"/>
              <p:cNvSpPr/>
              <p:nvPr/>
            </p:nvSpPr>
            <p:spPr>
              <a:xfrm flipH="1" rot="10800000">
                <a:off x="124220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6" name="Google Shape;20986;p23"/>
              <p:cNvSpPr/>
              <p:nvPr/>
            </p:nvSpPr>
            <p:spPr>
              <a:xfrm flipH="1" rot="10800000">
                <a:off x="145702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7" name="Google Shape;20987;p23"/>
              <p:cNvSpPr/>
              <p:nvPr/>
            </p:nvSpPr>
            <p:spPr>
              <a:xfrm flipH="1" rot="10800000">
                <a:off x="167184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8" name="Google Shape;20988;p23"/>
              <p:cNvSpPr/>
              <p:nvPr/>
            </p:nvSpPr>
            <p:spPr>
              <a:xfrm flipH="1" rot="10800000">
                <a:off x="188667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9" name="Google Shape;20989;p23"/>
              <p:cNvSpPr/>
              <p:nvPr/>
            </p:nvSpPr>
            <p:spPr>
              <a:xfrm flipH="1" rot="10800000">
                <a:off x="210149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0" name="Google Shape;20990;p23"/>
              <p:cNvSpPr/>
              <p:nvPr/>
            </p:nvSpPr>
            <p:spPr>
              <a:xfrm flipH="1" rot="10800000">
                <a:off x="231631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1" name="Google Shape;20991;p23"/>
              <p:cNvSpPr/>
              <p:nvPr/>
            </p:nvSpPr>
            <p:spPr>
              <a:xfrm flipH="1" rot="10800000">
                <a:off x="253114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2" name="Google Shape;20992;p23"/>
              <p:cNvSpPr/>
              <p:nvPr/>
            </p:nvSpPr>
            <p:spPr>
              <a:xfrm flipH="1" rot="10800000">
                <a:off x="274596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3" name="Google Shape;20993;p23"/>
              <p:cNvSpPr/>
              <p:nvPr/>
            </p:nvSpPr>
            <p:spPr>
              <a:xfrm flipH="1" rot="10800000">
                <a:off x="296078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4" name="Google Shape;20994;p23"/>
              <p:cNvSpPr/>
              <p:nvPr/>
            </p:nvSpPr>
            <p:spPr>
              <a:xfrm flipH="1" rot="10800000">
                <a:off x="317561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5" name="Google Shape;20995;p23"/>
              <p:cNvSpPr/>
              <p:nvPr/>
            </p:nvSpPr>
            <p:spPr>
              <a:xfrm flipH="1" rot="10800000">
                <a:off x="339043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6" name="Google Shape;20996;p23"/>
              <p:cNvSpPr/>
              <p:nvPr/>
            </p:nvSpPr>
            <p:spPr>
              <a:xfrm flipH="1" rot="10800000">
                <a:off x="360525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7" name="Google Shape;20997;p23"/>
              <p:cNvSpPr/>
              <p:nvPr/>
            </p:nvSpPr>
            <p:spPr>
              <a:xfrm flipH="1" rot="10800000">
                <a:off x="382008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8" name="Google Shape;20998;p23"/>
              <p:cNvSpPr/>
              <p:nvPr/>
            </p:nvSpPr>
            <p:spPr>
              <a:xfrm flipH="1" rot="10800000">
                <a:off x="403490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9" name="Google Shape;20999;p23"/>
              <p:cNvSpPr/>
              <p:nvPr/>
            </p:nvSpPr>
            <p:spPr>
              <a:xfrm flipH="1" rot="10800000">
                <a:off x="424972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0" name="Google Shape;21000;p23"/>
              <p:cNvSpPr/>
              <p:nvPr/>
            </p:nvSpPr>
            <p:spPr>
              <a:xfrm flipH="1" rot="10800000">
                <a:off x="446455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1" name="Google Shape;21001;p23"/>
              <p:cNvSpPr/>
              <p:nvPr/>
            </p:nvSpPr>
            <p:spPr>
              <a:xfrm flipH="1" rot="10800000">
                <a:off x="467937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2" name="Google Shape;21002;p23"/>
              <p:cNvSpPr/>
              <p:nvPr/>
            </p:nvSpPr>
            <p:spPr>
              <a:xfrm flipH="1" rot="10800000">
                <a:off x="489419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3" name="Google Shape;21003;p23"/>
              <p:cNvSpPr/>
              <p:nvPr/>
            </p:nvSpPr>
            <p:spPr>
              <a:xfrm flipH="1" rot="10800000">
                <a:off x="510902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4" name="Google Shape;21004;p23"/>
              <p:cNvSpPr/>
              <p:nvPr/>
            </p:nvSpPr>
            <p:spPr>
              <a:xfrm flipH="1" rot="10800000">
                <a:off x="532384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5" name="Google Shape;21005;p23"/>
              <p:cNvSpPr/>
              <p:nvPr/>
            </p:nvSpPr>
            <p:spPr>
              <a:xfrm flipH="1" rot="10800000">
                <a:off x="553866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6" name="Google Shape;21006;p23"/>
              <p:cNvSpPr/>
              <p:nvPr/>
            </p:nvSpPr>
            <p:spPr>
              <a:xfrm flipH="1" rot="10800000">
                <a:off x="575349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7" name="Google Shape;21007;p23"/>
              <p:cNvSpPr/>
              <p:nvPr/>
            </p:nvSpPr>
            <p:spPr>
              <a:xfrm flipH="1" rot="10800000">
                <a:off x="596831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8" name="Google Shape;21008;p23"/>
              <p:cNvSpPr/>
              <p:nvPr/>
            </p:nvSpPr>
            <p:spPr>
              <a:xfrm flipH="1" rot="10800000">
                <a:off x="618313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9" name="Google Shape;21009;p23"/>
              <p:cNvSpPr/>
              <p:nvPr/>
            </p:nvSpPr>
            <p:spPr>
              <a:xfrm flipH="1" rot="10800000">
                <a:off x="639796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0" name="Google Shape;21010;p23"/>
              <p:cNvSpPr/>
              <p:nvPr/>
            </p:nvSpPr>
            <p:spPr>
              <a:xfrm flipH="1" rot="10800000">
                <a:off x="661278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1" name="Google Shape;21011;p23"/>
              <p:cNvSpPr/>
              <p:nvPr/>
            </p:nvSpPr>
            <p:spPr>
              <a:xfrm flipH="1" rot="10800000">
                <a:off x="682760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2" name="Google Shape;21012;p23"/>
              <p:cNvSpPr/>
              <p:nvPr/>
            </p:nvSpPr>
            <p:spPr>
              <a:xfrm flipH="1" rot="10800000">
                <a:off x="704243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3" name="Google Shape;21013;p23"/>
              <p:cNvSpPr/>
              <p:nvPr/>
            </p:nvSpPr>
            <p:spPr>
              <a:xfrm flipH="1" rot="10800000">
                <a:off x="725725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4" name="Google Shape;21014;p23"/>
              <p:cNvSpPr/>
              <p:nvPr/>
            </p:nvSpPr>
            <p:spPr>
              <a:xfrm flipH="1" rot="10800000">
                <a:off x="747207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5" name="Google Shape;21015;p23"/>
              <p:cNvSpPr/>
              <p:nvPr/>
            </p:nvSpPr>
            <p:spPr>
              <a:xfrm flipH="1" rot="10800000">
                <a:off x="768690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6" name="Google Shape;21016;p23"/>
              <p:cNvSpPr/>
              <p:nvPr/>
            </p:nvSpPr>
            <p:spPr>
              <a:xfrm flipH="1" rot="10800000">
                <a:off x="790172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7" name="Google Shape;21017;p23"/>
              <p:cNvSpPr/>
              <p:nvPr/>
            </p:nvSpPr>
            <p:spPr>
              <a:xfrm flipH="1" rot="10800000">
                <a:off x="8116546"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8" name="Google Shape;21018;p23"/>
              <p:cNvSpPr/>
              <p:nvPr/>
            </p:nvSpPr>
            <p:spPr>
              <a:xfrm flipH="1" rot="10800000">
                <a:off x="833137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9" name="Google Shape;21019;p23"/>
              <p:cNvSpPr/>
              <p:nvPr/>
            </p:nvSpPr>
            <p:spPr>
              <a:xfrm flipH="1" rot="10800000">
                <a:off x="854619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0" name="Google Shape;21020;p23"/>
              <p:cNvSpPr/>
              <p:nvPr/>
            </p:nvSpPr>
            <p:spPr>
              <a:xfrm flipH="1" rot="10800000">
                <a:off x="8761016"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1" name="Google Shape;21021;p23"/>
              <p:cNvSpPr/>
              <p:nvPr/>
            </p:nvSpPr>
            <p:spPr>
              <a:xfrm flipH="1" rot="10800000">
                <a:off x="897584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2" name="Google Shape;21022;p23"/>
              <p:cNvSpPr/>
              <p:nvPr/>
            </p:nvSpPr>
            <p:spPr>
              <a:xfrm flipH="1" rot="10800000">
                <a:off x="-46739"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3" name="Google Shape;21023;p23"/>
              <p:cNvSpPr/>
              <p:nvPr/>
            </p:nvSpPr>
            <p:spPr>
              <a:xfrm flipH="1" rot="10800000">
                <a:off x="16808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4" name="Google Shape;21024;p23"/>
              <p:cNvSpPr/>
              <p:nvPr/>
            </p:nvSpPr>
            <p:spPr>
              <a:xfrm flipH="1" rot="10800000">
                <a:off x="38290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5" name="Google Shape;21025;p23"/>
              <p:cNvSpPr/>
              <p:nvPr/>
            </p:nvSpPr>
            <p:spPr>
              <a:xfrm flipH="1" rot="10800000">
                <a:off x="59773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6" name="Google Shape;21026;p23"/>
              <p:cNvSpPr/>
              <p:nvPr/>
            </p:nvSpPr>
            <p:spPr>
              <a:xfrm flipH="1" rot="10800000">
                <a:off x="81255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7" name="Google Shape;21027;p23"/>
              <p:cNvSpPr/>
              <p:nvPr/>
            </p:nvSpPr>
            <p:spPr>
              <a:xfrm flipH="1" rot="10800000">
                <a:off x="102737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8" name="Google Shape;21028;p23"/>
              <p:cNvSpPr/>
              <p:nvPr/>
            </p:nvSpPr>
            <p:spPr>
              <a:xfrm flipH="1" rot="10800000">
                <a:off x="124220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9" name="Google Shape;21029;p23"/>
              <p:cNvSpPr/>
              <p:nvPr/>
            </p:nvSpPr>
            <p:spPr>
              <a:xfrm flipH="1" rot="10800000">
                <a:off x="145702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0" name="Google Shape;21030;p23"/>
              <p:cNvSpPr/>
              <p:nvPr/>
            </p:nvSpPr>
            <p:spPr>
              <a:xfrm flipH="1" rot="10800000">
                <a:off x="167184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1" name="Google Shape;21031;p23"/>
              <p:cNvSpPr/>
              <p:nvPr/>
            </p:nvSpPr>
            <p:spPr>
              <a:xfrm flipH="1" rot="10800000">
                <a:off x="188667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2" name="Google Shape;21032;p23"/>
              <p:cNvSpPr/>
              <p:nvPr/>
            </p:nvSpPr>
            <p:spPr>
              <a:xfrm flipH="1" rot="10800000">
                <a:off x="210149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3" name="Google Shape;21033;p23"/>
              <p:cNvSpPr/>
              <p:nvPr/>
            </p:nvSpPr>
            <p:spPr>
              <a:xfrm flipH="1" rot="10800000">
                <a:off x="231631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4" name="Google Shape;21034;p23"/>
              <p:cNvSpPr/>
              <p:nvPr/>
            </p:nvSpPr>
            <p:spPr>
              <a:xfrm flipH="1" rot="10800000">
                <a:off x="253114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5" name="Google Shape;21035;p23"/>
              <p:cNvSpPr/>
              <p:nvPr/>
            </p:nvSpPr>
            <p:spPr>
              <a:xfrm flipH="1" rot="10800000">
                <a:off x="274596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6" name="Google Shape;21036;p23"/>
              <p:cNvSpPr/>
              <p:nvPr/>
            </p:nvSpPr>
            <p:spPr>
              <a:xfrm flipH="1" rot="10800000">
                <a:off x="296078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7" name="Google Shape;21037;p23"/>
              <p:cNvSpPr/>
              <p:nvPr/>
            </p:nvSpPr>
            <p:spPr>
              <a:xfrm flipH="1" rot="10800000">
                <a:off x="317561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8" name="Google Shape;21038;p23"/>
              <p:cNvSpPr/>
              <p:nvPr/>
            </p:nvSpPr>
            <p:spPr>
              <a:xfrm flipH="1" rot="10800000">
                <a:off x="339043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9" name="Google Shape;21039;p23"/>
              <p:cNvSpPr/>
              <p:nvPr/>
            </p:nvSpPr>
            <p:spPr>
              <a:xfrm flipH="1" rot="10800000">
                <a:off x="360525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0" name="Google Shape;21040;p23"/>
              <p:cNvSpPr/>
              <p:nvPr/>
            </p:nvSpPr>
            <p:spPr>
              <a:xfrm flipH="1" rot="10800000">
                <a:off x="382008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1" name="Google Shape;21041;p23"/>
              <p:cNvSpPr/>
              <p:nvPr/>
            </p:nvSpPr>
            <p:spPr>
              <a:xfrm flipH="1" rot="10800000">
                <a:off x="403490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2" name="Google Shape;21042;p23"/>
              <p:cNvSpPr/>
              <p:nvPr/>
            </p:nvSpPr>
            <p:spPr>
              <a:xfrm flipH="1" rot="10800000">
                <a:off x="424972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3" name="Google Shape;21043;p23"/>
              <p:cNvSpPr/>
              <p:nvPr/>
            </p:nvSpPr>
            <p:spPr>
              <a:xfrm flipH="1" rot="10800000">
                <a:off x="446455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4" name="Google Shape;21044;p23"/>
              <p:cNvSpPr/>
              <p:nvPr/>
            </p:nvSpPr>
            <p:spPr>
              <a:xfrm flipH="1" rot="10800000">
                <a:off x="467937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5" name="Google Shape;21045;p23"/>
              <p:cNvSpPr/>
              <p:nvPr/>
            </p:nvSpPr>
            <p:spPr>
              <a:xfrm flipH="1" rot="10800000">
                <a:off x="489419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6" name="Google Shape;21046;p23"/>
              <p:cNvSpPr/>
              <p:nvPr/>
            </p:nvSpPr>
            <p:spPr>
              <a:xfrm flipH="1" rot="10800000">
                <a:off x="510902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7" name="Google Shape;21047;p23"/>
              <p:cNvSpPr/>
              <p:nvPr/>
            </p:nvSpPr>
            <p:spPr>
              <a:xfrm flipH="1" rot="10800000">
                <a:off x="532384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8" name="Google Shape;21048;p23"/>
              <p:cNvSpPr/>
              <p:nvPr/>
            </p:nvSpPr>
            <p:spPr>
              <a:xfrm flipH="1" rot="10800000">
                <a:off x="553866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9" name="Google Shape;21049;p23"/>
              <p:cNvSpPr/>
              <p:nvPr/>
            </p:nvSpPr>
            <p:spPr>
              <a:xfrm flipH="1" rot="10800000">
                <a:off x="575349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0" name="Google Shape;21050;p23"/>
              <p:cNvSpPr/>
              <p:nvPr/>
            </p:nvSpPr>
            <p:spPr>
              <a:xfrm flipH="1" rot="10800000">
                <a:off x="596831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1" name="Google Shape;21051;p23"/>
              <p:cNvSpPr/>
              <p:nvPr/>
            </p:nvSpPr>
            <p:spPr>
              <a:xfrm flipH="1" rot="10800000">
                <a:off x="618313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2" name="Google Shape;21052;p23"/>
              <p:cNvSpPr/>
              <p:nvPr/>
            </p:nvSpPr>
            <p:spPr>
              <a:xfrm flipH="1" rot="10800000">
                <a:off x="639796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3" name="Google Shape;21053;p23"/>
              <p:cNvSpPr/>
              <p:nvPr/>
            </p:nvSpPr>
            <p:spPr>
              <a:xfrm flipH="1" rot="10800000">
                <a:off x="661278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4" name="Google Shape;21054;p23"/>
              <p:cNvSpPr/>
              <p:nvPr/>
            </p:nvSpPr>
            <p:spPr>
              <a:xfrm flipH="1" rot="10800000">
                <a:off x="682760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5" name="Google Shape;21055;p23"/>
              <p:cNvSpPr/>
              <p:nvPr/>
            </p:nvSpPr>
            <p:spPr>
              <a:xfrm flipH="1" rot="10800000">
                <a:off x="704243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6" name="Google Shape;21056;p23"/>
              <p:cNvSpPr/>
              <p:nvPr/>
            </p:nvSpPr>
            <p:spPr>
              <a:xfrm flipH="1" rot="10800000">
                <a:off x="725725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7" name="Google Shape;21057;p23"/>
              <p:cNvSpPr/>
              <p:nvPr/>
            </p:nvSpPr>
            <p:spPr>
              <a:xfrm flipH="1" rot="10800000">
                <a:off x="747207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8" name="Google Shape;21058;p23"/>
              <p:cNvSpPr/>
              <p:nvPr/>
            </p:nvSpPr>
            <p:spPr>
              <a:xfrm flipH="1" rot="10800000">
                <a:off x="768690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9" name="Google Shape;21059;p23"/>
              <p:cNvSpPr/>
              <p:nvPr/>
            </p:nvSpPr>
            <p:spPr>
              <a:xfrm flipH="1" rot="10800000">
                <a:off x="790172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0" name="Google Shape;21060;p23"/>
              <p:cNvSpPr/>
              <p:nvPr/>
            </p:nvSpPr>
            <p:spPr>
              <a:xfrm flipH="1" rot="10800000">
                <a:off x="8116546"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1" name="Google Shape;21061;p23"/>
              <p:cNvSpPr/>
              <p:nvPr/>
            </p:nvSpPr>
            <p:spPr>
              <a:xfrm flipH="1" rot="10800000">
                <a:off x="833137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2" name="Google Shape;21062;p23"/>
              <p:cNvSpPr/>
              <p:nvPr/>
            </p:nvSpPr>
            <p:spPr>
              <a:xfrm flipH="1" rot="10800000">
                <a:off x="854619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3" name="Google Shape;21063;p23"/>
              <p:cNvSpPr/>
              <p:nvPr/>
            </p:nvSpPr>
            <p:spPr>
              <a:xfrm flipH="1" rot="10800000">
                <a:off x="8761016"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4" name="Google Shape;21064;p23"/>
              <p:cNvSpPr/>
              <p:nvPr/>
            </p:nvSpPr>
            <p:spPr>
              <a:xfrm flipH="1" rot="10800000">
                <a:off x="897584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5" name="Google Shape;21065;p23"/>
              <p:cNvSpPr/>
              <p:nvPr/>
            </p:nvSpPr>
            <p:spPr>
              <a:xfrm flipH="1" rot="10800000">
                <a:off x="-46739"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6" name="Google Shape;21066;p23"/>
              <p:cNvSpPr/>
              <p:nvPr/>
            </p:nvSpPr>
            <p:spPr>
              <a:xfrm flipH="1" rot="10800000">
                <a:off x="16808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7" name="Google Shape;21067;p23"/>
              <p:cNvSpPr/>
              <p:nvPr/>
            </p:nvSpPr>
            <p:spPr>
              <a:xfrm flipH="1" rot="10800000">
                <a:off x="38290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8" name="Google Shape;21068;p23"/>
              <p:cNvSpPr/>
              <p:nvPr/>
            </p:nvSpPr>
            <p:spPr>
              <a:xfrm flipH="1" rot="10800000">
                <a:off x="59773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9" name="Google Shape;21069;p23"/>
              <p:cNvSpPr/>
              <p:nvPr/>
            </p:nvSpPr>
            <p:spPr>
              <a:xfrm flipH="1" rot="10800000">
                <a:off x="81255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0" name="Google Shape;21070;p23"/>
              <p:cNvSpPr/>
              <p:nvPr/>
            </p:nvSpPr>
            <p:spPr>
              <a:xfrm flipH="1" rot="10800000">
                <a:off x="102737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1" name="Google Shape;21071;p23"/>
              <p:cNvSpPr/>
              <p:nvPr/>
            </p:nvSpPr>
            <p:spPr>
              <a:xfrm flipH="1" rot="10800000">
                <a:off x="124220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2" name="Google Shape;21072;p23"/>
              <p:cNvSpPr/>
              <p:nvPr/>
            </p:nvSpPr>
            <p:spPr>
              <a:xfrm flipH="1" rot="10800000">
                <a:off x="145702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3" name="Google Shape;21073;p23"/>
              <p:cNvSpPr/>
              <p:nvPr/>
            </p:nvSpPr>
            <p:spPr>
              <a:xfrm flipH="1" rot="10800000">
                <a:off x="167184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4" name="Google Shape;21074;p23"/>
              <p:cNvSpPr/>
              <p:nvPr/>
            </p:nvSpPr>
            <p:spPr>
              <a:xfrm flipH="1" rot="10800000">
                <a:off x="188667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5" name="Google Shape;21075;p23"/>
              <p:cNvSpPr/>
              <p:nvPr/>
            </p:nvSpPr>
            <p:spPr>
              <a:xfrm flipH="1" rot="10800000">
                <a:off x="210149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6" name="Google Shape;21076;p23"/>
              <p:cNvSpPr/>
              <p:nvPr/>
            </p:nvSpPr>
            <p:spPr>
              <a:xfrm flipH="1" rot="10800000">
                <a:off x="231631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7" name="Google Shape;21077;p23"/>
              <p:cNvSpPr/>
              <p:nvPr/>
            </p:nvSpPr>
            <p:spPr>
              <a:xfrm flipH="1" rot="10800000">
                <a:off x="253114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8" name="Google Shape;21078;p23"/>
              <p:cNvSpPr/>
              <p:nvPr/>
            </p:nvSpPr>
            <p:spPr>
              <a:xfrm flipH="1" rot="10800000">
                <a:off x="274596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9" name="Google Shape;21079;p23"/>
              <p:cNvSpPr/>
              <p:nvPr/>
            </p:nvSpPr>
            <p:spPr>
              <a:xfrm flipH="1" rot="10800000">
                <a:off x="296078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0" name="Google Shape;21080;p23"/>
              <p:cNvSpPr/>
              <p:nvPr/>
            </p:nvSpPr>
            <p:spPr>
              <a:xfrm flipH="1" rot="10800000">
                <a:off x="317561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1" name="Google Shape;21081;p23"/>
              <p:cNvSpPr/>
              <p:nvPr/>
            </p:nvSpPr>
            <p:spPr>
              <a:xfrm flipH="1" rot="10800000">
                <a:off x="339043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2" name="Google Shape;21082;p23"/>
              <p:cNvSpPr/>
              <p:nvPr/>
            </p:nvSpPr>
            <p:spPr>
              <a:xfrm flipH="1" rot="10800000">
                <a:off x="360525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3" name="Google Shape;21083;p23"/>
              <p:cNvSpPr/>
              <p:nvPr/>
            </p:nvSpPr>
            <p:spPr>
              <a:xfrm flipH="1" rot="10800000">
                <a:off x="382008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4" name="Google Shape;21084;p23"/>
              <p:cNvSpPr/>
              <p:nvPr/>
            </p:nvSpPr>
            <p:spPr>
              <a:xfrm flipH="1" rot="10800000">
                <a:off x="403490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5" name="Google Shape;21085;p23"/>
              <p:cNvSpPr/>
              <p:nvPr/>
            </p:nvSpPr>
            <p:spPr>
              <a:xfrm flipH="1" rot="10800000">
                <a:off x="424972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6" name="Google Shape;21086;p23"/>
              <p:cNvSpPr/>
              <p:nvPr/>
            </p:nvSpPr>
            <p:spPr>
              <a:xfrm flipH="1" rot="10800000">
                <a:off x="446455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7" name="Google Shape;21087;p23"/>
              <p:cNvSpPr/>
              <p:nvPr/>
            </p:nvSpPr>
            <p:spPr>
              <a:xfrm flipH="1" rot="10800000">
                <a:off x="467937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8" name="Google Shape;21088;p23"/>
              <p:cNvSpPr/>
              <p:nvPr/>
            </p:nvSpPr>
            <p:spPr>
              <a:xfrm flipH="1" rot="10800000">
                <a:off x="489419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9" name="Google Shape;21089;p23"/>
              <p:cNvSpPr/>
              <p:nvPr/>
            </p:nvSpPr>
            <p:spPr>
              <a:xfrm flipH="1" rot="10800000">
                <a:off x="510902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0" name="Google Shape;21090;p23"/>
              <p:cNvSpPr/>
              <p:nvPr/>
            </p:nvSpPr>
            <p:spPr>
              <a:xfrm flipH="1" rot="10800000">
                <a:off x="532384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1" name="Google Shape;21091;p23"/>
              <p:cNvSpPr/>
              <p:nvPr/>
            </p:nvSpPr>
            <p:spPr>
              <a:xfrm flipH="1" rot="10800000">
                <a:off x="553866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2" name="Google Shape;21092;p23"/>
              <p:cNvSpPr/>
              <p:nvPr/>
            </p:nvSpPr>
            <p:spPr>
              <a:xfrm flipH="1" rot="10800000">
                <a:off x="575349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3" name="Google Shape;21093;p23"/>
              <p:cNvSpPr/>
              <p:nvPr/>
            </p:nvSpPr>
            <p:spPr>
              <a:xfrm flipH="1" rot="10800000">
                <a:off x="596831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4" name="Google Shape;21094;p23"/>
              <p:cNvSpPr/>
              <p:nvPr/>
            </p:nvSpPr>
            <p:spPr>
              <a:xfrm flipH="1" rot="10800000">
                <a:off x="618313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5" name="Google Shape;21095;p23"/>
              <p:cNvSpPr/>
              <p:nvPr/>
            </p:nvSpPr>
            <p:spPr>
              <a:xfrm flipH="1" rot="10800000">
                <a:off x="639796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6" name="Google Shape;21096;p23"/>
              <p:cNvSpPr/>
              <p:nvPr/>
            </p:nvSpPr>
            <p:spPr>
              <a:xfrm flipH="1" rot="10800000">
                <a:off x="661278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7" name="Google Shape;21097;p23"/>
              <p:cNvSpPr/>
              <p:nvPr/>
            </p:nvSpPr>
            <p:spPr>
              <a:xfrm flipH="1" rot="10800000">
                <a:off x="682760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8" name="Google Shape;21098;p23"/>
              <p:cNvSpPr/>
              <p:nvPr/>
            </p:nvSpPr>
            <p:spPr>
              <a:xfrm flipH="1" rot="10800000">
                <a:off x="704243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9" name="Google Shape;21099;p23"/>
              <p:cNvSpPr/>
              <p:nvPr/>
            </p:nvSpPr>
            <p:spPr>
              <a:xfrm flipH="1" rot="10800000">
                <a:off x="725725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0" name="Google Shape;21100;p23"/>
              <p:cNvSpPr/>
              <p:nvPr/>
            </p:nvSpPr>
            <p:spPr>
              <a:xfrm flipH="1" rot="10800000">
                <a:off x="747207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1" name="Google Shape;21101;p23"/>
              <p:cNvSpPr/>
              <p:nvPr/>
            </p:nvSpPr>
            <p:spPr>
              <a:xfrm flipH="1" rot="10800000">
                <a:off x="768690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2" name="Google Shape;21102;p23"/>
              <p:cNvSpPr/>
              <p:nvPr/>
            </p:nvSpPr>
            <p:spPr>
              <a:xfrm flipH="1" rot="10800000">
                <a:off x="790172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3" name="Google Shape;21103;p23"/>
              <p:cNvSpPr/>
              <p:nvPr/>
            </p:nvSpPr>
            <p:spPr>
              <a:xfrm flipH="1" rot="10800000">
                <a:off x="8116546"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4" name="Google Shape;21104;p23"/>
              <p:cNvSpPr/>
              <p:nvPr/>
            </p:nvSpPr>
            <p:spPr>
              <a:xfrm flipH="1" rot="10800000">
                <a:off x="833137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5" name="Google Shape;21105;p23"/>
              <p:cNvSpPr/>
              <p:nvPr/>
            </p:nvSpPr>
            <p:spPr>
              <a:xfrm flipH="1" rot="10800000">
                <a:off x="854619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6" name="Google Shape;21106;p23"/>
              <p:cNvSpPr/>
              <p:nvPr/>
            </p:nvSpPr>
            <p:spPr>
              <a:xfrm flipH="1" rot="10800000">
                <a:off x="8761016"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7" name="Google Shape;21107;p23"/>
              <p:cNvSpPr/>
              <p:nvPr/>
            </p:nvSpPr>
            <p:spPr>
              <a:xfrm flipH="1" rot="10800000">
                <a:off x="897584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8" name="Google Shape;21108;p23"/>
              <p:cNvSpPr/>
              <p:nvPr/>
            </p:nvSpPr>
            <p:spPr>
              <a:xfrm flipH="1" rot="10800000">
                <a:off x="-46739"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9" name="Google Shape;21109;p23"/>
              <p:cNvSpPr/>
              <p:nvPr/>
            </p:nvSpPr>
            <p:spPr>
              <a:xfrm flipH="1" rot="10800000">
                <a:off x="16808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0" name="Google Shape;21110;p23"/>
              <p:cNvSpPr/>
              <p:nvPr/>
            </p:nvSpPr>
            <p:spPr>
              <a:xfrm flipH="1" rot="10800000">
                <a:off x="38290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1" name="Google Shape;21111;p23"/>
              <p:cNvSpPr/>
              <p:nvPr/>
            </p:nvSpPr>
            <p:spPr>
              <a:xfrm flipH="1" rot="10800000">
                <a:off x="59773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2" name="Google Shape;21112;p23"/>
              <p:cNvSpPr/>
              <p:nvPr/>
            </p:nvSpPr>
            <p:spPr>
              <a:xfrm flipH="1" rot="10800000">
                <a:off x="81255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3" name="Google Shape;21113;p23"/>
              <p:cNvSpPr/>
              <p:nvPr/>
            </p:nvSpPr>
            <p:spPr>
              <a:xfrm flipH="1" rot="10800000">
                <a:off x="102737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4" name="Google Shape;21114;p23"/>
              <p:cNvSpPr/>
              <p:nvPr/>
            </p:nvSpPr>
            <p:spPr>
              <a:xfrm flipH="1" rot="10800000">
                <a:off x="124220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5" name="Google Shape;21115;p23"/>
              <p:cNvSpPr/>
              <p:nvPr/>
            </p:nvSpPr>
            <p:spPr>
              <a:xfrm flipH="1" rot="10800000">
                <a:off x="145702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6" name="Google Shape;21116;p23"/>
              <p:cNvSpPr/>
              <p:nvPr/>
            </p:nvSpPr>
            <p:spPr>
              <a:xfrm flipH="1" rot="10800000">
                <a:off x="167184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7" name="Google Shape;21117;p23"/>
              <p:cNvSpPr/>
              <p:nvPr/>
            </p:nvSpPr>
            <p:spPr>
              <a:xfrm flipH="1" rot="10800000">
                <a:off x="188667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8" name="Google Shape;21118;p23"/>
              <p:cNvSpPr/>
              <p:nvPr/>
            </p:nvSpPr>
            <p:spPr>
              <a:xfrm flipH="1" rot="10800000">
                <a:off x="210149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9" name="Google Shape;21119;p23"/>
              <p:cNvSpPr/>
              <p:nvPr/>
            </p:nvSpPr>
            <p:spPr>
              <a:xfrm flipH="1" rot="10800000">
                <a:off x="231631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0" name="Google Shape;21120;p23"/>
              <p:cNvSpPr/>
              <p:nvPr/>
            </p:nvSpPr>
            <p:spPr>
              <a:xfrm flipH="1" rot="10800000">
                <a:off x="253114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1" name="Google Shape;21121;p23"/>
              <p:cNvSpPr/>
              <p:nvPr/>
            </p:nvSpPr>
            <p:spPr>
              <a:xfrm flipH="1" rot="10800000">
                <a:off x="274596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2" name="Google Shape;21122;p23"/>
              <p:cNvSpPr/>
              <p:nvPr/>
            </p:nvSpPr>
            <p:spPr>
              <a:xfrm flipH="1" rot="10800000">
                <a:off x="296078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3" name="Google Shape;21123;p23"/>
              <p:cNvSpPr/>
              <p:nvPr/>
            </p:nvSpPr>
            <p:spPr>
              <a:xfrm flipH="1" rot="10800000">
                <a:off x="317561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4" name="Google Shape;21124;p23"/>
              <p:cNvSpPr/>
              <p:nvPr/>
            </p:nvSpPr>
            <p:spPr>
              <a:xfrm flipH="1" rot="10800000">
                <a:off x="339043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5" name="Google Shape;21125;p23"/>
              <p:cNvSpPr/>
              <p:nvPr/>
            </p:nvSpPr>
            <p:spPr>
              <a:xfrm flipH="1" rot="10800000">
                <a:off x="360525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6" name="Google Shape;21126;p23"/>
              <p:cNvSpPr/>
              <p:nvPr/>
            </p:nvSpPr>
            <p:spPr>
              <a:xfrm flipH="1" rot="10800000">
                <a:off x="382008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7" name="Google Shape;21127;p23"/>
              <p:cNvSpPr/>
              <p:nvPr/>
            </p:nvSpPr>
            <p:spPr>
              <a:xfrm flipH="1" rot="10800000">
                <a:off x="403490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8" name="Google Shape;21128;p23"/>
              <p:cNvSpPr/>
              <p:nvPr/>
            </p:nvSpPr>
            <p:spPr>
              <a:xfrm flipH="1" rot="10800000">
                <a:off x="424972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9" name="Google Shape;21129;p23"/>
              <p:cNvSpPr/>
              <p:nvPr/>
            </p:nvSpPr>
            <p:spPr>
              <a:xfrm flipH="1" rot="10800000">
                <a:off x="446455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0" name="Google Shape;21130;p23"/>
              <p:cNvSpPr/>
              <p:nvPr/>
            </p:nvSpPr>
            <p:spPr>
              <a:xfrm flipH="1" rot="10800000">
                <a:off x="467937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1" name="Google Shape;21131;p23"/>
              <p:cNvSpPr/>
              <p:nvPr/>
            </p:nvSpPr>
            <p:spPr>
              <a:xfrm flipH="1" rot="10800000">
                <a:off x="489419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2" name="Google Shape;21132;p23"/>
              <p:cNvSpPr/>
              <p:nvPr/>
            </p:nvSpPr>
            <p:spPr>
              <a:xfrm flipH="1" rot="10800000">
                <a:off x="510902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3" name="Google Shape;21133;p23"/>
              <p:cNvSpPr/>
              <p:nvPr/>
            </p:nvSpPr>
            <p:spPr>
              <a:xfrm flipH="1" rot="10800000">
                <a:off x="532384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4" name="Google Shape;21134;p23"/>
              <p:cNvSpPr/>
              <p:nvPr/>
            </p:nvSpPr>
            <p:spPr>
              <a:xfrm flipH="1" rot="10800000">
                <a:off x="553866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5" name="Google Shape;21135;p23"/>
              <p:cNvSpPr/>
              <p:nvPr/>
            </p:nvSpPr>
            <p:spPr>
              <a:xfrm flipH="1" rot="10800000">
                <a:off x="575349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6" name="Google Shape;21136;p23"/>
              <p:cNvSpPr/>
              <p:nvPr/>
            </p:nvSpPr>
            <p:spPr>
              <a:xfrm flipH="1" rot="10800000">
                <a:off x="596831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7" name="Google Shape;21137;p23"/>
              <p:cNvSpPr/>
              <p:nvPr/>
            </p:nvSpPr>
            <p:spPr>
              <a:xfrm flipH="1" rot="10800000">
                <a:off x="618313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8" name="Google Shape;21138;p23"/>
              <p:cNvSpPr/>
              <p:nvPr/>
            </p:nvSpPr>
            <p:spPr>
              <a:xfrm flipH="1" rot="10800000">
                <a:off x="639796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9" name="Google Shape;21139;p23"/>
              <p:cNvSpPr/>
              <p:nvPr/>
            </p:nvSpPr>
            <p:spPr>
              <a:xfrm flipH="1" rot="10800000">
                <a:off x="661278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0" name="Google Shape;21140;p23"/>
              <p:cNvSpPr/>
              <p:nvPr/>
            </p:nvSpPr>
            <p:spPr>
              <a:xfrm flipH="1" rot="10800000">
                <a:off x="682760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1" name="Google Shape;21141;p23"/>
              <p:cNvSpPr/>
              <p:nvPr/>
            </p:nvSpPr>
            <p:spPr>
              <a:xfrm flipH="1" rot="10800000">
                <a:off x="704243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2" name="Google Shape;21142;p23"/>
              <p:cNvSpPr/>
              <p:nvPr/>
            </p:nvSpPr>
            <p:spPr>
              <a:xfrm flipH="1" rot="10800000">
                <a:off x="725725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3" name="Google Shape;21143;p23"/>
              <p:cNvSpPr/>
              <p:nvPr/>
            </p:nvSpPr>
            <p:spPr>
              <a:xfrm flipH="1" rot="10800000">
                <a:off x="747207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4" name="Google Shape;21144;p23"/>
              <p:cNvSpPr/>
              <p:nvPr/>
            </p:nvSpPr>
            <p:spPr>
              <a:xfrm flipH="1" rot="10800000">
                <a:off x="768690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5" name="Google Shape;21145;p23"/>
              <p:cNvSpPr/>
              <p:nvPr/>
            </p:nvSpPr>
            <p:spPr>
              <a:xfrm flipH="1" rot="10800000">
                <a:off x="790172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6" name="Google Shape;21146;p23"/>
              <p:cNvSpPr/>
              <p:nvPr/>
            </p:nvSpPr>
            <p:spPr>
              <a:xfrm flipH="1" rot="10800000">
                <a:off x="8116546"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7" name="Google Shape;21147;p23"/>
              <p:cNvSpPr/>
              <p:nvPr/>
            </p:nvSpPr>
            <p:spPr>
              <a:xfrm flipH="1" rot="10800000">
                <a:off x="833137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8" name="Google Shape;21148;p23"/>
              <p:cNvSpPr/>
              <p:nvPr/>
            </p:nvSpPr>
            <p:spPr>
              <a:xfrm flipH="1" rot="10800000">
                <a:off x="854619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9" name="Google Shape;21149;p23"/>
              <p:cNvSpPr/>
              <p:nvPr/>
            </p:nvSpPr>
            <p:spPr>
              <a:xfrm flipH="1" rot="10800000">
                <a:off x="8761016"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0" name="Google Shape;21150;p23"/>
              <p:cNvSpPr/>
              <p:nvPr/>
            </p:nvSpPr>
            <p:spPr>
              <a:xfrm flipH="1" rot="10800000">
                <a:off x="897584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1" name="Google Shape;21151;p23"/>
              <p:cNvSpPr/>
              <p:nvPr/>
            </p:nvSpPr>
            <p:spPr>
              <a:xfrm flipH="1" rot="10800000">
                <a:off x="-46739"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2" name="Google Shape;21152;p23"/>
              <p:cNvSpPr/>
              <p:nvPr/>
            </p:nvSpPr>
            <p:spPr>
              <a:xfrm flipH="1" rot="10800000">
                <a:off x="16808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3" name="Google Shape;21153;p23"/>
              <p:cNvSpPr/>
              <p:nvPr/>
            </p:nvSpPr>
            <p:spPr>
              <a:xfrm flipH="1" rot="10800000">
                <a:off x="38290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4" name="Google Shape;21154;p23"/>
              <p:cNvSpPr/>
              <p:nvPr/>
            </p:nvSpPr>
            <p:spPr>
              <a:xfrm flipH="1" rot="10800000">
                <a:off x="59773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5" name="Google Shape;21155;p23"/>
              <p:cNvSpPr/>
              <p:nvPr/>
            </p:nvSpPr>
            <p:spPr>
              <a:xfrm flipH="1" rot="10800000">
                <a:off x="81255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6" name="Google Shape;21156;p23"/>
              <p:cNvSpPr/>
              <p:nvPr/>
            </p:nvSpPr>
            <p:spPr>
              <a:xfrm flipH="1" rot="10800000">
                <a:off x="102737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7" name="Google Shape;21157;p23"/>
              <p:cNvSpPr/>
              <p:nvPr/>
            </p:nvSpPr>
            <p:spPr>
              <a:xfrm flipH="1" rot="10800000">
                <a:off x="124220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8" name="Google Shape;21158;p23"/>
              <p:cNvSpPr/>
              <p:nvPr/>
            </p:nvSpPr>
            <p:spPr>
              <a:xfrm flipH="1" rot="10800000">
                <a:off x="145702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9" name="Google Shape;21159;p23"/>
              <p:cNvSpPr/>
              <p:nvPr/>
            </p:nvSpPr>
            <p:spPr>
              <a:xfrm flipH="1" rot="10800000">
                <a:off x="167184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0" name="Google Shape;21160;p23"/>
              <p:cNvSpPr/>
              <p:nvPr/>
            </p:nvSpPr>
            <p:spPr>
              <a:xfrm flipH="1" rot="10800000">
                <a:off x="188667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1" name="Google Shape;21161;p23"/>
              <p:cNvSpPr/>
              <p:nvPr/>
            </p:nvSpPr>
            <p:spPr>
              <a:xfrm flipH="1" rot="10800000">
                <a:off x="210149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2" name="Google Shape;21162;p23"/>
              <p:cNvSpPr/>
              <p:nvPr/>
            </p:nvSpPr>
            <p:spPr>
              <a:xfrm flipH="1" rot="10800000">
                <a:off x="231631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3" name="Google Shape;21163;p23"/>
              <p:cNvSpPr/>
              <p:nvPr/>
            </p:nvSpPr>
            <p:spPr>
              <a:xfrm flipH="1" rot="10800000">
                <a:off x="253114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4" name="Google Shape;21164;p23"/>
              <p:cNvSpPr/>
              <p:nvPr/>
            </p:nvSpPr>
            <p:spPr>
              <a:xfrm flipH="1" rot="10800000">
                <a:off x="274596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5" name="Google Shape;21165;p23"/>
              <p:cNvSpPr/>
              <p:nvPr/>
            </p:nvSpPr>
            <p:spPr>
              <a:xfrm flipH="1" rot="10800000">
                <a:off x="296078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6" name="Google Shape;21166;p23"/>
              <p:cNvSpPr/>
              <p:nvPr/>
            </p:nvSpPr>
            <p:spPr>
              <a:xfrm flipH="1" rot="10800000">
                <a:off x="317561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7" name="Google Shape;21167;p23"/>
              <p:cNvSpPr/>
              <p:nvPr/>
            </p:nvSpPr>
            <p:spPr>
              <a:xfrm flipH="1" rot="10800000">
                <a:off x="339043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8" name="Google Shape;21168;p23"/>
              <p:cNvSpPr/>
              <p:nvPr/>
            </p:nvSpPr>
            <p:spPr>
              <a:xfrm flipH="1" rot="10800000">
                <a:off x="360525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9" name="Google Shape;21169;p23"/>
              <p:cNvSpPr/>
              <p:nvPr/>
            </p:nvSpPr>
            <p:spPr>
              <a:xfrm flipH="1" rot="10800000">
                <a:off x="382008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0" name="Google Shape;21170;p23"/>
              <p:cNvSpPr/>
              <p:nvPr/>
            </p:nvSpPr>
            <p:spPr>
              <a:xfrm flipH="1" rot="10800000">
                <a:off x="403490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1" name="Google Shape;21171;p23"/>
              <p:cNvSpPr/>
              <p:nvPr/>
            </p:nvSpPr>
            <p:spPr>
              <a:xfrm flipH="1" rot="10800000">
                <a:off x="424972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2" name="Google Shape;21172;p23"/>
              <p:cNvSpPr/>
              <p:nvPr/>
            </p:nvSpPr>
            <p:spPr>
              <a:xfrm flipH="1" rot="10800000">
                <a:off x="446455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3" name="Google Shape;21173;p23"/>
              <p:cNvSpPr/>
              <p:nvPr/>
            </p:nvSpPr>
            <p:spPr>
              <a:xfrm flipH="1" rot="10800000">
                <a:off x="467937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4" name="Google Shape;21174;p23"/>
              <p:cNvSpPr/>
              <p:nvPr/>
            </p:nvSpPr>
            <p:spPr>
              <a:xfrm flipH="1" rot="10800000">
                <a:off x="489419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5" name="Google Shape;21175;p23"/>
              <p:cNvSpPr/>
              <p:nvPr/>
            </p:nvSpPr>
            <p:spPr>
              <a:xfrm flipH="1" rot="10800000">
                <a:off x="510902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6" name="Google Shape;21176;p23"/>
              <p:cNvSpPr/>
              <p:nvPr/>
            </p:nvSpPr>
            <p:spPr>
              <a:xfrm flipH="1" rot="10800000">
                <a:off x="532384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7" name="Google Shape;21177;p23"/>
              <p:cNvSpPr/>
              <p:nvPr/>
            </p:nvSpPr>
            <p:spPr>
              <a:xfrm flipH="1" rot="10800000">
                <a:off x="553866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8" name="Google Shape;21178;p23"/>
              <p:cNvSpPr/>
              <p:nvPr/>
            </p:nvSpPr>
            <p:spPr>
              <a:xfrm flipH="1" rot="10800000">
                <a:off x="575349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9" name="Google Shape;21179;p23"/>
              <p:cNvSpPr/>
              <p:nvPr/>
            </p:nvSpPr>
            <p:spPr>
              <a:xfrm flipH="1" rot="10800000">
                <a:off x="596831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0" name="Google Shape;21180;p23"/>
              <p:cNvSpPr/>
              <p:nvPr/>
            </p:nvSpPr>
            <p:spPr>
              <a:xfrm flipH="1" rot="10800000">
                <a:off x="618313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1" name="Google Shape;21181;p23"/>
              <p:cNvSpPr/>
              <p:nvPr/>
            </p:nvSpPr>
            <p:spPr>
              <a:xfrm flipH="1" rot="10800000">
                <a:off x="639796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2" name="Google Shape;21182;p23"/>
              <p:cNvSpPr/>
              <p:nvPr/>
            </p:nvSpPr>
            <p:spPr>
              <a:xfrm flipH="1" rot="10800000">
                <a:off x="661278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3" name="Google Shape;21183;p23"/>
              <p:cNvSpPr/>
              <p:nvPr/>
            </p:nvSpPr>
            <p:spPr>
              <a:xfrm flipH="1" rot="10800000">
                <a:off x="682760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4" name="Google Shape;21184;p23"/>
              <p:cNvSpPr/>
              <p:nvPr/>
            </p:nvSpPr>
            <p:spPr>
              <a:xfrm flipH="1" rot="10800000">
                <a:off x="704243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5" name="Google Shape;21185;p23"/>
              <p:cNvSpPr/>
              <p:nvPr/>
            </p:nvSpPr>
            <p:spPr>
              <a:xfrm flipH="1" rot="10800000">
                <a:off x="725725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6" name="Google Shape;21186;p23"/>
              <p:cNvSpPr/>
              <p:nvPr/>
            </p:nvSpPr>
            <p:spPr>
              <a:xfrm flipH="1" rot="10800000">
                <a:off x="747207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7" name="Google Shape;21187;p23"/>
              <p:cNvSpPr/>
              <p:nvPr/>
            </p:nvSpPr>
            <p:spPr>
              <a:xfrm flipH="1" rot="10800000">
                <a:off x="768690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8" name="Google Shape;21188;p23"/>
              <p:cNvSpPr/>
              <p:nvPr/>
            </p:nvSpPr>
            <p:spPr>
              <a:xfrm flipH="1" rot="10800000">
                <a:off x="790172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9" name="Google Shape;21189;p23"/>
              <p:cNvSpPr/>
              <p:nvPr/>
            </p:nvSpPr>
            <p:spPr>
              <a:xfrm flipH="1" rot="10800000">
                <a:off x="8116546"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0" name="Google Shape;21190;p23"/>
              <p:cNvSpPr/>
              <p:nvPr/>
            </p:nvSpPr>
            <p:spPr>
              <a:xfrm flipH="1" rot="10800000">
                <a:off x="833137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1" name="Google Shape;21191;p23"/>
              <p:cNvSpPr/>
              <p:nvPr/>
            </p:nvSpPr>
            <p:spPr>
              <a:xfrm flipH="1" rot="10800000">
                <a:off x="854619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2" name="Google Shape;21192;p23"/>
              <p:cNvSpPr/>
              <p:nvPr/>
            </p:nvSpPr>
            <p:spPr>
              <a:xfrm flipH="1" rot="10800000">
                <a:off x="8761016"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3" name="Google Shape;21193;p23"/>
              <p:cNvSpPr/>
              <p:nvPr/>
            </p:nvSpPr>
            <p:spPr>
              <a:xfrm flipH="1" rot="10800000">
                <a:off x="897584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4" name="Google Shape;21194;p23"/>
              <p:cNvSpPr/>
              <p:nvPr/>
            </p:nvSpPr>
            <p:spPr>
              <a:xfrm flipH="1" rot="10800000">
                <a:off x="-46739"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5" name="Google Shape;21195;p23"/>
              <p:cNvSpPr/>
              <p:nvPr/>
            </p:nvSpPr>
            <p:spPr>
              <a:xfrm flipH="1" rot="10800000">
                <a:off x="16808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6" name="Google Shape;21196;p23"/>
              <p:cNvSpPr/>
              <p:nvPr/>
            </p:nvSpPr>
            <p:spPr>
              <a:xfrm flipH="1" rot="10800000">
                <a:off x="38290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7" name="Google Shape;21197;p23"/>
              <p:cNvSpPr/>
              <p:nvPr/>
            </p:nvSpPr>
            <p:spPr>
              <a:xfrm flipH="1" rot="10800000">
                <a:off x="59773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8" name="Google Shape;21198;p23"/>
              <p:cNvSpPr/>
              <p:nvPr/>
            </p:nvSpPr>
            <p:spPr>
              <a:xfrm flipH="1" rot="10800000">
                <a:off x="81255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9" name="Google Shape;21199;p23"/>
              <p:cNvSpPr/>
              <p:nvPr/>
            </p:nvSpPr>
            <p:spPr>
              <a:xfrm flipH="1" rot="10800000">
                <a:off x="102737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0" name="Google Shape;21200;p23"/>
              <p:cNvSpPr/>
              <p:nvPr/>
            </p:nvSpPr>
            <p:spPr>
              <a:xfrm flipH="1" rot="10800000">
                <a:off x="124220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1" name="Google Shape;21201;p23"/>
              <p:cNvSpPr/>
              <p:nvPr/>
            </p:nvSpPr>
            <p:spPr>
              <a:xfrm flipH="1" rot="10800000">
                <a:off x="145702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2" name="Google Shape;21202;p23"/>
              <p:cNvSpPr/>
              <p:nvPr/>
            </p:nvSpPr>
            <p:spPr>
              <a:xfrm flipH="1" rot="10800000">
                <a:off x="167184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3" name="Google Shape;21203;p23"/>
              <p:cNvSpPr/>
              <p:nvPr/>
            </p:nvSpPr>
            <p:spPr>
              <a:xfrm flipH="1" rot="10800000">
                <a:off x="188667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4" name="Google Shape;21204;p23"/>
              <p:cNvSpPr/>
              <p:nvPr/>
            </p:nvSpPr>
            <p:spPr>
              <a:xfrm flipH="1" rot="10800000">
                <a:off x="210149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5" name="Google Shape;21205;p23"/>
              <p:cNvSpPr/>
              <p:nvPr/>
            </p:nvSpPr>
            <p:spPr>
              <a:xfrm flipH="1" rot="10800000">
                <a:off x="231631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6" name="Google Shape;21206;p23"/>
              <p:cNvSpPr/>
              <p:nvPr/>
            </p:nvSpPr>
            <p:spPr>
              <a:xfrm flipH="1" rot="10800000">
                <a:off x="253114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7" name="Google Shape;21207;p23"/>
              <p:cNvSpPr/>
              <p:nvPr/>
            </p:nvSpPr>
            <p:spPr>
              <a:xfrm flipH="1" rot="10800000">
                <a:off x="274596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8" name="Google Shape;21208;p23"/>
              <p:cNvSpPr/>
              <p:nvPr/>
            </p:nvSpPr>
            <p:spPr>
              <a:xfrm flipH="1" rot="10800000">
                <a:off x="296078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9" name="Google Shape;21209;p23"/>
              <p:cNvSpPr/>
              <p:nvPr/>
            </p:nvSpPr>
            <p:spPr>
              <a:xfrm flipH="1" rot="10800000">
                <a:off x="317561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0" name="Google Shape;21210;p23"/>
              <p:cNvSpPr/>
              <p:nvPr/>
            </p:nvSpPr>
            <p:spPr>
              <a:xfrm flipH="1" rot="10800000">
                <a:off x="339043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1" name="Google Shape;21211;p23"/>
              <p:cNvSpPr/>
              <p:nvPr/>
            </p:nvSpPr>
            <p:spPr>
              <a:xfrm flipH="1" rot="10800000">
                <a:off x="360525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2" name="Google Shape;21212;p23"/>
              <p:cNvSpPr/>
              <p:nvPr/>
            </p:nvSpPr>
            <p:spPr>
              <a:xfrm flipH="1" rot="10800000">
                <a:off x="382008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3" name="Google Shape;21213;p23"/>
              <p:cNvSpPr/>
              <p:nvPr/>
            </p:nvSpPr>
            <p:spPr>
              <a:xfrm flipH="1" rot="10800000">
                <a:off x="403490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4" name="Google Shape;21214;p23"/>
              <p:cNvSpPr/>
              <p:nvPr/>
            </p:nvSpPr>
            <p:spPr>
              <a:xfrm flipH="1" rot="10800000">
                <a:off x="424972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5" name="Google Shape;21215;p23"/>
              <p:cNvSpPr/>
              <p:nvPr/>
            </p:nvSpPr>
            <p:spPr>
              <a:xfrm flipH="1" rot="10800000">
                <a:off x="446455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6" name="Google Shape;21216;p23"/>
              <p:cNvSpPr/>
              <p:nvPr/>
            </p:nvSpPr>
            <p:spPr>
              <a:xfrm flipH="1" rot="10800000">
                <a:off x="467937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7" name="Google Shape;21217;p23"/>
              <p:cNvSpPr/>
              <p:nvPr/>
            </p:nvSpPr>
            <p:spPr>
              <a:xfrm flipH="1" rot="10800000">
                <a:off x="489419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8" name="Google Shape;21218;p23"/>
              <p:cNvSpPr/>
              <p:nvPr/>
            </p:nvSpPr>
            <p:spPr>
              <a:xfrm flipH="1" rot="10800000">
                <a:off x="510902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9" name="Google Shape;21219;p23"/>
              <p:cNvSpPr/>
              <p:nvPr/>
            </p:nvSpPr>
            <p:spPr>
              <a:xfrm flipH="1" rot="10800000">
                <a:off x="532384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0" name="Google Shape;21220;p23"/>
              <p:cNvSpPr/>
              <p:nvPr/>
            </p:nvSpPr>
            <p:spPr>
              <a:xfrm flipH="1" rot="10800000">
                <a:off x="553866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1" name="Google Shape;21221;p23"/>
              <p:cNvSpPr/>
              <p:nvPr/>
            </p:nvSpPr>
            <p:spPr>
              <a:xfrm flipH="1" rot="10800000">
                <a:off x="575349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2" name="Google Shape;21222;p23"/>
              <p:cNvSpPr/>
              <p:nvPr/>
            </p:nvSpPr>
            <p:spPr>
              <a:xfrm flipH="1" rot="10800000">
                <a:off x="596831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3" name="Google Shape;21223;p23"/>
              <p:cNvSpPr/>
              <p:nvPr/>
            </p:nvSpPr>
            <p:spPr>
              <a:xfrm flipH="1" rot="10800000">
                <a:off x="618313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4" name="Google Shape;21224;p23"/>
              <p:cNvSpPr/>
              <p:nvPr/>
            </p:nvSpPr>
            <p:spPr>
              <a:xfrm flipH="1" rot="10800000">
                <a:off x="639796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5" name="Google Shape;21225;p23"/>
              <p:cNvSpPr/>
              <p:nvPr/>
            </p:nvSpPr>
            <p:spPr>
              <a:xfrm flipH="1" rot="10800000">
                <a:off x="661278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6" name="Google Shape;21226;p23"/>
              <p:cNvSpPr/>
              <p:nvPr/>
            </p:nvSpPr>
            <p:spPr>
              <a:xfrm flipH="1" rot="10800000">
                <a:off x="682760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7" name="Google Shape;21227;p23"/>
              <p:cNvSpPr/>
              <p:nvPr/>
            </p:nvSpPr>
            <p:spPr>
              <a:xfrm flipH="1" rot="10800000">
                <a:off x="704243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8" name="Google Shape;21228;p23"/>
              <p:cNvSpPr/>
              <p:nvPr/>
            </p:nvSpPr>
            <p:spPr>
              <a:xfrm flipH="1" rot="10800000">
                <a:off x="725725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9" name="Google Shape;21229;p23"/>
              <p:cNvSpPr/>
              <p:nvPr/>
            </p:nvSpPr>
            <p:spPr>
              <a:xfrm flipH="1" rot="10800000">
                <a:off x="747207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0" name="Google Shape;21230;p23"/>
              <p:cNvSpPr/>
              <p:nvPr/>
            </p:nvSpPr>
            <p:spPr>
              <a:xfrm flipH="1" rot="10800000">
                <a:off x="768690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1" name="Google Shape;21231;p23"/>
              <p:cNvSpPr/>
              <p:nvPr/>
            </p:nvSpPr>
            <p:spPr>
              <a:xfrm flipH="1" rot="10800000">
                <a:off x="790172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2" name="Google Shape;21232;p23"/>
              <p:cNvSpPr/>
              <p:nvPr/>
            </p:nvSpPr>
            <p:spPr>
              <a:xfrm flipH="1" rot="10800000">
                <a:off x="8116546"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3" name="Google Shape;21233;p23"/>
              <p:cNvSpPr/>
              <p:nvPr/>
            </p:nvSpPr>
            <p:spPr>
              <a:xfrm flipH="1" rot="10800000">
                <a:off x="833137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4" name="Google Shape;21234;p23"/>
              <p:cNvSpPr/>
              <p:nvPr/>
            </p:nvSpPr>
            <p:spPr>
              <a:xfrm flipH="1" rot="10800000">
                <a:off x="854619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5" name="Google Shape;21235;p23"/>
              <p:cNvSpPr/>
              <p:nvPr/>
            </p:nvSpPr>
            <p:spPr>
              <a:xfrm flipH="1" rot="10800000">
                <a:off x="8761016"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6" name="Google Shape;21236;p23"/>
              <p:cNvSpPr/>
              <p:nvPr/>
            </p:nvSpPr>
            <p:spPr>
              <a:xfrm flipH="1" rot="10800000">
                <a:off x="897584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7" name="Google Shape;21237;p23"/>
              <p:cNvSpPr/>
              <p:nvPr/>
            </p:nvSpPr>
            <p:spPr>
              <a:xfrm flipH="1" rot="10800000">
                <a:off x="-46739"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8" name="Google Shape;21238;p23"/>
              <p:cNvSpPr/>
              <p:nvPr/>
            </p:nvSpPr>
            <p:spPr>
              <a:xfrm flipH="1" rot="10800000">
                <a:off x="16808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9" name="Google Shape;21239;p23"/>
              <p:cNvSpPr/>
              <p:nvPr/>
            </p:nvSpPr>
            <p:spPr>
              <a:xfrm flipH="1" rot="10800000">
                <a:off x="38290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0" name="Google Shape;21240;p23"/>
              <p:cNvSpPr/>
              <p:nvPr/>
            </p:nvSpPr>
            <p:spPr>
              <a:xfrm flipH="1" rot="10800000">
                <a:off x="59773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1" name="Google Shape;21241;p23"/>
              <p:cNvSpPr/>
              <p:nvPr/>
            </p:nvSpPr>
            <p:spPr>
              <a:xfrm flipH="1" rot="10800000">
                <a:off x="81255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2" name="Google Shape;21242;p23"/>
              <p:cNvSpPr/>
              <p:nvPr/>
            </p:nvSpPr>
            <p:spPr>
              <a:xfrm flipH="1" rot="10800000">
                <a:off x="102737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3" name="Google Shape;21243;p23"/>
              <p:cNvSpPr/>
              <p:nvPr/>
            </p:nvSpPr>
            <p:spPr>
              <a:xfrm flipH="1" rot="10800000">
                <a:off x="124220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4" name="Google Shape;21244;p23"/>
              <p:cNvSpPr/>
              <p:nvPr/>
            </p:nvSpPr>
            <p:spPr>
              <a:xfrm flipH="1" rot="10800000">
                <a:off x="145702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5" name="Google Shape;21245;p23"/>
              <p:cNvSpPr/>
              <p:nvPr/>
            </p:nvSpPr>
            <p:spPr>
              <a:xfrm flipH="1" rot="10800000">
                <a:off x="167184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6" name="Google Shape;21246;p23"/>
              <p:cNvSpPr/>
              <p:nvPr/>
            </p:nvSpPr>
            <p:spPr>
              <a:xfrm flipH="1" rot="10800000">
                <a:off x="188667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7" name="Google Shape;21247;p23"/>
              <p:cNvSpPr/>
              <p:nvPr/>
            </p:nvSpPr>
            <p:spPr>
              <a:xfrm flipH="1" rot="10800000">
                <a:off x="210149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8" name="Google Shape;21248;p23"/>
              <p:cNvSpPr/>
              <p:nvPr/>
            </p:nvSpPr>
            <p:spPr>
              <a:xfrm flipH="1" rot="10800000">
                <a:off x="231631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9" name="Google Shape;21249;p23"/>
              <p:cNvSpPr/>
              <p:nvPr/>
            </p:nvSpPr>
            <p:spPr>
              <a:xfrm flipH="1" rot="10800000">
                <a:off x="253114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0" name="Google Shape;21250;p23"/>
              <p:cNvSpPr/>
              <p:nvPr/>
            </p:nvSpPr>
            <p:spPr>
              <a:xfrm flipH="1" rot="10800000">
                <a:off x="274596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1" name="Google Shape;21251;p23"/>
              <p:cNvSpPr/>
              <p:nvPr/>
            </p:nvSpPr>
            <p:spPr>
              <a:xfrm flipH="1" rot="10800000">
                <a:off x="296078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2" name="Google Shape;21252;p23"/>
              <p:cNvSpPr/>
              <p:nvPr/>
            </p:nvSpPr>
            <p:spPr>
              <a:xfrm flipH="1" rot="10800000">
                <a:off x="317561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3" name="Google Shape;21253;p23"/>
              <p:cNvSpPr/>
              <p:nvPr/>
            </p:nvSpPr>
            <p:spPr>
              <a:xfrm flipH="1" rot="10800000">
                <a:off x="339043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4" name="Google Shape;21254;p23"/>
              <p:cNvSpPr/>
              <p:nvPr/>
            </p:nvSpPr>
            <p:spPr>
              <a:xfrm flipH="1" rot="10800000">
                <a:off x="360525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5" name="Google Shape;21255;p23"/>
              <p:cNvSpPr/>
              <p:nvPr/>
            </p:nvSpPr>
            <p:spPr>
              <a:xfrm flipH="1" rot="10800000">
                <a:off x="382008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6" name="Google Shape;21256;p23"/>
              <p:cNvSpPr/>
              <p:nvPr/>
            </p:nvSpPr>
            <p:spPr>
              <a:xfrm flipH="1" rot="10800000">
                <a:off x="403490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7" name="Google Shape;21257;p23"/>
              <p:cNvSpPr/>
              <p:nvPr/>
            </p:nvSpPr>
            <p:spPr>
              <a:xfrm flipH="1" rot="10800000">
                <a:off x="424972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8" name="Google Shape;21258;p23"/>
              <p:cNvSpPr/>
              <p:nvPr/>
            </p:nvSpPr>
            <p:spPr>
              <a:xfrm flipH="1" rot="10800000">
                <a:off x="446455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9" name="Google Shape;21259;p23"/>
              <p:cNvSpPr/>
              <p:nvPr/>
            </p:nvSpPr>
            <p:spPr>
              <a:xfrm flipH="1" rot="10800000">
                <a:off x="467937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0" name="Google Shape;21260;p23"/>
              <p:cNvSpPr/>
              <p:nvPr/>
            </p:nvSpPr>
            <p:spPr>
              <a:xfrm flipH="1" rot="10800000">
                <a:off x="489419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1" name="Google Shape;21261;p23"/>
              <p:cNvSpPr/>
              <p:nvPr/>
            </p:nvSpPr>
            <p:spPr>
              <a:xfrm flipH="1" rot="10800000">
                <a:off x="510902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2" name="Google Shape;21262;p23"/>
              <p:cNvSpPr/>
              <p:nvPr/>
            </p:nvSpPr>
            <p:spPr>
              <a:xfrm flipH="1" rot="10800000">
                <a:off x="532384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3" name="Google Shape;21263;p23"/>
              <p:cNvSpPr/>
              <p:nvPr/>
            </p:nvSpPr>
            <p:spPr>
              <a:xfrm flipH="1" rot="10800000">
                <a:off x="553866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4" name="Google Shape;21264;p23"/>
              <p:cNvSpPr/>
              <p:nvPr/>
            </p:nvSpPr>
            <p:spPr>
              <a:xfrm flipH="1" rot="10800000">
                <a:off x="575349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5" name="Google Shape;21265;p23"/>
              <p:cNvSpPr/>
              <p:nvPr/>
            </p:nvSpPr>
            <p:spPr>
              <a:xfrm flipH="1" rot="10800000">
                <a:off x="596831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6" name="Google Shape;21266;p23"/>
              <p:cNvSpPr/>
              <p:nvPr/>
            </p:nvSpPr>
            <p:spPr>
              <a:xfrm flipH="1" rot="10800000">
                <a:off x="618313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7" name="Google Shape;21267;p23"/>
              <p:cNvSpPr/>
              <p:nvPr/>
            </p:nvSpPr>
            <p:spPr>
              <a:xfrm flipH="1" rot="10800000">
                <a:off x="639796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8" name="Google Shape;21268;p23"/>
              <p:cNvSpPr/>
              <p:nvPr/>
            </p:nvSpPr>
            <p:spPr>
              <a:xfrm flipH="1" rot="10800000">
                <a:off x="661278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9" name="Google Shape;21269;p23"/>
              <p:cNvSpPr/>
              <p:nvPr/>
            </p:nvSpPr>
            <p:spPr>
              <a:xfrm flipH="1" rot="10800000">
                <a:off x="682760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0" name="Google Shape;21270;p23"/>
              <p:cNvSpPr/>
              <p:nvPr/>
            </p:nvSpPr>
            <p:spPr>
              <a:xfrm flipH="1" rot="10800000">
                <a:off x="704243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1" name="Google Shape;21271;p23"/>
              <p:cNvSpPr/>
              <p:nvPr/>
            </p:nvSpPr>
            <p:spPr>
              <a:xfrm flipH="1" rot="10800000">
                <a:off x="725725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2" name="Google Shape;21272;p23"/>
              <p:cNvSpPr/>
              <p:nvPr/>
            </p:nvSpPr>
            <p:spPr>
              <a:xfrm flipH="1" rot="10800000">
                <a:off x="747207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3" name="Google Shape;21273;p23"/>
              <p:cNvSpPr/>
              <p:nvPr/>
            </p:nvSpPr>
            <p:spPr>
              <a:xfrm flipH="1" rot="10800000">
                <a:off x="768690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4" name="Google Shape;21274;p23"/>
              <p:cNvSpPr/>
              <p:nvPr/>
            </p:nvSpPr>
            <p:spPr>
              <a:xfrm flipH="1" rot="10800000">
                <a:off x="790172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5" name="Google Shape;21275;p23"/>
              <p:cNvSpPr/>
              <p:nvPr/>
            </p:nvSpPr>
            <p:spPr>
              <a:xfrm flipH="1" rot="10800000">
                <a:off x="8116546"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6" name="Google Shape;21276;p23"/>
              <p:cNvSpPr/>
              <p:nvPr/>
            </p:nvSpPr>
            <p:spPr>
              <a:xfrm flipH="1" rot="10800000">
                <a:off x="833137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7" name="Google Shape;21277;p23"/>
              <p:cNvSpPr/>
              <p:nvPr/>
            </p:nvSpPr>
            <p:spPr>
              <a:xfrm flipH="1" rot="10800000">
                <a:off x="854619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8" name="Google Shape;21278;p23"/>
              <p:cNvSpPr/>
              <p:nvPr/>
            </p:nvSpPr>
            <p:spPr>
              <a:xfrm flipH="1" rot="10800000">
                <a:off x="8761016"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9" name="Google Shape;21279;p23"/>
              <p:cNvSpPr/>
              <p:nvPr/>
            </p:nvSpPr>
            <p:spPr>
              <a:xfrm flipH="1" rot="10800000">
                <a:off x="897584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0" name="Google Shape;21280;p23"/>
              <p:cNvSpPr/>
              <p:nvPr/>
            </p:nvSpPr>
            <p:spPr>
              <a:xfrm flipH="1" rot="10800000">
                <a:off x="-46739"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1" name="Google Shape;21281;p23"/>
              <p:cNvSpPr/>
              <p:nvPr/>
            </p:nvSpPr>
            <p:spPr>
              <a:xfrm flipH="1" rot="10800000">
                <a:off x="16808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2" name="Google Shape;21282;p23"/>
              <p:cNvSpPr/>
              <p:nvPr/>
            </p:nvSpPr>
            <p:spPr>
              <a:xfrm flipH="1" rot="10800000">
                <a:off x="38290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3" name="Google Shape;21283;p23"/>
              <p:cNvSpPr/>
              <p:nvPr/>
            </p:nvSpPr>
            <p:spPr>
              <a:xfrm flipH="1" rot="10800000">
                <a:off x="59773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4" name="Google Shape;21284;p23"/>
              <p:cNvSpPr/>
              <p:nvPr/>
            </p:nvSpPr>
            <p:spPr>
              <a:xfrm flipH="1" rot="10800000">
                <a:off x="81255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5" name="Google Shape;21285;p23"/>
              <p:cNvSpPr/>
              <p:nvPr/>
            </p:nvSpPr>
            <p:spPr>
              <a:xfrm flipH="1" rot="10800000">
                <a:off x="102737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6" name="Google Shape;21286;p23"/>
              <p:cNvSpPr/>
              <p:nvPr/>
            </p:nvSpPr>
            <p:spPr>
              <a:xfrm flipH="1" rot="10800000">
                <a:off x="124220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7" name="Google Shape;21287;p23"/>
              <p:cNvSpPr/>
              <p:nvPr/>
            </p:nvSpPr>
            <p:spPr>
              <a:xfrm flipH="1" rot="10800000">
                <a:off x="145702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8" name="Google Shape;21288;p23"/>
              <p:cNvSpPr/>
              <p:nvPr/>
            </p:nvSpPr>
            <p:spPr>
              <a:xfrm flipH="1" rot="10800000">
                <a:off x="167184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9" name="Google Shape;21289;p23"/>
              <p:cNvSpPr/>
              <p:nvPr/>
            </p:nvSpPr>
            <p:spPr>
              <a:xfrm flipH="1" rot="10800000">
                <a:off x="188667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0" name="Google Shape;21290;p23"/>
              <p:cNvSpPr/>
              <p:nvPr/>
            </p:nvSpPr>
            <p:spPr>
              <a:xfrm flipH="1" rot="10800000">
                <a:off x="210149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1" name="Google Shape;21291;p23"/>
              <p:cNvSpPr/>
              <p:nvPr/>
            </p:nvSpPr>
            <p:spPr>
              <a:xfrm flipH="1" rot="10800000">
                <a:off x="231631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2" name="Google Shape;21292;p23"/>
              <p:cNvSpPr/>
              <p:nvPr/>
            </p:nvSpPr>
            <p:spPr>
              <a:xfrm flipH="1" rot="10800000">
                <a:off x="253114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3" name="Google Shape;21293;p23"/>
              <p:cNvSpPr/>
              <p:nvPr/>
            </p:nvSpPr>
            <p:spPr>
              <a:xfrm flipH="1" rot="10800000">
                <a:off x="274596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4" name="Google Shape;21294;p23"/>
              <p:cNvSpPr/>
              <p:nvPr/>
            </p:nvSpPr>
            <p:spPr>
              <a:xfrm flipH="1" rot="10800000">
                <a:off x="296078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5" name="Google Shape;21295;p23"/>
              <p:cNvSpPr/>
              <p:nvPr/>
            </p:nvSpPr>
            <p:spPr>
              <a:xfrm flipH="1" rot="10800000">
                <a:off x="317561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6" name="Google Shape;21296;p23"/>
              <p:cNvSpPr/>
              <p:nvPr/>
            </p:nvSpPr>
            <p:spPr>
              <a:xfrm flipH="1" rot="10800000">
                <a:off x="339043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7" name="Google Shape;21297;p23"/>
              <p:cNvSpPr/>
              <p:nvPr/>
            </p:nvSpPr>
            <p:spPr>
              <a:xfrm flipH="1" rot="10800000">
                <a:off x="360525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8" name="Google Shape;21298;p23"/>
              <p:cNvSpPr/>
              <p:nvPr/>
            </p:nvSpPr>
            <p:spPr>
              <a:xfrm flipH="1" rot="10800000">
                <a:off x="382008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9" name="Google Shape;21299;p23"/>
              <p:cNvSpPr/>
              <p:nvPr/>
            </p:nvSpPr>
            <p:spPr>
              <a:xfrm flipH="1" rot="10800000">
                <a:off x="403490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0" name="Google Shape;21300;p23"/>
              <p:cNvSpPr/>
              <p:nvPr/>
            </p:nvSpPr>
            <p:spPr>
              <a:xfrm flipH="1" rot="10800000">
                <a:off x="424972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1" name="Google Shape;21301;p23"/>
              <p:cNvSpPr/>
              <p:nvPr/>
            </p:nvSpPr>
            <p:spPr>
              <a:xfrm flipH="1" rot="10800000">
                <a:off x="446455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2" name="Google Shape;21302;p23"/>
              <p:cNvSpPr/>
              <p:nvPr/>
            </p:nvSpPr>
            <p:spPr>
              <a:xfrm flipH="1" rot="10800000">
                <a:off x="467937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3" name="Google Shape;21303;p23"/>
              <p:cNvSpPr/>
              <p:nvPr/>
            </p:nvSpPr>
            <p:spPr>
              <a:xfrm flipH="1" rot="10800000">
                <a:off x="489419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4" name="Google Shape;21304;p23"/>
              <p:cNvSpPr/>
              <p:nvPr/>
            </p:nvSpPr>
            <p:spPr>
              <a:xfrm flipH="1" rot="10800000">
                <a:off x="510902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5" name="Google Shape;21305;p23"/>
              <p:cNvSpPr/>
              <p:nvPr/>
            </p:nvSpPr>
            <p:spPr>
              <a:xfrm flipH="1" rot="10800000">
                <a:off x="532384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6" name="Google Shape;21306;p23"/>
              <p:cNvSpPr/>
              <p:nvPr/>
            </p:nvSpPr>
            <p:spPr>
              <a:xfrm flipH="1" rot="10800000">
                <a:off x="553866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7" name="Google Shape;21307;p23"/>
              <p:cNvSpPr/>
              <p:nvPr/>
            </p:nvSpPr>
            <p:spPr>
              <a:xfrm flipH="1" rot="10800000">
                <a:off x="575349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8" name="Google Shape;21308;p23"/>
              <p:cNvSpPr/>
              <p:nvPr/>
            </p:nvSpPr>
            <p:spPr>
              <a:xfrm flipH="1" rot="10800000">
                <a:off x="596831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9" name="Google Shape;21309;p23"/>
              <p:cNvSpPr/>
              <p:nvPr/>
            </p:nvSpPr>
            <p:spPr>
              <a:xfrm flipH="1" rot="10800000">
                <a:off x="618313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0" name="Google Shape;21310;p23"/>
              <p:cNvSpPr/>
              <p:nvPr/>
            </p:nvSpPr>
            <p:spPr>
              <a:xfrm flipH="1" rot="10800000">
                <a:off x="639796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1" name="Google Shape;21311;p23"/>
              <p:cNvSpPr/>
              <p:nvPr/>
            </p:nvSpPr>
            <p:spPr>
              <a:xfrm flipH="1" rot="10800000">
                <a:off x="661278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2" name="Google Shape;21312;p23"/>
              <p:cNvSpPr/>
              <p:nvPr/>
            </p:nvSpPr>
            <p:spPr>
              <a:xfrm flipH="1" rot="10800000">
                <a:off x="682760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3" name="Google Shape;21313;p23"/>
              <p:cNvSpPr/>
              <p:nvPr/>
            </p:nvSpPr>
            <p:spPr>
              <a:xfrm flipH="1" rot="10800000">
                <a:off x="704243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4" name="Google Shape;21314;p23"/>
              <p:cNvSpPr/>
              <p:nvPr/>
            </p:nvSpPr>
            <p:spPr>
              <a:xfrm flipH="1" rot="10800000">
                <a:off x="725725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5" name="Google Shape;21315;p23"/>
              <p:cNvSpPr/>
              <p:nvPr/>
            </p:nvSpPr>
            <p:spPr>
              <a:xfrm flipH="1" rot="10800000">
                <a:off x="747207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6" name="Google Shape;21316;p23"/>
              <p:cNvSpPr/>
              <p:nvPr/>
            </p:nvSpPr>
            <p:spPr>
              <a:xfrm flipH="1" rot="10800000">
                <a:off x="768690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7" name="Google Shape;21317;p23"/>
              <p:cNvSpPr/>
              <p:nvPr/>
            </p:nvSpPr>
            <p:spPr>
              <a:xfrm flipH="1" rot="10800000">
                <a:off x="790172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8" name="Google Shape;21318;p23"/>
              <p:cNvSpPr/>
              <p:nvPr/>
            </p:nvSpPr>
            <p:spPr>
              <a:xfrm flipH="1" rot="10800000">
                <a:off x="8116546"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9" name="Google Shape;21319;p23"/>
              <p:cNvSpPr/>
              <p:nvPr/>
            </p:nvSpPr>
            <p:spPr>
              <a:xfrm flipH="1" rot="10800000">
                <a:off x="833137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0" name="Google Shape;21320;p23"/>
              <p:cNvSpPr/>
              <p:nvPr/>
            </p:nvSpPr>
            <p:spPr>
              <a:xfrm flipH="1" rot="10800000">
                <a:off x="854619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1" name="Google Shape;21321;p23"/>
              <p:cNvSpPr/>
              <p:nvPr/>
            </p:nvSpPr>
            <p:spPr>
              <a:xfrm flipH="1" rot="10800000">
                <a:off x="8761016"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2" name="Google Shape;21322;p23"/>
              <p:cNvSpPr/>
              <p:nvPr/>
            </p:nvSpPr>
            <p:spPr>
              <a:xfrm flipH="1" rot="10800000">
                <a:off x="897584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3" name="Google Shape;21323;p23"/>
              <p:cNvSpPr/>
              <p:nvPr/>
            </p:nvSpPr>
            <p:spPr>
              <a:xfrm flipH="1" rot="10800000">
                <a:off x="-46739"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4" name="Google Shape;21324;p23"/>
              <p:cNvSpPr/>
              <p:nvPr/>
            </p:nvSpPr>
            <p:spPr>
              <a:xfrm flipH="1" rot="10800000">
                <a:off x="16808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5" name="Google Shape;21325;p23"/>
              <p:cNvSpPr/>
              <p:nvPr/>
            </p:nvSpPr>
            <p:spPr>
              <a:xfrm flipH="1" rot="10800000">
                <a:off x="38290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6" name="Google Shape;21326;p23"/>
              <p:cNvSpPr/>
              <p:nvPr/>
            </p:nvSpPr>
            <p:spPr>
              <a:xfrm flipH="1" rot="10800000">
                <a:off x="59773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7" name="Google Shape;21327;p23"/>
              <p:cNvSpPr/>
              <p:nvPr/>
            </p:nvSpPr>
            <p:spPr>
              <a:xfrm flipH="1" rot="10800000">
                <a:off x="81255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8" name="Google Shape;21328;p23"/>
              <p:cNvSpPr/>
              <p:nvPr/>
            </p:nvSpPr>
            <p:spPr>
              <a:xfrm flipH="1" rot="10800000">
                <a:off x="102737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9" name="Google Shape;21329;p23"/>
              <p:cNvSpPr/>
              <p:nvPr/>
            </p:nvSpPr>
            <p:spPr>
              <a:xfrm flipH="1" rot="10800000">
                <a:off x="124220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0" name="Google Shape;21330;p23"/>
              <p:cNvSpPr/>
              <p:nvPr/>
            </p:nvSpPr>
            <p:spPr>
              <a:xfrm flipH="1" rot="10800000">
                <a:off x="145702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1" name="Google Shape;21331;p23"/>
              <p:cNvSpPr/>
              <p:nvPr/>
            </p:nvSpPr>
            <p:spPr>
              <a:xfrm flipH="1" rot="10800000">
                <a:off x="167184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2" name="Google Shape;21332;p23"/>
              <p:cNvSpPr/>
              <p:nvPr/>
            </p:nvSpPr>
            <p:spPr>
              <a:xfrm flipH="1" rot="10800000">
                <a:off x="188667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3" name="Google Shape;21333;p23"/>
              <p:cNvSpPr/>
              <p:nvPr/>
            </p:nvSpPr>
            <p:spPr>
              <a:xfrm flipH="1" rot="10800000">
                <a:off x="210149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4" name="Google Shape;21334;p23"/>
              <p:cNvSpPr/>
              <p:nvPr/>
            </p:nvSpPr>
            <p:spPr>
              <a:xfrm flipH="1" rot="10800000">
                <a:off x="231631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5" name="Google Shape;21335;p23"/>
              <p:cNvSpPr/>
              <p:nvPr/>
            </p:nvSpPr>
            <p:spPr>
              <a:xfrm flipH="1" rot="10800000">
                <a:off x="253114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6" name="Google Shape;21336;p23"/>
              <p:cNvSpPr/>
              <p:nvPr/>
            </p:nvSpPr>
            <p:spPr>
              <a:xfrm flipH="1" rot="10800000">
                <a:off x="274596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7" name="Google Shape;21337;p23"/>
              <p:cNvSpPr/>
              <p:nvPr/>
            </p:nvSpPr>
            <p:spPr>
              <a:xfrm flipH="1" rot="10800000">
                <a:off x="296078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8" name="Google Shape;21338;p23"/>
              <p:cNvSpPr/>
              <p:nvPr/>
            </p:nvSpPr>
            <p:spPr>
              <a:xfrm flipH="1" rot="10800000">
                <a:off x="317561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9" name="Google Shape;21339;p23"/>
              <p:cNvSpPr/>
              <p:nvPr/>
            </p:nvSpPr>
            <p:spPr>
              <a:xfrm flipH="1" rot="10800000">
                <a:off x="339043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0" name="Google Shape;21340;p23"/>
              <p:cNvSpPr/>
              <p:nvPr/>
            </p:nvSpPr>
            <p:spPr>
              <a:xfrm flipH="1" rot="10800000">
                <a:off x="360525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1" name="Google Shape;21341;p23"/>
              <p:cNvSpPr/>
              <p:nvPr/>
            </p:nvSpPr>
            <p:spPr>
              <a:xfrm flipH="1" rot="10800000">
                <a:off x="382008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2" name="Google Shape;21342;p23"/>
              <p:cNvSpPr/>
              <p:nvPr/>
            </p:nvSpPr>
            <p:spPr>
              <a:xfrm flipH="1" rot="10800000">
                <a:off x="403490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3" name="Google Shape;21343;p23"/>
              <p:cNvSpPr/>
              <p:nvPr/>
            </p:nvSpPr>
            <p:spPr>
              <a:xfrm flipH="1" rot="10800000">
                <a:off x="424972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4" name="Google Shape;21344;p23"/>
              <p:cNvSpPr/>
              <p:nvPr/>
            </p:nvSpPr>
            <p:spPr>
              <a:xfrm flipH="1" rot="10800000">
                <a:off x="446455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5" name="Google Shape;21345;p23"/>
              <p:cNvSpPr/>
              <p:nvPr/>
            </p:nvSpPr>
            <p:spPr>
              <a:xfrm flipH="1" rot="10800000">
                <a:off x="467937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6" name="Google Shape;21346;p23"/>
              <p:cNvSpPr/>
              <p:nvPr/>
            </p:nvSpPr>
            <p:spPr>
              <a:xfrm flipH="1" rot="10800000">
                <a:off x="489419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7" name="Google Shape;21347;p23"/>
              <p:cNvSpPr/>
              <p:nvPr/>
            </p:nvSpPr>
            <p:spPr>
              <a:xfrm flipH="1" rot="10800000">
                <a:off x="510902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8" name="Google Shape;21348;p23"/>
              <p:cNvSpPr/>
              <p:nvPr/>
            </p:nvSpPr>
            <p:spPr>
              <a:xfrm flipH="1" rot="10800000">
                <a:off x="532384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9" name="Google Shape;21349;p23"/>
              <p:cNvSpPr/>
              <p:nvPr/>
            </p:nvSpPr>
            <p:spPr>
              <a:xfrm flipH="1" rot="10800000">
                <a:off x="553866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0" name="Google Shape;21350;p23"/>
              <p:cNvSpPr/>
              <p:nvPr/>
            </p:nvSpPr>
            <p:spPr>
              <a:xfrm flipH="1" rot="10800000">
                <a:off x="575349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1" name="Google Shape;21351;p23"/>
              <p:cNvSpPr/>
              <p:nvPr/>
            </p:nvSpPr>
            <p:spPr>
              <a:xfrm flipH="1" rot="10800000">
                <a:off x="596831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2" name="Google Shape;21352;p23"/>
              <p:cNvSpPr/>
              <p:nvPr/>
            </p:nvSpPr>
            <p:spPr>
              <a:xfrm flipH="1" rot="10800000">
                <a:off x="618313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3" name="Google Shape;21353;p23"/>
              <p:cNvSpPr/>
              <p:nvPr/>
            </p:nvSpPr>
            <p:spPr>
              <a:xfrm flipH="1" rot="10800000">
                <a:off x="639796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4" name="Google Shape;21354;p23"/>
              <p:cNvSpPr/>
              <p:nvPr/>
            </p:nvSpPr>
            <p:spPr>
              <a:xfrm flipH="1" rot="10800000">
                <a:off x="661278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5" name="Google Shape;21355;p23"/>
              <p:cNvSpPr/>
              <p:nvPr/>
            </p:nvSpPr>
            <p:spPr>
              <a:xfrm flipH="1" rot="10800000">
                <a:off x="682760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6" name="Google Shape;21356;p23"/>
              <p:cNvSpPr/>
              <p:nvPr/>
            </p:nvSpPr>
            <p:spPr>
              <a:xfrm flipH="1" rot="10800000">
                <a:off x="704243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7" name="Google Shape;21357;p23"/>
              <p:cNvSpPr/>
              <p:nvPr/>
            </p:nvSpPr>
            <p:spPr>
              <a:xfrm flipH="1" rot="10800000">
                <a:off x="725725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8" name="Google Shape;21358;p23"/>
              <p:cNvSpPr/>
              <p:nvPr/>
            </p:nvSpPr>
            <p:spPr>
              <a:xfrm flipH="1" rot="10800000">
                <a:off x="747207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9" name="Google Shape;21359;p23"/>
              <p:cNvSpPr/>
              <p:nvPr/>
            </p:nvSpPr>
            <p:spPr>
              <a:xfrm flipH="1" rot="10800000">
                <a:off x="768690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0" name="Google Shape;21360;p23"/>
              <p:cNvSpPr/>
              <p:nvPr/>
            </p:nvSpPr>
            <p:spPr>
              <a:xfrm flipH="1" rot="10800000">
                <a:off x="790172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1" name="Google Shape;21361;p23"/>
              <p:cNvSpPr/>
              <p:nvPr/>
            </p:nvSpPr>
            <p:spPr>
              <a:xfrm flipH="1" rot="10800000">
                <a:off x="8116546"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2" name="Google Shape;21362;p23"/>
              <p:cNvSpPr/>
              <p:nvPr/>
            </p:nvSpPr>
            <p:spPr>
              <a:xfrm flipH="1" rot="10800000">
                <a:off x="833137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3" name="Google Shape;21363;p23"/>
              <p:cNvSpPr/>
              <p:nvPr/>
            </p:nvSpPr>
            <p:spPr>
              <a:xfrm flipH="1" rot="10800000">
                <a:off x="854619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4" name="Google Shape;21364;p23"/>
              <p:cNvSpPr/>
              <p:nvPr/>
            </p:nvSpPr>
            <p:spPr>
              <a:xfrm flipH="1" rot="10800000">
                <a:off x="8761016"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5" name="Google Shape;21365;p23"/>
              <p:cNvSpPr/>
              <p:nvPr/>
            </p:nvSpPr>
            <p:spPr>
              <a:xfrm flipH="1" rot="10800000">
                <a:off x="897584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6" name="Google Shape;21366;p23"/>
              <p:cNvSpPr/>
              <p:nvPr/>
            </p:nvSpPr>
            <p:spPr>
              <a:xfrm flipH="1" rot="10800000">
                <a:off x="-46739"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7" name="Google Shape;21367;p23"/>
              <p:cNvSpPr/>
              <p:nvPr/>
            </p:nvSpPr>
            <p:spPr>
              <a:xfrm flipH="1" rot="10800000">
                <a:off x="16808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8" name="Google Shape;21368;p23"/>
              <p:cNvSpPr/>
              <p:nvPr/>
            </p:nvSpPr>
            <p:spPr>
              <a:xfrm flipH="1" rot="10800000">
                <a:off x="38290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9" name="Google Shape;21369;p23"/>
              <p:cNvSpPr/>
              <p:nvPr/>
            </p:nvSpPr>
            <p:spPr>
              <a:xfrm flipH="1" rot="10800000">
                <a:off x="59773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0" name="Google Shape;21370;p23"/>
              <p:cNvSpPr/>
              <p:nvPr/>
            </p:nvSpPr>
            <p:spPr>
              <a:xfrm flipH="1" rot="10800000">
                <a:off x="81255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1" name="Google Shape;21371;p23"/>
              <p:cNvSpPr/>
              <p:nvPr/>
            </p:nvSpPr>
            <p:spPr>
              <a:xfrm flipH="1" rot="10800000">
                <a:off x="102737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2" name="Google Shape;21372;p23"/>
              <p:cNvSpPr/>
              <p:nvPr/>
            </p:nvSpPr>
            <p:spPr>
              <a:xfrm flipH="1" rot="10800000">
                <a:off x="124220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3" name="Google Shape;21373;p23"/>
              <p:cNvSpPr/>
              <p:nvPr/>
            </p:nvSpPr>
            <p:spPr>
              <a:xfrm flipH="1" rot="10800000">
                <a:off x="145702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4" name="Google Shape;21374;p23"/>
              <p:cNvSpPr/>
              <p:nvPr/>
            </p:nvSpPr>
            <p:spPr>
              <a:xfrm flipH="1" rot="10800000">
                <a:off x="167184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5" name="Google Shape;21375;p23"/>
              <p:cNvSpPr/>
              <p:nvPr/>
            </p:nvSpPr>
            <p:spPr>
              <a:xfrm flipH="1" rot="10800000">
                <a:off x="188667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6" name="Google Shape;21376;p23"/>
              <p:cNvSpPr/>
              <p:nvPr/>
            </p:nvSpPr>
            <p:spPr>
              <a:xfrm flipH="1" rot="10800000">
                <a:off x="210149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7" name="Google Shape;21377;p23"/>
              <p:cNvSpPr/>
              <p:nvPr/>
            </p:nvSpPr>
            <p:spPr>
              <a:xfrm flipH="1" rot="10800000">
                <a:off x="231631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8" name="Google Shape;21378;p23"/>
              <p:cNvSpPr/>
              <p:nvPr/>
            </p:nvSpPr>
            <p:spPr>
              <a:xfrm flipH="1" rot="10800000">
                <a:off x="253114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9" name="Google Shape;21379;p23"/>
              <p:cNvSpPr/>
              <p:nvPr/>
            </p:nvSpPr>
            <p:spPr>
              <a:xfrm flipH="1" rot="10800000">
                <a:off x="274596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0" name="Google Shape;21380;p23"/>
              <p:cNvSpPr/>
              <p:nvPr/>
            </p:nvSpPr>
            <p:spPr>
              <a:xfrm flipH="1" rot="10800000">
                <a:off x="296078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1" name="Google Shape;21381;p23"/>
              <p:cNvSpPr/>
              <p:nvPr/>
            </p:nvSpPr>
            <p:spPr>
              <a:xfrm flipH="1" rot="10800000">
                <a:off x="317561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2" name="Google Shape;21382;p23"/>
              <p:cNvSpPr/>
              <p:nvPr/>
            </p:nvSpPr>
            <p:spPr>
              <a:xfrm flipH="1" rot="10800000">
                <a:off x="339043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3" name="Google Shape;21383;p23"/>
              <p:cNvSpPr/>
              <p:nvPr/>
            </p:nvSpPr>
            <p:spPr>
              <a:xfrm flipH="1" rot="10800000">
                <a:off x="360525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4" name="Google Shape;21384;p23"/>
              <p:cNvSpPr/>
              <p:nvPr/>
            </p:nvSpPr>
            <p:spPr>
              <a:xfrm flipH="1" rot="10800000">
                <a:off x="382008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5" name="Google Shape;21385;p23"/>
              <p:cNvSpPr/>
              <p:nvPr/>
            </p:nvSpPr>
            <p:spPr>
              <a:xfrm flipH="1" rot="10800000">
                <a:off x="403490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6" name="Google Shape;21386;p23"/>
              <p:cNvSpPr/>
              <p:nvPr/>
            </p:nvSpPr>
            <p:spPr>
              <a:xfrm flipH="1" rot="10800000">
                <a:off x="424972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7" name="Google Shape;21387;p23"/>
              <p:cNvSpPr/>
              <p:nvPr/>
            </p:nvSpPr>
            <p:spPr>
              <a:xfrm flipH="1" rot="10800000">
                <a:off x="446455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8" name="Google Shape;21388;p23"/>
              <p:cNvSpPr/>
              <p:nvPr/>
            </p:nvSpPr>
            <p:spPr>
              <a:xfrm flipH="1" rot="10800000">
                <a:off x="467937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9" name="Google Shape;21389;p23"/>
              <p:cNvSpPr/>
              <p:nvPr/>
            </p:nvSpPr>
            <p:spPr>
              <a:xfrm flipH="1" rot="10800000">
                <a:off x="489419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0" name="Google Shape;21390;p23"/>
              <p:cNvSpPr/>
              <p:nvPr/>
            </p:nvSpPr>
            <p:spPr>
              <a:xfrm flipH="1" rot="10800000">
                <a:off x="510902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1" name="Google Shape;21391;p23"/>
              <p:cNvSpPr/>
              <p:nvPr/>
            </p:nvSpPr>
            <p:spPr>
              <a:xfrm flipH="1" rot="10800000">
                <a:off x="532384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2" name="Google Shape;21392;p23"/>
              <p:cNvSpPr/>
              <p:nvPr/>
            </p:nvSpPr>
            <p:spPr>
              <a:xfrm flipH="1" rot="10800000">
                <a:off x="553866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3" name="Google Shape;21393;p23"/>
              <p:cNvSpPr/>
              <p:nvPr/>
            </p:nvSpPr>
            <p:spPr>
              <a:xfrm flipH="1" rot="10800000">
                <a:off x="575349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4" name="Google Shape;21394;p23"/>
              <p:cNvSpPr/>
              <p:nvPr/>
            </p:nvSpPr>
            <p:spPr>
              <a:xfrm flipH="1" rot="10800000">
                <a:off x="596831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5" name="Google Shape;21395;p23"/>
              <p:cNvSpPr/>
              <p:nvPr/>
            </p:nvSpPr>
            <p:spPr>
              <a:xfrm flipH="1" rot="10800000">
                <a:off x="618313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6" name="Google Shape;21396;p23"/>
              <p:cNvSpPr/>
              <p:nvPr/>
            </p:nvSpPr>
            <p:spPr>
              <a:xfrm flipH="1" rot="10800000">
                <a:off x="639796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7" name="Google Shape;21397;p23"/>
              <p:cNvSpPr/>
              <p:nvPr/>
            </p:nvSpPr>
            <p:spPr>
              <a:xfrm flipH="1" rot="10800000">
                <a:off x="661278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8" name="Google Shape;21398;p23"/>
              <p:cNvSpPr/>
              <p:nvPr/>
            </p:nvSpPr>
            <p:spPr>
              <a:xfrm flipH="1" rot="10800000">
                <a:off x="682760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9" name="Google Shape;21399;p23"/>
              <p:cNvSpPr/>
              <p:nvPr/>
            </p:nvSpPr>
            <p:spPr>
              <a:xfrm flipH="1" rot="10800000">
                <a:off x="704243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0" name="Google Shape;21400;p23"/>
              <p:cNvSpPr/>
              <p:nvPr/>
            </p:nvSpPr>
            <p:spPr>
              <a:xfrm flipH="1" rot="10800000">
                <a:off x="725725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1" name="Google Shape;21401;p23"/>
              <p:cNvSpPr/>
              <p:nvPr/>
            </p:nvSpPr>
            <p:spPr>
              <a:xfrm flipH="1" rot="10800000">
                <a:off x="747207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2" name="Google Shape;21402;p23"/>
              <p:cNvSpPr/>
              <p:nvPr/>
            </p:nvSpPr>
            <p:spPr>
              <a:xfrm flipH="1" rot="10800000">
                <a:off x="768690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3" name="Google Shape;21403;p23"/>
              <p:cNvSpPr/>
              <p:nvPr/>
            </p:nvSpPr>
            <p:spPr>
              <a:xfrm flipH="1" rot="10800000">
                <a:off x="790172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4" name="Google Shape;21404;p23"/>
              <p:cNvSpPr/>
              <p:nvPr/>
            </p:nvSpPr>
            <p:spPr>
              <a:xfrm flipH="1" rot="10800000">
                <a:off x="8116546"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5" name="Google Shape;21405;p23"/>
              <p:cNvSpPr/>
              <p:nvPr/>
            </p:nvSpPr>
            <p:spPr>
              <a:xfrm flipH="1" rot="10800000">
                <a:off x="833137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6" name="Google Shape;21406;p23"/>
              <p:cNvSpPr/>
              <p:nvPr/>
            </p:nvSpPr>
            <p:spPr>
              <a:xfrm flipH="1" rot="10800000">
                <a:off x="854619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7" name="Google Shape;21407;p23"/>
              <p:cNvSpPr/>
              <p:nvPr/>
            </p:nvSpPr>
            <p:spPr>
              <a:xfrm flipH="1" rot="10800000">
                <a:off x="8761016"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8" name="Google Shape;21408;p23"/>
              <p:cNvSpPr/>
              <p:nvPr/>
            </p:nvSpPr>
            <p:spPr>
              <a:xfrm flipH="1" rot="10800000">
                <a:off x="897584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9" name="Google Shape;21409;p23"/>
              <p:cNvSpPr/>
              <p:nvPr/>
            </p:nvSpPr>
            <p:spPr>
              <a:xfrm flipH="1" rot="10800000">
                <a:off x="-46739"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0" name="Google Shape;21410;p23"/>
              <p:cNvSpPr/>
              <p:nvPr/>
            </p:nvSpPr>
            <p:spPr>
              <a:xfrm flipH="1" rot="10800000">
                <a:off x="16808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1" name="Google Shape;21411;p23"/>
              <p:cNvSpPr/>
              <p:nvPr/>
            </p:nvSpPr>
            <p:spPr>
              <a:xfrm flipH="1" rot="10800000">
                <a:off x="38290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2" name="Google Shape;21412;p23"/>
              <p:cNvSpPr/>
              <p:nvPr/>
            </p:nvSpPr>
            <p:spPr>
              <a:xfrm flipH="1" rot="10800000">
                <a:off x="59773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3" name="Google Shape;21413;p23"/>
              <p:cNvSpPr/>
              <p:nvPr/>
            </p:nvSpPr>
            <p:spPr>
              <a:xfrm flipH="1" rot="10800000">
                <a:off x="81255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4" name="Google Shape;21414;p23"/>
              <p:cNvSpPr/>
              <p:nvPr/>
            </p:nvSpPr>
            <p:spPr>
              <a:xfrm flipH="1" rot="10800000">
                <a:off x="102737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5" name="Google Shape;21415;p23"/>
              <p:cNvSpPr/>
              <p:nvPr/>
            </p:nvSpPr>
            <p:spPr>
              <a:xfrm flipH="1" rot="10800000">
                <a:off x="124220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6" name="Google Shape;21416;p23"/>
              <p:cNvSpPr/>
              <p:nvPr/>
            </p:nvSpPr>
            <p:spPr>
              <a:xfrm flipH="1" rot="10800000">
                <a:off x="145702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7" name="Google Shape;21417;p23"/>
              <p:cNvSpPr/>
              <p:nvPr/>
            </p:nvSpPr>
            <p:spPr>
              <a:xfrm flipH="1" rot="10800000">
                <a:off x="167184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8" name="Google Shape;21418;p23"/>
              <p:cNvSpPr/>
              <p:nvPr/>
            </p:nvSpPr>
            <p:spPr>
              <a:xfrm flipH="1" rot="10800000">
                <a:off x="188667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9" name="Google Shape;21419;p23"/>
              <p:cNvSpPr/>
              <p:nvPr/>
            </p:nvSpPr>
            <p:spPr>
              <a:xfrm flipH="1" rot="10800000">
                <a:off x="210149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0" name="Google Shape;21420;p23"/>
              <p:cNvSpPr/>
              <p:nvPr/>
            </p:nvSpPr>
            <p:spPr>
              <a:xfrm flipH="1" rot="10800000">
                <a:off x="231631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1" name="Google Shape;21421;p23"/>
              <p:cNvSpPr/>
              <p:nvPr/>
            </p:nvSpPr>
            <p:spPr>
              <a:xfrm flipH="1" rot="10800000">
                <a:off x="253114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2" name="Google Shape;21422;p23"/>
              <p:cNvSpPr/>
              <p:nvPr/>
            </p:nvSpPr>
            <p:spPr>
              <a:xfrm flipH="1" rot="10800000">
                <a:off x="274596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3" name="Google Shape;21423;p23"/>
              <p:cNvSpPr/>
              <p:nvPr/>
            </p:nvSpPr>
            <p:spPr>
              <a:xfrm flipH="1" rot="10800000">
                <a:off x="296078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4" name="Google Shape;21424;p23"/>
              <p:cNvSpPr/>
              <p:nvPr/>
            </p:nvSpPr>
            <p:spPr>
              <a:xfrm flipH="1" rot="10800000">
                <a:off x="317561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5" name="Google Shape;21425;p23"/>
              <p:cNvSpPr/>
              <p:nvPr/>
            </p:nvSpPr>
            <p:spPr>
              <a:xfrm flipH="1" rot="10800000">
                <a:off x="339043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6" name="Google Shape;21426;p23"/>
              <p:cNvSpPr/>
              <p:nvPr/>
            </p:nvSpPr>
            <p:spPr>
              <a:xfrm flipH="1" rot="10800000">
                <a:off x="360525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7" name="Google Shape;21427;p23"/>
              <p:cNvSpPr/>
              <p:nvPr/>
            </p:nvSpPr>
            <p:spPr>
              <a:xfrm flipH="1" rot="10800000">
                <a:off x="382008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8" name="Google Shape;21428;p23"/>
              <p:cNvSpPr/>
              <p:nvPr/>
            </p:nvSpPr>
            <p:spPr>
              <a:xfrm flipH="1" rot="10800000">
                <a:off x="403490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9" name="Google Shape;21429;p23"/>
              <p:cNvSpPr/>
              <p:nvPr/>
            </p:nvSpPr>
            <p:spPr>
              <a:xfrm flipH="1" rot="10800000">
                <a:off x="424972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0" name="Google Shape;21430;p23"/>
              <p:cNvSpPr/>
              <p:nvPr/>
            </p:nvSpPr>
            <p:spPr>
              <a:xfrm flipH="1" rot="10800000">
                <a:off x="446455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1" name="Google Shape;21431;p23"/>
              <p:cNvSpPr/>
              <p:nvPr/>
            </p:nvSpPr>
            <p:spPr>
              <a:xfrm flipH="1" rot="10800000">
                <a:off x="467937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2" name="Google Shape;21432;p23"/>
              <p:cNvSpPr/>
              <p:nvPr/>
            </p:nvSpPr>
            <p:spPr>
              <a:xfrm flipH="1" rot="10800000">
                <a:off x="489419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3" name="Google Shape;21433;p23"/>
              <p:cNvSpPr/>
              <p:nvPr/>
            </p:nvSpPr>
            <p:spPr>
              <a:xfrm flipH="1" rot="10800000">
                <a:off x="510902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4" name="Google Shape;21434;p23"/>
              <p:cNvSpPr/>
              <p:nvPr/>
            </p:nvSpPr>
            <p:spPr>
              <a:xfrm flipH="1" rot="10800000">
                <a:off x="532384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5" name="Google Shape;21435;p23"/>
              <p:cNvSpPr/>
              <p:nvPr/>
            </p:nvSpPr>
            <p:spPr>
              <a:xfrm flipH="1" rot="10800000">
                <a:off x="553866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6" name="Google Shape;21436;p23"/>
              <p:cNvSpPr/>
              <p:nvPr/>
            </p:nvSpPr>
            <p:spPr>
              <a:xfrm flipH="1" rot="10800000">
                <a:off x="575349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7" name="Google Shape;21437;p23"/>
              <p:cNvSpPr/>
              <p:nvPr/>
            </p:nvSpPr>
            <p:spPr>
              <a:xfrm flipH="1" rot="10800000">
                <a:off x="596831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8" name="Google Shape;21438;p23"/>
              <p:cNvSpPr/>
              <p:nvPr/>
            </p:nvSpPr>
            <p:spPr>
              <a:xfrm flipH="1" rot="10800000">
                <a:off x="618313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9" name="Google Shape;21439;p23"/>
              <p:cNvSpPr/>
              <p:nvPr/>
            </p:nvSpPr>
            <p:spPr>
              <a:xfrm flipH="1" rot="10800000">
                <a:off x="639796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0" name="Google Shape;21440;p23"/>
              <p:cNvSpPr/>
              <p:nvPr/>
            </p:nvSpPr>
            <p:spPr>
              <a:xfrm flipH="1" rot="10800000">
                <a:off x="661278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1" name="Google Shape;21441;p23"/>
              <p:cNvSpPr/>
              <p:nvPr/>
            </p:nvSpPr>
            <p:spPr>
              <a:xfrm flipH="1" rot="10800000">
                <a:off x="682760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2" name="Google Shape;21442;p23"/>
              <p:cNvSpPr/>
              <p:nvPr/>
            </p:nvSpPr>
            <p:spPr>
              <a:xfrm flipH="1" rot="10800000">
                <a:off x="704243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3" name="Google Shape;21443;p23"/>
              <p:cNvSpPr/>
              <p:nvPr/>
            </p:nvSpPr>
            <p:spPr>
              <a:xfrm flipH="1" rot="10800000">
                <a:off x="725725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4" name="Google Shape;21444;p23"/>
              <p:cNvSpPr/>
              <p:nvPr/>
            </p:nvSpPr>
            <p:spPr>
              <a:xfrm flipH="1" rot="10800000">
                <a:off x="747207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5" name="Google Shape;21445;p23"/>
              <p:cNvSpPr/>
              <p:nvPr/>
            </p:nvSpPr>
            <p:spPr>
              <a:xfrm flipH="1" rot="10800000">
                <a:off x="768690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6" name="Google Shape;21446;p23"/>
              <p:cNvSpPr/>
              <p:nvPr/>
            </p:nvSpPr>
            <p:spPr>
              <a:xfrm flipH="1" rot="10800000">
                <a:off x="790172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7" name="Google Shape;21447;p23"/>
              <p:cNvSpPr/>
              <p:nvPr/>
            </p:nvSpPr>
            <p:spPr>
              <a:xfrm flipH="1" rot="10800000">
                <a:off x="8116546"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8" name="Google Shape;21448;p23"/>
              <p:cNvSpPr/>
              <p:nvPr/>
            </p:nvSpPr>
            <p:spPr>
              <a:xfrm flipH="1" rot="10800000">
                <a:off x="833137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9" name="Google Shape;21449;p23"/>
              <p:cNvSpPr/>
              <p:nvPr/>
            </p:nvSpPr>
            <p:spPr>
              <a:xfrm flipH="1" rot="10800000">
                <a:off x="854619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0" name="Google Shape;21450;p23"/>
              <p:cNvSpPr/>
              <p:nvPr/>
            </p:nvSpPr>
            <p:spPr>
              <a:xfrm flipH="1" rot="10800000">
                <a:off x="8761016"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1" name="Google Shape;21451;p23"/>
              <p:cNvSpPr/>
              <p:nvPr/>
            </p:nvSpPr>
            <p:spPr>
              <a:xfrm flipH="1" rot="10800000">
                <a:off x="897584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2" name="Google Shape;21452;p23"/>
              <p:cNvSpPr/>
              <p:nvPr/>
            </p:nvSpPr>
            <p:spPr>
              <a:xfrm flipH="1" rot="10800000">
                <a:off x="-46739"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3" name="Google Shape;21453;p23"/>
              <p:cNvSpPr/>
              <p:nvPr/>
            </p:nvSpPr>
            <p:spPr>
              <a:xfrm flipH="1" rot="10800000">
                <a:off x="16808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4" name="Google Shape;21454;p23"/>
              <p:cNvSpPr/>
              <p:nvPr/>
            </p:nvSpPr>
            <p:spPr>
              <a:xfrm flipH="1" rot="10800000">
                <a:off x="38290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5" name="Google Shape;21455;p23"/>
              <p:cNvSpPr/>
              <p:nvPr/>
            </p:nvSpPr>
            <p:spPr>
              <a:xfrm flipH="1" rot="10800000">
                <a:off x="59773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6" name="Google Shape;21456;p23"/>
              <p:cNvSpPr/>
              <p:nvPr/>
            </p:nvSpPr>
            <p:spPr>
              <a:xfrm flipH="1" rot="10800000">
                <a:off x="81255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7" name="Google Shape;21457;p23"/>
              <p:cNvSpPr/>
              <p:nvPr/>
            </p:nvSpPr>
            <p:spPr>
              <a:xfrm flipH="1" rot="10800000">
                <a:off x="102737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8" name="Google Shape;21458;p23"/>
              <p:cNvSpPr/>
              <p:nvPr/>
            </p:nvSpPr>
            <p:spPr>
              <a:xfrm flipH="1" rot="10800000">
                <a:off x="124220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9" name="Google Shape;21459;p23"/>
              <p:cNvSpPr/>
              <p:nvPr/>
            </p:nvSpPr>
            <p:spPr>
              <a:xfrm flipH="1" rot="10800000">
                <a:off x="145702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0" name="Google Shape;21460;p23"/>
              <p:cNvSpPr/>
              <p:nvPr/>
            </p:nvSpPr>
            <p:spPr>
              <a:xfrm flipH="1" rot="10800000">
                <a:off x="167184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1" name="Google Shape;21461;p23"/>
              <p:cNvSpPr/>
              <p:nvPr/>
            </p:nvSpPr>
            <p:spPr>
              <a:xfrm flipH="1" rot="10800000">
                <a:off x="188667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2" name="Google Shape;21462;p23"/>
              <p:cNvSpPr/>
              <p:nvPr/>
            </p:nvSpPr>
            <p:spPr>
              <a:xfrm flipH="1" rot="10800000">
                <a:off x="210149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3" name="Google Shape;21463;p23"/>
              <p:cNvSpPr/>
              <p:nvPr/>
            </p:nvSpPr>
            <p:spPr>
              <a:xfrm flipH="1" rot="10800000">
                <a:off x="231631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4" name="Google Shape;21464;p23"/>
              <p:cNvSpPr/>
              <p:nvPr/>
            </p:nvSpPr>
            <p:spPr>
              <a:xfrm flipH="1" rot="10800000">
                <a:off x="253114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5" name="Google Shape;21465;p23"/>
              <p:cNvSpPr/>
              <p:nvPr/>
            </p:nvSpPr>
            <p:spPr>
              <a:xfrm flipH="1" rot="10800000">
                <a:off x="274596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6" name="Google Shape;21466;p23"/>
              <p:cNvSpPr/>
              <p:nvPr/>
            </p:nvSpPr>
            <p:spPr>
              <a:xfrm flipH="1" rot="10800000">
                <a:off x="296078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7" name="Google Shape;21467;p23"/>
              <p:cNvSpPr/>
              <p:nvPr/>
            </p:nvSpPr>
            <p:spPr>
              <a:xfrm flipH="1" rot="10800000">
                <a:off x="317561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8" name="Google Shape;21468;p23"/>
              <p:cNvSpPr/>
              <p:nvPr/>
            </p:nvSpPr>
            <p:spPr>
              <a:xfrm flipH="1" rot="10800000">
                <a:off x="339043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9" name="Google Shape;21469;p23"/>
              <p:cNvSpPr/>
              <p:nvPr/>
            </p:nvSpPr>
            <p:spPr>
              <a:xfrm flipH="1" rot="10800000">
                <a:off x="360525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0" name="Google Shape;21470;p23"/>
              <p:cNvSpPr/>
              <p:nvPr/>
            </p:nvSpPr>
            <p:spPr>
              <a:xfrm flipH="1" rot="10800000">
                <a:off x="382008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1" name="Google Shape;21471;p23"/>
              <p:cNvSpPr/>
              <p:nvPr/>
            </p:nvSpPr>
            <p:spPr>
              <a:xfrm flipH="1" rot="10800000">
                <a:off x="403490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2" name="Google Shape;21472;p23"/>
              <p:cNvSpPr/>
              <p:nvPr/>
            </p:nvSpPr>
            <p:spPr>
              <a:xfrm flipH="1" rot="10800000">
                <a:off x="424972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3" name="Google Shape;21473;p23"/>
              <p:cNvSpPr/>
              <p:nvPr/>
            </p:nvSpPr>
            <p:spPr>
              <a:xfrm flipH="1" rot="10800000">
                <a:off x="446455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4" name="Google Shape;21474;p23"/>
              <p:cNvSpPr/>
              <p:nvPr/>
            </p:nvSpPr>
            <p:spPr>
              <a:xfrm flipH="1" rot="10800000">
                <a:off x="467937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5" name="Google Shape;21475;p23"/>
              <p:cNvSpPr/>
              <p:nvPr/>
            </p:nvSpPr>
            <p:spPr>
              <a:xfrm flipH="1" rot="10800000">
                <a:off x="489419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6" name="Google Shape;21476;p23"/>
              <p:cNvSpPr/>
              <p:nvPr/>
            </p:nvSpPr>
            <p:spPr>
              <a:xfrm flipH="1" rot="10800000">
                <a:off x="510902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7" name="Google Shape;21477;p23"/>
              <p:cNvSpPr/>
              <p:nvPr/>
            </p:nvSpPr>
            <p:spPr>
              <a:xfrm flipH="1" rot="10800000">
                <a:off x="532384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8" name="Google Shape;21478;p23"/>
              <p:cNvSpPr/>
              <p:nvPr/>
            </p:nvSpPr>
            <p:spPr>
              <a:xfrm flipH="1" rot="10800000">
                <a:off x="553866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9" name="Google Shape;21479;p23"/>
              <p:cNvSpPr/>
              <p:nvPr/>
            </p:nvSpPr>
            <p:spPr>
              <a:xfrm flipH="1" rot="10800000">
                <a:off x="575349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0" name="Google Shape;21480;p23"/>
              <p:cNvSpPr/>
              <p:nvPr/>
            </p:nvSpPr>
            <p:spPr>
              <a:xfrm flipH="1" rot="10800000">
                <a:off x="596831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1" name="Google Shape;21481;p23"/>
              <p:cNvSpPr/>
              <p:nvPr/>
            </p:nvSpPr>
            <p:spPr>
              <a:xfrm flipH="1" rot="10800000">
                <a:off x="618313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2" name="Google Shape;21482;p23"/>
              <p:cNvSpPr/>
              <p:nvPr/>
            </p:nvSpPr>
            <p:spPr>
              <a:xfrm flipH="1" rot="10800000">
                <a:off x="639796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3" name="Google Shape;21483;p23"/>
              <p:cNvSpPr/>
              <p:nvPr/>
            </p:nvSpPr>
            <p:spPr>
              <a:xfrm flipH="1" rot="10800000">
                <a:off x="661278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4" name="Google Shape;21484;p23"/>
              <p:cNvSpPr/>
              <p:nvPr/>
            </p:nvSpPr>
            <p:spPr>
              <a:xfrm flipH="1" rot="10800000">
                <a:off x="682760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5" name="Google Shape;21485;p23"/>
              <p:cNvSpPr/>
              <p:nvPr/>
            </p:nvSpPr>
            <p:spPr>
              <a:xfrm flipH="1" rot="10800000">
                <a:off x="704243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6" name="Google Shape;21486;p23"/>
              <p:cNvSpPr/>
              <p:nvPr/>
            </p:nvSpPr>
            <p:spPr>
              <a:xfrm flipH="1" rot="10800000">
                <a:off x="725725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7" name="Google Shape;21487;p23"/>
              <p:cNvSpPr/>
              <p:nvPr/>
            </p:nvSpPr>
            <p:spPr>
              <a:xfrm flipH="1" rot="10800000">
                <a:off x="747207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8" name="Google Shape;21488;p23"/>
              <p:cNvSpPr/>
              <p:nvPr/>
            </p:nvSpPr>
            <p:spPr>
              <a:xfrm flipH="1" rot="10800000">
                <a:off x="768690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9" name="Google Shape;21489;p23"/>
              <p:cNvSpPr/>
              <p:nvPr/>
            </p:nvSpPr>
            <p:spPr>
              <a:xfrm flipH="1" rot="10800000">
                <a:off x="790172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0" name="Google Shape;21490;p23"/>
              <p:cNvSpPr/>
              <p:nvPr/>
            </p:nvSpPr>
            <p:spPr>
              <a:xfrm flipH="1" rot="10800000">
                <a:off x="8116546"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1" name="Google Shape;21491;p23"/>
              <p:cNvSpPr/>
              <p:nvPr/>
            </p:nvSpPr>
            <p:spPr>
              <a:xfrm flipH="1" rot="10800000">
                <a:off x="833137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2" name="Google Shape;21492;p23"/>
              <p:cNvSpPr/>
              <p:nvPr/>
            </p:nvSpPr>
            <p:spPr>
              <a:xfrm flipH="1" rot="10800000">
                <a:off x="854619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3" name="Google Shape;21493;p23"/>
              <p:cNvSpPr/>
              <p:nvPr/>
            </p:nvSpPr>
            <p:spPr>
              <a:xfrm flipH="1" rot="10800000">
                <a:off x="8761016"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4" name="Google Shape;21494;p23"/>
              <p:cNvSpPr/>
              <p:nvPr/>
            </p:nvSpPr>
            <p:spPr>
              <a:xfrm flipH="1" rot="10800000">
                <a:off x="897584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5" name="Google Shape;21495;p23"/>
              <p:cNvSpPr/>
              <p:nvPr/>
            </p:nvSpPr>
            <p:spPr>
              <a:xfrm flipH="1" rot="10800000">
                <a:off x="-46739"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6" name="Google Shape;21496;p23"/>
              <p:cNvSpPr/>
              <p:nvPr/>
            </p:nvSpPr>
            <p:spPr>
              <a:xfrm flipH="1" rot="10800000">
                <a:off x="16808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7" name="Google Shape;21497;p23"/>
              <p:cNvSpPr/>
              <p:nvPr/>
            </p:nvSpPr>
            <p:spPr>
              <a:xfrm flipH="1" rot="10800000">
                <a:off x="38290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8" name="Google Shape;21498;p23"/>
              <p:cNvSpPr/>
              <p:nvPr/>
            </p:nvSpPr>
            <p:spPr>
              <a:xfrm flipH="1" rot="10800000">
                <a:off x="59773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9" name="Google Shape;21499;p23"/>
              <p:cNvSpPr/>
              <p:nvPr/>
            </p:nvSpPr>
            <p:spPr>
              <a:xfrm flipH="1" rot="10800000">
                <a:off x="81255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0" name="Google Shape;21500;p23"/>
              <p:cNvSpPr/>
              <p:nvPr/>
            </p:nvSpPr>
            <p:spPr>
              <a:xfrm flipH="1" rot="10800000">
                <a:off x="102737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1" name="Google Shape;21501;p23"/>
              <p:cNvSpPr/>
              <p:nvPr/>
            </p:nvSpPr>
            <p:spPr>
              <a:xfrm flipH="1" rot="10800000">
                <a:off x="124220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2" name="Google Shape;21502;p23"/>
              <p:cNvSpPr/>
              <p:nvPr/>
            </p:nvSpPr>
            <p:spPr>
              <a:xfrm flipH="1" rot="10800000">
                <a:off x="145702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3" name="Google Shape;21503;p23"/>
              <p:cNvSpPr/>
              <p:nvPr/>
            </p:nvSpPr>
            <p:spPr>
              <a:xfrm flipH="1" rot="10800000">
                <a:off x="167184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4" name="Google Shape;21504;p23"/>
              <p:cNvSpPr/>
              <p:nvPr/>
            </p:nvSpPr>
            <p:spPr>
              <a:xfrm flipH="1" rot="10800000">
                <a:off x="188667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5" name="Google Shape;21505;p23"/>
              <p:cNvSpPr/>
              <p:nvPr/>
            </p:nvSpPr>
            <p:spPr>
              <a:xfrm flipH="1" rot="10800000">
                <a:off x="210149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6" name="Google Shape;21506;p23"/>
              <p:cNvSpPr/>
              <p:nvPr/>
            </p:nvSpPr>
            <p:spPr>
              <a:xfrm flipH="1" rot="10800000">
                <a:off x="231631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7" name="Google Shape;21507;p23"/>
              <p:cNvSpPr/>
              <p:nvPr/>
            </p:nvSpPr>
            <p:spPr>
              <a:xfrm flipH="1" rot="10800000">
                <a:off x="253114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8" name="Google Shape;21508;p23"/>
              <p:cNvSpPr/>
              <p:nvPr/>
            </p:nvSpPr>
            <p:spPr>
              <a:xfrm flipH="1" rot="10800000">
                <a:off x="274596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9" name="Google Shape;21509;p23"/>
              <p:cNvSpPr/>
              <p:nvPr/>
            </p:nvSpPr>
            <p:spPr>
              <a:xfrm flipH="1" rot="10800000">
                <a:off x="296078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0" name="Google Shape;21510;p23"/>
              <p:cNvSpPr/>
              <p:nvPr/>
            </p:nvSpPr>
            <p:spPr>
              <a:xfrm flipH="1" rot="10800000">
                <a:off x="317561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1" name="Google Shape;21511;p23"/>
              <p:cNvSpPr/>
              <p:nvPr/>
            </p:nvSpPr>
            <p:spPr>
              <a:xfrm flipH="1" rot="10800000">
                <a:off x="339043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2" name="Google Shape;21512;p23"/>
              <p:cNvSpPr/>
              <p:nvPr/>
            </p:nvSpPr>
            <p:spPr>
              <a:xfrm flipH="1" rot="10800000">
                <a:off x="360525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3" name="Google Shape;21513;p23"/>
              <p:cNvSpPr/>
              <p:nvPr/>
            </p:nvSpPr>
            <p:spPr>
              <a:xfrm flipH="1" rot="10800000">
                <a:off x="382008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4" name="Google Shape;21514;p23"/>
              <p:cNvSpPr/>
              <p:nvPr/>
            </p:nvSpPr>
            <p:spPr>
              <a:xfrm flipH="1" rot="10800000">
                <a:off x="403490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5" name="Google Shape;21515;p23"/>
              <p:cNvSpPr/>
              <p:nvPr/>
            </p:nvSpPr>
            <p:spPr>
              <a:xfrm flipH="1" rot="10800000">
                <a:off x="424972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6" name="Google Shape;21516;p23"/>
              <p:cNvSpPr/>
              <p:nvPr/>
            </p:nvSpPr>
            <p:spPr>
              <a:xfrm flipH="1" rot="10800000">
                <a:off x="446455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7" name="Google Shape;21517;p23"/>
              <p:cNvSpPr/>
              <p:nvPr/>
            </p:nvSpPr>
            <p:spPr>
              <a:xfrm flipH="1" rot="10800000">
                <a:off x="467937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8" name="Google Shape;21518;p23"/>
              <p:cNvSpPr/>
              <p:nvPr/>
            </p:nvSpPr>
            <p:spPr>
              <a:xfrm flipH="1" rot="10800000">
                <a:off x="489419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9" name="Google Shape;21519;p23"/>
              <p:cNvSpPr/>
              <p:nvPr/>
            </p:nvSpPr>
            <p:spPr>
              <a:xfrm flipH="1" rot="10800000">
                <a:off x="510902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0" name="Google Shape;21520;p23"/>
              <p:cNvSpPr/>
              <p:nvPr/>
            </p:nvSpPr>
            <p:spPr>
              <a:xfrm flipH="1" rot="10800000">
                <a:off x="532384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1" name="Google Shape;21521;p23"/>
              <p:cNvSpPr/>
              <p:nvPr/>
            </p:nvSpPr>
            <p:spPr>
              <a:xfrm flipH="1" rot="10800000">
                <a:off x="553866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2" name="Google Shape;21522;p23"/>
              <p:cNvSpPr/>
              <p:nvPr/>
            </p:nvSpPr>
            <p:spPr>
              <a:xfrm flipH="1" rot="10800000">
                <a:off x="575349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3" name="Google Shape;21523;p23"/>
              <p:cNvSpPr/>
              <p:nvPr/>
            </p:nvSpPr>
            <p:spPr>
              <a:xfrm flipH="1" rot="10800000">
                <a:off x="596831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4" name="Google Shape;21524;p23"/>
              <p:cNvSpPr/>
              <p:nvPr/>
            </p:nvSpPr>
            <p:spPr>
              <a:xfrm flipH="1" rot="10800000">
                <a:off x="618313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5" name="Google Shape;21525;p23"/>
              <p:cNvSpPr/>
              <p:nvPr/>
            </p:nvSpPr>
            <p:spPr>
              <a:xfrm flipH="1" rot="10800000">
                <a:off x="639796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6" name="Google Shape;21526;p23"/>
              <p:cNvSpPr/>
              <p:nvPr/>
            </p:nvSpPr>
            <p:spPr>
              <a:xfrm flipH="1" rot="10800000">
                <a:off x="661278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7" name="Google Shape;21527;p23"/>
              <p:cNvSpPr/>
              <p:nvPr/>
            </p:nvSpPr>
            <p:spPr>
              <a:xfrm flipH="1" rot="10800000">
                <a:off x="682760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8" name="Google Shape;21528;p23"/>
              <p:cNvSpPr/>
              <p:nvPr/>
            </p:nvSpPr>
            <p:spPr>
              <a:xfrm flipH="1" rot="10800000">
                <a:off x="704243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9" name="Google Shape;21529;p23"/>
              <p:cNvSpPr/>
              <p:nvPr/>
            </p:nvSpPr>
            <p:spPr>
              <a:xfrm flipH="1" rot="10800000">
                <a:off x="725725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0" name="Google Shape;21530;p23"/>
              <p:cNvSpPr/>
              <p:nvPr/>
            </p:nvSpPr>
            <p:spPr>
              <a:xfrm flipH="1" rot="10800000">
                <a:off x="747207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1" name="Google Shape;21531;p23"/>
              <p:cNvSpPr/>
              <p:nvPr/>
            </p:nvSpPr>
            <p:spPr>
              <a:xfrm flipH="1" rot="10800000">
                <a:off x="768690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2" name="Google Shape;21532;p23"/>
              <p:cNvSpPr/>
              <p:nvPr/>
            </p:nvSpPr>
            <p:spPr>
              <a:xfrm flipH="1" rot="10800000">
                <a:off x="790172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3" name="Google Shape;21533;p23"/>
              <p:cNvSpPr/>
              <p:nvPr/>
            </p:nvSpPr>
            <p:spPr>
              <a:xfrm flipH="1" rot="10800000">
                <a:off x="8116546"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4" name="Google Shape;21534;p23"/>
              <p:cNvSpPr/>
              <p:nvPr/>
            </p:nvSpPr>
            <p:spPr>
              <a:xfrm flipH="1" rot="10800000">
                <a:off x="833137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5" name="Google Shape;21535;p23"/>
              <p:cNvSpPr/>
              <p:nvPr/>
            </p:nvSpPr>
            <p:spPr>
              <a:xfrm flipH="1" rot="10800000">
                <a:off x="854619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6" name="Google Shape;21536;p23"/>
              <p:cNvSpPr/>
              <p:nvPr/>
            </p:nvSpPr>
            <p:spPr>
              <a:xfrm flipH="1" rot="10800000">
                <a:off x="8761016"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7" name="Google Shape;21537;p23"/>
              <p:cNvSpPr/>
              <p:nvPr/>
            </p:nvSpPr>
            <p:spPr>
              <a:xfrm flipH="1" rot="10800000">
                <a:off x="897584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8" name="Google Shape;21538;p23"/>
              <p:cNvSpPr/>
              <p:nvPr/>
            </p:nvSpPr>
            <p:spPr>
              <a:xfrm flipH="1" rot="10800000">
                <a:off x="-46739"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9" name="Google Shape;21539;p23"/>
              <p:cNvSpPr/>
              <p:nvPr/>
            </p:nvSpPr>
            <p:spPr>
              <a:xfrm flipH="1" rot="10800000">
                <a:off x="16808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0" name="Google Shape;21540;p23"/>
              <p:cNvSpPr/>
              <p:nvPr/>
            </p:nvSpPr>
            <p:spPr>
              <a:xfrm flipH="1" rot="10800000">
                <a:off x="38290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1" name="Google Shape;21541;p23"/>
              <p:cNvSpPr/>
              <p:nvPr/>
            </p:nvSpPr>
            <p:spPr>
              <a:xfrm flipH="1" rot="10800000">
                <a:off x="59773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2" name="Google Shape;21542;p23"/>
              <p:cNvSpPr/>
              <p:nvPr/>
            </p:nvSpPr>
            <p:spPr>
              <a:xfrm flipH="1" rot="10800000">
                <a:off x="81255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3" name="Google Shape;21543;p23"/>
              <p:cNvSpPr/>
              <p:nvPr/>
            </p:nvSpPr>
            <p:spPr>
              <a:xfrm flipH="1" rot="10800000">
                <a:off x="102737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4" name="Google Shape;21544;p23"/>
              <p:cNvSpPr/>
              <p:nvPr/>
            </p:nvSpPr>
            <p:spPr>
              <a:xfrm flipH="1" rot="10800000">
                <a:off x="124220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5" name="Google Shape;21545;p23"/>
              <p:cNvSpPr/>
              <p:nvPr/>
            </p:nvSpPr>
            <p:spPr>
              <a:xfrm flipH="1" rot="10800000">
                <a:off x="145702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6" name="Google Shape;21546;p23"/>
              <p:cNvSpPr/>
              <p:nvPr/>
            </p:nvSpPr>
            <p:spPr>
              <a:xfrm flipH="1" rot="10800000">
                <a:off x="167184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7" name="Google Shape;21547;p23"/>
              <p:cNvSpPr/>
              <p:nvPr/>
            </p:nvSpPr>
            <p:spPr>
              <a:xfrm flipH="1" rot="10800000">
                <a:off x="188667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8" name="Google Shape;21548;p23"/>
              <p:cNvSpPr/>
              <p:nvPr/>
            </p:nvSpPr>
            <p:spPr>
              <a:xfrm flipH="1" rot="10800000">
                <a:off x="210149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9" name="Google Shape;21549;p23"/>
              <p:cNvSpPr/>
              <p:nvPr/>
            </p:nvSpPr>
            <p:spPr>
              <a:xfrm flipH="1" rot="10800000">
                <a:off x="231631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0" name="Google Shape;21550;p23"/>
              <p:cNvSpPr/>
              <p:nvPr/>
            </p:nvSpPr>
            <p:spPr>
              <a:xfrm flipH="1" rot="10800000">
                <a:off x="253114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1" name="Google Shape;21551;p23"/>
              <p:cNvSpPr/>
              <p:nvPr/>
            </p:nvSpPr>
            <p:spPr>
              <a:xfrm flipH="1" rot="10800000">
                <a:off x="274596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2" name="Google Shape;21552;p23"/>
              <p:cNvSpPr/>
              <p:nvPr/>
            </p:nvSpPr>
            <p:spPr>
              <a:xfrm flipH="1" rot="10800000">
                <a:off x="296078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3" name="Google Shape;21553;p23"/>
              <p:cNvSpPr/>
              <p:nvPr/>
            </p:nvSpPr>
            <p:spPr>
              <a:xfrm flipH="1" rot="10800000">
                <a:off x="317561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4" name="Google Shape;21554;p23"/>
              <p:cNvSpPr/>
              <p:nvPr/>
            </p:nvSpPr>
            <p:spPr>
              <a:xfrm flipH="1" rot="10800000">
                <a:off x="339043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5" name="Google Shape;21555;p23"/>
              <p:cNvSpPr/>
              <p:nvPr/>
            </p:nvSpPr>
            <p:spPr>
              <a:xfrm flipH="1" rot="10800000">
                <a:off x="360525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6" name="Google Shape;21556;p23"/>
              <p:cNvSpPr/>
              <p:nvPr/>
            </p:nvSpPr>
            <p:spPr>
              <a:xfrm flipH="1" rot="10800000">
                <a:off x="382008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7" name="Google Shape;21557;p23"/>
              <p:cNvSpPr/>
              <p:nvPr/>
            </p:nvSpPr>
            <p:spPr>
              <a:xfrm flipH="1" rot="10800000">
                <a:off x="403490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8" name="Google Shape;21558;p23"/>
              <p:cNvSpPr/>
              <p:nvPr/>
            </p:nvSpPr>
            <p:spPr>
              <a:xfrm flipH="1" rot="10800000">
                <a:off x="424972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9" name="Google Shape;21559;p23"/>
              <p:cNvSpPr/>
              <p:nvPr/>
            </p:nvSpPr>
            <p:spPr>
              <a:xfrm flipH="1" rot="10800000">
                <a:off x="446455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0" name="Google Shape;21560;p23"/>
              <p:cNvSpPr/>
              <p:nvPr/>
            </p:nvSpPr>
            <p:spPr>
              <a:xfrm flipH="1" rot="10800000">
                <a:off x="467937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1" name="Google Shape;21561;p23"/>
              <p:cNvSpPr/>
              <p:nvPr/>
            </p:nvSpPr>
            <p:spPr>
              <a:xfrm flipH="1" rot="10800000">
                <a:off x="489419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2" name="Google Shape;21562;p23"/>
              <p:cNvSpPr/>
              <p:nvPr/>
            </p:nvSpPr>
            <p:spPr>
              <a:xfrm flipH="1" rot="10800000">
                <a:off x="510902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3" name="Google Shape;21563;p23"/>
              <p:cNvSpPr/>
              <p:nvPr/>
            </p:nvSpPr>
            <p:spPr>
              <a:xfrm flipH="1" rot="10800000">
                <a:off x="532384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4" name="Google Shape;21564;p23"/>
              <p:cNvSpPr/>
              <p:nvPr/>
            </p:nvSpPr>
            <p:spPr>
              <a:xfrm flipH="1" rot="10800000">
                <a:off x="553866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5" name="Google Shape;21565;p23"/>
              <p:cNvSpPr/>
              <p:nvPr/>
            </p:nvSpPr>
            <p:spPr>
              <a:xfrm flipH="1" rot="10800000">
                <a:off x="575349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6" name="Google Shape;21566;p23"/>
              <p:cNvSpPr/>
              <p:nvPr/>
            </p:nvSpPr>
            <p:spPr>
              <a:xfrm flipH="1" rot="10800000">
                <a:off x="596831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7" name="Google Shape;21567;p23"/>
              <p:cNvSpPr/>
              <p:nvPr/>
            </p:nvSpPr>
            <p:spPr>
              <a:xfrm flipH="1" rot="10800000">
                <a:off x="618313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8" name="Google Shape;21568;p23"/>
              <p:cNvSpPr/>
              <p:nvPr/>
            </p:nvSpPr>
            <p:spPr>
              <a:xfrm flipH="1" rot="10800000">
                <a:off x="639796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9" name="Google Shape;21569;p23"/>
              <p:cNvSpPr/>
              <p:nvPr/>
            </p:nvSpPr>
            <p:spPr>
              <a:xfrm flipH="1" rot="10800000">
                <a:off x="661278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0" name="Google Shape;21570;p23"/>
              <p:cNvSpPr/>
              <p:nvPr/>
            </p:nvSpPr>
            <p:spPr>
              <a:xfrm flipH="1" rot="10800000">
                <a:off x="682760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1" name="Google Shape;21571;p23"/>
              <p:cNvSpPr/>
              <p:nvPr/>
            </p:nvSpPr>
            <p:spPr>
              <a:xfrm flipH="1" rot="10800000">
                <a:off x="704243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2" name="Google Shape;21572;p23"/>
              <p:cNvSpPr/>
              <p:nvPr/>
            </p:nvSpPr>
            <p:spPr>
              <a:xfrm flipH="1" rot="10800000">
                <a:off x="725725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3" name="Google Shape;21573;p23"/>
              <p:cNvSpPr/>
              <p:nvPr/>
            </p:nvSpPr>
            <p:spPr>
              <a:xfrm flipH="1" rot="10800000">
                <a:off x="747207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4" name="Google Shape;21574;p23"/>
              <p:cNvSpPr/>
              <p:nvPr/>
            </p:nvSpPr>
            <p:spPr>
              <a:xfrm flipH="1" rot="10800000">
                <a:off x="768690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5" name="Google Shape;21575;p23"/>
              <p:cNvSpPr/>
              <p:nvPr/>
            </p:nvSpPr>
            <p:spPr>
              <a:xfrm flipH="1" rot="10800000">
                <a:off x="790172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6" name="Google Shape;21576;p23"/>
              <p:cNvSpPr/>
              <p:nvPr/>
            </p:nvSpPr>
            <p:spPr>
              <a:xfrm flipH="1" rot="10800000">
                <a:off x="8116546"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7" name="Google Shape;21577;p23"/>
              <p:cNvSpPr/>
              <p:nvPr/>
            </p:nvSpPr>
            <p:spPr>
              <a:xfrm flipH="1" rot="10800000">
                <a:off x="833137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8" name="Google Shape;21578;p23"/>
              <p:cNvSpPr/>
              <p:nvPr/>
            </p:nvSpPr>
            <p:spPr>
              <a:xfrm flipH="1" rot="10800000">
                <a:off x="854619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9" name="Google Shape;21579;p23"/>
              <p:cNvSpPr/>
              <p:nvPr/>
            </p:nvSpPr>
            <p:spPr>
              <a:xfrm flipH="1" rot="10800000">
                <a:off x="8761016"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0" name="Google Shape;21580;p23"/>
              <p:cNvSpPr/>
              <p:nvPr/>
            </p:nvSpPr>
            <p:spPr>
              <a:xfrm flipH="1" rot="10800000">
                <a:off x="897584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1" name="Google Shape;21581;p23"/>
              <p:cNvSpPr/>
              <p:nvPr/>
            </p:nvSpPr>
            <p:spPr>
              <a:xfrm flipH="1" rot="10800000">
                <a:off x="-46739"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2" name="Google Shape;21582;p23"/>
              <p:cNvSpPr/>
              <p:nvPr/>
            </p:nvSpPr>
            <p:spPr>
              <a:xfrm flipH="1" rot="10800000">
                <a:off x="16808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3" name="Google Shape;21583;p23"/>
              <p:cNvSpPr/>
              <p:nvPr/>
            </p:nvSpPr>
            <p:spPr>
              <a:xfrm flipH="1" rot="10800000">
                <a:off x="38290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4" name="Google Shape;21584;p23"/>
              <p:cNvSpPr/>
              <p:nvPr/>
            </p:nvSpPr>
            <p:spPr>
              <a:xfrm flipH="1" rot="10800000">
                <a:off x="59773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5" name="Google Shape;21585;p23"/>
              <p:cNvSpPr/>
              <p:nvPr/>
            </p:nvSpPr>
            <p:spPr>
              <a:xfrm flipH="1" rot="10800000">
                <a:off x="81255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6" name="Google Shape;21586;p23"/>
              <p:cNvSpPr/>
              <p:nvPr/>
            </p:nvSpPr>
            <p:spPr>
              <a:xfrm flipH="1" rot="10800000">
                <a:off x="102737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7" name="Google Shape;21587;p23"/>
              <p:cNvSpPr/>
              <p:nvPr/>
            </p:nvSpPr>
            <p:spPr>
              <a:xfrm flipH="1" rot="10800000">
                <a:off x="124220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8" name="Google Shape;21588;p23"/>
              <p:cNvSpPr/>
              <p:nvPr/>
            </p:nvSpPr>
            <p:spPr>
              <a:xfrm flipH="1" rot="10800000">
                <a:off x="145702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9" name="Google Shape;21589;p23"/>
              <p:cNvSpPr/>
              <p:nvPr/>
            </p:nvSpPr>
            <p:spPr>
              <a:xfrm flipH="1" rot="10800000">
                <a:off x="167184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0" name="Google Shape;21590;p23"/>
              <p:cNvSpPr/>
              <p:nvPr/>
            </p:nvSpPr>
            <p:spPr>
              <a:xfrm flipH="1" rot="10800000">
                <a:off x="188667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1" name="Google Shape;21591;p23"/>
              <p:cNvSpPr/>
              <p:nvPr/>
            </p:nvSpPr>
            <p:spPr>
              <a:xfrm flipH="1" rot="10800000">
                <a:off x="210149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2" name="Google Shape;21592;p23"/>
              <p:cNvSpPr/>
              <p:nvPr/>
            </p:nvSpPr>
            <p:spPr>
              <a:xfrm flipH="1" rot="10800000">
                <a:off x="231631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3" name="Google Shape;21593;p23"/>
              <p:cNvSpPr/>
              <p:nvPr/>
            </p:nvSpPr>
            <p:spPr>
              <a:xfrm flipH="1" rot="10800000">
                <a:off x="253114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4" name="Google Shape;21594;p23"/>
              <p:cNvSpPr/>
              <p:nvPr/>
            </p:nvSpPr>
            <p:spPr>
              <a:xfrm flipH="1" rot="10800000">
                <a:off x="274596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5" name="Google Shape;21595;p23"/>
              <p:cNvSpPr/>
              <p:nvPr/>
            </p:nvSpPr>
            <p:spPr>
              <a:xfrm flipH="1" rot="10800000">
                <a:off x="296078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6" name="Google Shape;21596;p23"/>
              <p:cNvSpPr/>
              <p:nvPr/>
            </p:nvSpPr>
            <p:spPr>
              <a:xfrm flipH="1" rot="10800000">
                <a:off x="317561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7" name="Google Shape;21597;p23"/>
              <p:cNvSpPr/>
              <p:nvPr/>
            </p:nvSpPr>
            <p:spPr>
              <a:xfrm flipH="1" rot="10800000">
                <a:off x="339043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8" name="Google Shape;21598;p23"/>
              <p:cNvSpPr/>
              <p:nvPr/>
            </p:nvSpPr>
            <p:spPr>
              <a:xfrm flipH="1" rot="10800000">
                <a:off x="360525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9" name="Google Shape;21599;p23"/>
              <p:cNvSpPr/>
              <p:nvPr/>
            </p:nvSpPr>
            <p:spPr>
              <a:xfrm flipH="1" rot="10800000">
                <a:off x="382008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0" name="Google Shape;21600;p23"/>
              <p:cNvSpPr/>
              <p:nvPr/>
            </p:nvSpPr>
            <p:spPr>
              <a:xfrm flipH="1" rot="10800000">
                <a:off x="403490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1" name="Google Shape;21601;p23"/>
              <p:cNvSpPr/>
              <p:nvPr/>
            </p:nvSpPr>
            <p:spPr>
              <a:xfrm flipH="1" rot="10800000">
                <a:off x="424972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2" name="Google Shape;21602;p23"/>
              <p:cNvSpPr/>
              <p:nvPr/>
            </p:nvSpPr>
            <p:spPr>
              <a:xfrm flipH="1" rot="10800000">
                <a:off x="446455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3" name="Google Shape;21603;p23"/>
              <p:cNvSpPr/>
              <p:nvPr/>
            </p:nvSpPr>
            <p:spPr>
              <a:xfrm flipH="1" rot="10800000">
                <a:off x="467937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4" name="Google Shape;21604;p23"/>
              <p:cNvSpPr/>
              <p:nvPr/>
            </p:nvSpPr>
            <p:spPr>
              <a:xfrm flipH="1" rot="10800000">
                <a:off x="489419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5" name="Google Shape;21605;p23"/>
              <p:cNvSpPr/>
              <p:nvPr/>
            </p:nvSpPr>
            <p:spPr>
              <a:xfrm flipH="1" rot="10800000">
                <a:off x="510902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6" name="Google Shape;21606;p23"/>
              <p:cNvSpPr/>
              <p:nvPr/>
            </p:nvSpPr>
            <p:spPr>
              <a:xfrm flipH="1" rot="10800000">
                <a:off x="532384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7" name="Google Shape;21607;p23"/>
              <p:cNvSpPr/>
              <p:nvPr/>
            </p:nvSpPr>
            <p:spPr>
              <a:xfrm flipH="1" rot="10800000">
                <a:off x="553866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8" name="Google Shape;21608;p23"/>
              <p:cNvSpPr/>
              <p:nvPr/>
            </p:nvSpPr>
            <p:spPr>
              <a:xfrm flipH="1" rot="10800000">
                <a:off x="575349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9" name="Google Shape;21609;p23"/>
              <p:cNvSpPr/>
              <p:nvPr/>
            </p:nvSpPr>
            <p:spPr>
              <a:xfrm flipH="1" rot="10800000">
                <a:off x="596831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0" name="Google Shape;21610;p23"/>
              <p:cNvSpPr/>
              <p:nvPr/>
            </p:nvSpPr>
            <p:spPr>
              <a:xfrm flipH="1" rot="10800000">
                <a:off x="618313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1" name="Google Shape;21611;p23"/>
              <p:cNvSpPr/>
              <p:nvPr/>
            </p:nvSpPr>
            <p:spPr>
              <a:xfrm flipH="1" rot="10800000">
                <a:off x="639796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2" name="Google Shape;21612;p23"/>
              <p:cNvSpPr/>
              <p:nvPr/>
            </p:nvSpPr>
            <p:spPr>
              <a:xfrm flipH="1" rot="10800000">
                <a:off x="661278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3" name="Google Shape;21613;p23"/>
              <p:cNvSpPr/>
              <p:nvPr/>
            </p:nvSpPr>
            <p:spPr>
              <a:xfrm flipH="1" rot="10800000">
                <a:off x="682760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4" name="Google Shape;21614;p23"/>
              <p:cNvSpPr/>
              <p:nvPr/>
            </p:nvSpPr>
            <p:spPr>
              <a:xfrm flipH="1" rot="10800000">
                <a:off x="704243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5" name="Google Shape;21615;p23"/>
              <p:cNvSpPr/>
              <p:nvPr/>
            </p:nvSpPr>
            <p:spPr>
              <a:xfrm flipH="1" rot="10800000">
                <a:off x="725725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6" name="Google Shape;21616;p23"/>
              <p:cNvSpPr/>
              <p:nvPr/>
            </p:nvSpPr>
            <p:spPr>
              <a:xfrm flipH="1" rot="10800000">
                <a:off x="747207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7" name="Google Shape;21617;p23"/>
              <p:cNvSpPr/>
              <p:nvPr/>
            </p:nvSpPr>
            <p:spPr>
              <a:xfrm flipH="1" rot="10800000">
                <a:off x="768690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8" name="Google Shape;21618;p23"/>
              <p:cNvSpPr/>
              <p:nvPr/>
            </p:nvSpPr>
            <p:spPr>
              <a:xfrm flipH="1" rot="10800000">
                <a:off x="790172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9" name="Google Shape;21619;p23"/>
              <p:cNvSpPr/>
              <p:nvPr/>
            </p:nvSpPr>
            <p:spPr>
              <a:xfrm flipH="1" rot="10800000">
                <a:off x="8116546"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0" name="Google Shape;21620;p23"/>
              <p:cNvSpPr/>
              <p:nvPr/>
            </p:nvSpPr>
            <p:spPr>
              <a:xfrm flipH="1" rot="10800000">
                <a:off x="833137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1" name="Google Shape;21621;p23"/>
              <p:cNvSpPr/>
              <p:nvPr/>
            </p:nvSpPr>
            <p:spPr>
              <a:xfrm flipH="1" rot="10800000">
                <a:off x="854619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2" name="Google Shape;21622;p23"/>
              <p:cNvSpPr/>
              <p:nvPr/>
            </p:nvSpPr>
            <p:spPr>
              <a:xfrm flipH="1" rot="10800000">
                <a:off x="8761016"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3" name="Google Shape;21623;p23"/>
              <p:cNvSpPr/>
              <p:nvPr/>
            </p:nvSpPr>
            <p:spPr>
              <a:xfrm flipH="1" rot="10800000">
                <a:off x="897584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4" name="Google Shape;21624;p23"/>
              <p:cNvSpPr/>
              <p:nvPr/>
            </p:nvSpPr>
            <p:spPr>
              <a:xfrm flipH="1" rot="10800000">
                <a:off x="-46739"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5" name="Google Shape;21625;p23"/>
              <p:cNvSpPr/>
              <p:nvPr/>
            </p:nvSpPr>
            <p:spPr>
              <a:xfrm flipH="1" rot="10800000">
                <a:off x="16808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6" name="Google Shape;21626;p23"/>
              <p:cNvSpPr/>
              <p:nvPr/>
            </p:nvSpPr>
            <p:spPr>
              <a:xfrm flipH="1" rot="10800000">
                <a:off x="38290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7" name="Google Shape;21627;p23"/>
              <p:cNvSpPr/>
              <p:nvPr/>
            </p:nvSpPr>
            <p:spPr>
              <a:xfrm flipH="1" rot="10800000">
                <a:off x="59773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8" name="Google Shape;21628;p23"/>
              <p:cNvSpPr/>
              <p:nvPr/>
            </p:nvSpPr>
            <p:spPr>
              <a:xfrm flipH="1" rot="10800000">
                <a:off x="81255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9" name="Google Shape;21629;p23"/>
              <p:cNvSpPr/>
              <p:nvPr/>
            </p:nvSpPr>
            <p:spPr>
              <a:xfrm flipH="1" rot="10800000">
                <a:off x="102737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0" name="Google Shape;21630;p23"/>
              <p:cNvSpPr/>
              <p:nvPr/>
            </p:nvSpPr>
            <p:spPr>
              <a:xfrm flipH="1" rot="10800000">
                <a:off x="124220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1" name="Google Shape;21631;p23"/>
              <p:cNvSpPr/>
              <p:nvPr/>
            </p:nvSpPr>
            <p:spPr>
              <a:xfrm flipH="1" rot="10800000">
                <a:off x="145702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2" name="Google Shape;21632;p23"/>
              <p:cNvSpPr/>
              <p:nvPr/>
            </p:nvSpPr>
            <p:spPr>
              <a:xfrm flipH="1" rot="10800000">
                <a:off x="167184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3" name="Google Shape;21633;p23"/>
              <p:cNvSpPr/>
              <p:nvPr/>
            </p:nvSpPr>
            <p:spPr>
              <a:xfrm flipH="1" rot="10800000">
                <a:off x="188667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4" name="Google Shape;21634;p23"/>
              <p:cNvSpPr/>
              <p:nvPr/>
            </p:nvSpPr>
            <p:spPr>
              <a:xfrm flipH="1" rot="10800000">
                <a:off x="210149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5" name="Google Shape;21635;p23"/>
              <p:cNvSpPr/>
              <p:nvPr/>
            </p:nvSpPr>
            <p:spPr>
              <a:xfrm flipH="1" rot="10800000">
                <a:off x="231631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6" name="Google Shape;21636;p23"/>
              <p:cNvSpPr/>
              <p:nvPr/>
            </p:nvSpPr>
            <p:spPr>
              <a:xfrm flipH="1" rot="10800000">
                <a:off x="253114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7" name="Google Shape;21637;p23"/>
              <p:cNvSpPr/>
              <p:nvPr/>
            </p:nvSpPr>
            <p:spPr>
              <a:xfrm flipH="1" rot="10800000">
                <a:off x="274596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8" name="Google Shape;21638;p23"/>
              <p:cNvSpPr/>
              <p:nvPr/>
            </p:nvSpPr>
            <p:spPr>
              <a:xfrm flipH="1" rot="10800000">
                <a:off x="296078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9" name="Google Shape;21639;p23"/>
              <p:cNvSpPr/>
              <p:nvPr/>
            </p:nvSpPr>
            <p:spPr>
              <a:xfrm flipH="1" rot="10800000">
                <a:off x="317561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0" name="Google Shape;21640;p23"/>
              <p:cNvSpPr/>
              <p:nvPr/>
            </p:nvSpPr>
            <p:spPr>
              <a:xfrm flipH="1" rot="10800000">
                <a:off x="339043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1" name="Google Shape;21641;p23"/>
              <p:cNvSpPr/>
              <p:nvPr/>
            </p:nvSpPr>
            <p:spPr>
              <a:xfrm flipH="1" rot="10800000">
                <a:off x="360525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2" name="Google Shape;21642;p23"/>
              <p:cNvSpPr/>
              <p:nvPr/>
            </p:nvSpPr>
            <p:spPr>
              <a:xfrm flipH="1" rot="10800000">
                <a:off x="382008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3" name="Google Shape;21643;p23"/>
              <p:cNvSpPr/>
              <p:nvPr/>
            </p:nvSpPr>
            <p:spPr>
              <a:xfrm flipH="1" rot="10800000">
                <a:off x="403490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4" name="Google Shape;21644;p23"/>
              <p:cNvSpPr/>
              <p:nvPr/>
            </p:nvSpPr>
            <p:spPr>
              <a:xfrm flipH="1" rot="10800000">
                <a:off x="424972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5" name="Google Shape;21645;p23"/>
              <p:cNvSpPr/>
              <p:nvPr/>
            </p:nvSpPr>
            <p:spPr>
              <a:xfrm flipH="1" rot="10800000">
                <a:off x="446455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6" name="Google Shape;21646;p23"/>
              <p:cNvSpPr/>
              <p:nvPr/>
            </p:nvSpPr>
            <p:spPr>
              <a:xfrm flipH="1" rot="10800000">
                <a:off x="467937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7" name="Google Shape;21647;p23"/>
              <p:cNvSpPr/>
              <p:nvPr/>
            </p:nvSpPr>
            <p:spPr>
              <a:xfrm flipH="1" rot="10800000">
                <a:off x="489419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8" name="Google Shape;21648;p23"/>
              <p:cNvSpPr/>
              <p:nvPr/>
            </p:nvSpPr>
            <p:spPr>
              <a:xfrm flipH="1" rot="10800000">
                <a:off x="510902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9" name="Google Shape;21649;p23"/>
              <p:cNvSpPr/>
              <p:nvPr/>
            </p:nvSpPr>
            <p:spPr>
              <a:xfrm flipH="1" rot="10800000">
                <a:off x="532384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0" name="Google Shape;21650;p23"/>
              <p:cNvSpPr/>
              <p:nvPr/>
            </p:nvSpPr>
            <p:spPr>
              <a:xfrm flipH="1" rot="10800000">
                <a:off x="553866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1" name="Google Shape;21651;p23"/>
              <p:cNvSpPr/>
              <p:nvPr/>
            </p:nvSpPr>
            <p:spPr>
              <a:xfrm flipH="1" rot="10800000">
                <a:off x="575349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2" name="Google Shape;21652;p23"/>
              <p:cNvSpPr/>
              <p:nvPr/>
            </p:nvSpPr>
            <p:spPr>
              <a:xfrm flipH="1" rot="10800000">
                <a:off x="596831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3" name="Google Shape;21653;p23"/>
              <p:cNvSpPr/>
              <p:nvPr/>
            </p:nvSpPr>
            <p:spPr>
              <a:xfrm flipH="1" rot="10800000">
                <a:off x="618313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4" name="Google Shape;21654;p23"/>
              <p:cNvSpPr/>
              <p:nvPr/>
            </p:nvSpPr>
            <p:spPr>
              <a:xfrm flipH="1" rot="10800000">
                <a:off x="639796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5" name="Google Shape;21655;p23"/>
              <p:cNvSpPr/>
              <p:nvPr/>
            </p:nvSpPr>
            <p:spPr>
              <a:xfrm flipH="1" rot="10800000">
                <a:off x="661278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6" name="Google Shape;21656;p23"/>
              <p:cNvSpPr/>
              <p:nvPr/>
            </p:nvSpPr>
            <p:spPr>
              <a:xfrm flipH="1" rot="10800000">
                <a:off x="682760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7" name="Google Shape;21657;p23"/>
              <p:cNvSpPr/>
              <p:nvPr/>
            </p:nvSpPr>
            <p:spPr>
              <a:xfrm flipH="1" rot="10800000">
                <a:off x="704243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8" name="Google Shape;21658;p23"/>
              <p:cNvSpPr/>
              <p:nvPr/>
            </p:nvSpPr>
            <p:spPr>
              <a:xfrm flipH="1" rot="10800000">
                <a:off x="725725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9" name="Google Shape;21659;p23"/>
              <p:cNvSpPr/>
              <p:nvPr/>
            </p:nvSpPr>
            <p:spPr>
              <a:xfrm flipH="1" rot="10800000">
                <a:off x="747207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0" name="Google Shape;21660;p23"/>
              <p:cNvSpPr/>
              <p:nvPr/>
            </p:nvSpPr>
            <p:spPr>
              <a:xfrm flipH="1" rot="10800000">
                <a:off x="768690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1" name="Google Shape;21661;p23"/>
              <p:cNvSpPr/>
              <p:nvPr/>
            </p:nvSpPr>
            <p:spPr>
              <a:xfrm flipH="1" rot="10800000">
                <a:off x="790172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2" name="Google Shape;21662;p23"/>
              <p:cNvSpPr/>
              <p:nvPr/>
            </p:nvSpPr>
            <p:spPr>
              <a:xfrm flipH="1" rot="10800000">
                <a:off x="8116546"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3" name="Google Shape;21663;p23"/>
              <p:cNvSpPr/>
              <p:nvPr/>
            </p:nvSpPr>
            <p:spPr>
              <a:xfrm flipH="1" rot="10800000">
                <a:off x="833137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4" name="Google Shape;21664;p23"/>
              <p:cNvSpPr/>
              <p:nvPr/>
            </p:nvSpPr>
            <p:spPr>
              <a:xfrm flipH="1" rot="10800000">
                <a:off x="854619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5" name="Google Shape;21665;p23"/>
              <p:cNvSpPr/>
              <p:nvPr/>
            </p:nvSpPr>
            <p:spPr>
              <a:xfrm flipH="1" rot="10800000">
                <a:off x="8761016"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6" name="Google Shape;21666;p23"/>
              <p:cNvSpPr/>
              <p:nvPr/>
            </p:nvSpPr>
            <p:spPr>
              <a:xfrm flipH="1" rot="10800000">
                <a:off x="897584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7" name="Google Shape;21667;p23"/>
              <p:cNvSpPr/>
              <p:nvPr/>
            </p:nvSpPr>
            <p:spPr>
              <a:xfrm flipH="1" rot="10800000">
                <a:off x="-46739"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8" name="Google Shape;21668;p23"/>
              <p:cNvSpPr/>
              <p:nvPr/>
            </p:nvSpPr>
            <p:spPr>
              <a:xfrm flipH="1" rot="10800000">
                <a:off x="16808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9" name="Google Shape;21669;p23"/>
              <p:cNvSpPr/>
              <p:nvPr/>
            </p:nvSpPr>
            <p:spPr>
              <a:xfrm flipH="1" rot="10800000">
                <a:off x="38290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0" name="Google Shape;21670;p23"/>
              <p:cNvSpPr/>
              <p:nvPr/>
            </p:nvSpPr>
            <p:spPr>
              <a:xfrm flipH="1" rot="10800000">
                <a:off x="59773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1" name="Google Shape;21671;p23"/>
              <p:cNvSpPr/>
              <p:nvPr/>
            </p:nvSpPr>
            <p:spPr>
              <a:xfrm flipH="1" rot="10800000">
                <a:off x="81255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2" name="Google Shape;21672;p23"/>
              <p:cNvSpPr/>
              <p:nvPr/>
            </p:nvSpPr>
            <p:spPr>
              <a:xfrm flipH="1" rot="10800000">
                <a:off x="102737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3" name="Google Shape;21673;p23"/>
              <p:cNvSpPr/>
              <p:nvPr/>
            </p:nvSpPr>
            <p:spPr>
              <a:xfrm flipH="1" rot="10800000">
                <a:off x="124220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4" name="Google Shape;21674;p23"/>
              <p:cNvSpPr/>
              <p:nvPr/>
            </p:nvSpPr>
            <p:spPr>
              <a:xfrm flipH="1" rot="10800000">
                <a:off x="145702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5" name="Google Shape;21675;p23"/>
              <p:cNvSpPr/>
              <p:nvPr/>
            </p:nvSpPr>
            <p:spPr>
              <a:xfrm flipH="1" rot="10800000">
                <a:off x="167184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6" name="Google Shape;21676;p23"/>
              <p:cNvSpPr/>
              <p:nvPr/>
            </p:nvSpPr>
            <p:spPr>
              <a:xfrm flipH="1" rot="10800000">
                <a:off x="188667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7" name="Google Shape;21677;p23"/>
              <p:cNvSpPr/>
              <p:nvPr/>
            </p:nvSpPr>
            <p:spPr>
              <a:xfrm flipH="1" rot="10800000">
                <a:off x="210149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8" name="Google Shape;21678;p23"/>
              <p:cNvSpPr/>
              <p:nvPr/>
            </p:nvSpPr>
            <p:spPr>
              <a:xfrm flipH="1" rot="10800000">
                <a:off x="231631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9" name="Google Shape;21679;p23"/>
              <p:cNvSpPr/>
              <p:nvPr/>
            </p:nvSpPr>
            <p:spPr>
              <a:xfrm flipH="1" rot="10800000">
                <a:off x="253114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0" name="Google Shape;21680;p23"/>
              <p:cNvSpPr/>
              <p:nvPr/>
            </p:nvSpPr>
            <p:spPr>
              <a:xfrm flipH="1" rot="10800000">
                <a:off x="274596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1" name="Google Shape;21681;p23"/>
              <p:cNvSpPr/>
              <p:nvPr/>
            </p:nvSpPr>
            <p:spPr>
              <a:xfrm flipH="1" rot="10800000">
                <a:off x="296078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2" name="Google Shape;21682;p23"/>
              <p:cNvSpPr/>
              <p:nvPr/>
            </p:nvSpPr>
            <p:spPr>
              <a:xfrm flipH="1" rot="10800000">
                <a:off x="317561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3" name="Google Shape;21683;p23"/>
              <p:cNvSpPr/>
              <p:nvPr/>
            </p:nvSpPr>
            <p:spPr>
              <a:xfrm flipH="1" rot="10800000">
                <a:off x="339043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4" name="Google Shape;21684;p23"/>
              <p:cNvSpPr/>
              <p:nvPr/>
            </p:nvSpPr>
            <p:spPr>
              <a:xfrm flipH="1" rot="10800000">
                <a:off x="360525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5" name="Google Shape;21685;p23"/>
              <p:cNvSpPr/>
              <p:nvPr/>
            </p:nvSpPr>
            <p:spPr>
              <a:xfrm flipH="1" rot="10800000">
                <a:off x="382008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6" name="Google Shape;21686;p23"/>
              <p:cNvSpPr/>
              <p:nvPr/>
            </p:nvSpPr>
            <p:spPr>
              <a:xfrm flipH="1" rot="10800000">
                <a:off x="403490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7" name="Google Shape;21687;p23"/>
              <p:cNvSpPr/>
              <p:nvPr/>
            </p:nvSpPr>
            <p:spPr>
              <a:xfrm flipH="1" rot="10800000">
                <a:off x="424972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8" name="Google Shape;21688;p23"/>
              <p:cNvSpPr/>
              <p:nvPr/>
            </p:nvSpPr>
            <p:spPr>
              <a:xfrm flipH="1" rot="10800000">
                <a:off x="446455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9" name="Google Shape;21689;p23"/>
              <p:cNvSpPr/>
              <p:nvPr/>
            </p:nvSpPr>
            <p:spPr>
              <a:xfrm flipH="1" rot="10800000">
                <a:off x="467937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0" name="Google Shape;21690;p23"/>
              <p:cNvSpPr/>
              <p:nvPr/>
            </p:nvSpPr>
            <p:spPr>
              <a:xfrm flipH="1" rot="10800000">
                <a:off x="489419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1" name="Google Shape;21691;p23"/>
              <p:cNvSpPr/>
              <p:nvPr/>
            </p:nvSpPr>
            <p:spPr>
              <a:xfrm flipH="1" rot="10800000">
                <a:off x="510902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2" name="Google Shape;21692;p23"/>
              <p:cNvSpPr/>
              <p:nvPr/>
            </p:nvSpPr>
            <p:spPr>
              <a:xfrm flipH="1" rot="10800000">
                <a:off x="532384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3" name="Google Shape;21693;p23"/>
              <p:cNvSpPr/>
              <p:nvPr/>
            </p:nvSpPr>
            <p:spPr>
              <a:xfrm flipH="1" rot="10800000">
                <a:off x="553866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4" name="Google Shape;21694;p23"/>
              <p:cNvSpPr/>
              <p:nvPr/>
            </p:nvSpPr>
            <p:spPr>
              <a:xfrm flipH="1" rot="10800000">
                <a:off x="575349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5" name="Google Shape;21695;p23"/>
              <p:cNvSpPr/>
              <p:nvPr/>
            </p:nvSpPr>
            <p:spPr>
              <a:xfrm flipH="1" rot="10800000">
                <a:off x="596831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6" name="Google Shape;21696;p23"/>
              <p:cNvSpPr/>
              <p:nvPr/>
            </p:nvSpPr>
            <p:spPr>
              <a:xfrm flipH="1" rot="10800000">
                <a:off x="618313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7" name="Google Shape;21697;p23"/>
              <p:cNvSpPr/>
              <p:nvPr/>
            </p:nvSpPr>
            <p:spPr>
              <a:xfrm flipH="1" rot="10800000">
                <a:off x="639796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8" name="Google Shape;21698;p23"/>
              <p:cNvSpPr/>
              <p:nvPr/>
            </p:nvSpPr>
            <p:spPr>
              <a:xfrm flipH="1" rot="10800000">
                <a:off x="661278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9" name="Google Shape;21699;p23"/>
              <p:cNvSpPr/>
              <p:nvPr/>
            </p:nvSpPr>
            <p:spPr>
              <a:xfrm flipH="1" rot="10800000">
                <a:off x="682760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0" name="Google Shape;21700;p23"/>
              <p:cNvSpPr/>
              <p:nvPr/>
            </p:nvSpPr>
            <p:spPr>
              <a:xfrm flipH="1" rot="10800000">
                <a:off x="704243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1" name="Google Shape;21701;p23"/>
              <p:cNvSpPr/>
              <p:nvPr/>
            </p:nvSpPr>
            <p:spPr>
              <a:xfrm flipH="1" rot="10800000">
                <a:off x="725725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2" name="Google Shape;21702;p23"/>
              <p:cNvSpPr/>
              <p:nvPr/>
            </p:nvSpPr>
            <p:spPr>
              <a:xfrm flipH="1" rot="10800000">
                <a:off x="747207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3" name="Google Shape;21703;p23"/>
              <p:cNvSpPr/>
              <p:nvPr/>
            </p:nvSpPr>
            <p:spPr>
              <a:xfrm flipH="1" rot="10800000">
                <a:off x="768690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4" name="Google Shape;21704;p23"/>
              <p:cNvSpPr/>
              <p:nvPr/>
            </p:nvSpPr>
            <p:spPr>
              <a:xfrm flipH="1" rot="10800000">
                <a:off x="790172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5" name="Google Shape;21705;p23"/>
              <p:cNvSpPr/>
              <p:nvPr/>
            </p:nvSpPr>
            <p:spPr>
              <a:xfrm flipH="1" rot="10800000">
                <a:off x="8116546"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6" name="Google Shape;21706;p23"/>
              <p:cNvSpPr/>
              <p:nvPr/>
            </p:nvSpPr>
            <p:spPr>
              <a:xfrm flipH="1" rot="10800000">
                <a:off x="833137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7" name="Google Shape;21707;p23"/>
              <p:cNvSpPr/>
              <p:nvPr/>
            </p:nvSpPr>
            <p:spPr>
              <a:xfrm flipH="1" rot="10800000">
                <a:off x="854619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8" name="Google Shape;21708;p23"/>
              <p:cNvSpPr/>
              <p:nvPr/>
            </p:nvSpPr>
            <p:spPr>
              <a:xfrm flipH="1" rot="10800000">
                <a:off x="8761016"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9" name="Google Shape;21709;p23"/>
              <p:cNvSpPr/>
              <p:nvPr/>
            </p:nvSpPr>
            <p:spPr>
              <a:xfrm flipH="1" rot="10800000">
                <a:off x="897584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0" name="Google Shape;21710;p23"/>
              <p:cNvSpPr/>
              <p:nvPr/>
            </p:nvSpPr>
            <p:spPr>
              <a:xfrm flipH="1" rot="10800000">
                <a:off x="-46739"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1" name="Google Shape;21711;p23"/>
              <p:cNvSpPr/>
              <p:nvPr/>
            </p:nvSpPr>
            <p:spPr>
              <a:xfrm flipH="1" rot="10800000">
                <a:off x="16808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2" name="Google Shape;21712;p23"/>
              <p:cNvSpPr/>
              <p:nvPr/>
            </p:nvSpPr>
            <p:spPr>
              <a:xfrm flipH="1" rot="10800000">
                <a:off x="38290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3" name="Google Shape;21713;p23"/>
              <p:cNvSpPr/>
              <p:nvPr/>
            </p:nvSpPr>
            <p:spPr>
              <a:xfrm flipH="1" rot="10800000">
                <a:off x="59773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4" name="Google Shape;21714;p23"/>
              <p:cNvSpPr/>
              <p:nvPr/>
            </p:nvSpPr>
            <p:spPr>
              <a:xfrm flipH="1" rot="10800000">
                <a:off x="81255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5" name="Google Shape;21715;p23"/>
              <p:cNvSpPr/>
              <p:nvPr/>
            </p:nvSpPr>
            <p:spPr>
              <a:xfrm flipH="1" rot="10800000">
                <a:off x="102737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6" name="Google Shape;21716;p23"/>
              <p:cNvSpPr/>
              <p:nvPr/>
            </p:nvSpPr>
            <p:spPr>
              <a:xfrm flipH="1" rot="10800000">
                <a:off x="124220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7" name="Google Shape;21717;p23"/>
              <p:cNvSpPr/>
              <p:nvPr/>
            </p:nvSpPr>
            <p:spPr>
              <a:xfrm flipH="1" rot="10800000">
                <a:off x="145702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8" name="Google Shape;21718;p23"/>
              <p:cNvSpPr/>
              <p:nvPr/>
            </p:nvSpPr>
            <p:spPr>
              <a:xfrm flipH="1" rot="10800000">
                <a:off x="167184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9" name="Google Shape;21719;p23"/>
              <p:cNvSpPr/>
              <p:nvPr/>
            </p:nvSpPr>
            <p:spPr>
              <a:xfrm flipH="1" rot="10800000">
                <a:off x="188667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0" name="Google Shape;21720;p23"/>
              <p:cNvSpPr/>
              <p:nvPr/>
            </p:nvSpPr>
            <p:spPr>
              <a:xfrm flipH="1" rot="10800000">
                <a:off x="210149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1" name="Google Shape;21721;p23"/>
              <p:cNvSpPr/>
              <p:nvPr/>
            </p:nvSpPr>
            <p:spPr>
              <a:xfrm flipH="1" rot="10800000">
                <a:off x="231631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2" name="Google Shape;21722;p23"/>
              <p:cNvSpPr/>
              <p:nvPr/>
            </p:nvSpPr>
            <p:spPr>
              <a:xfrm flipH="1" rot="10800000">
                <a:off x="253114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3" name="Google Shape;21723;p23"/>
              <p:cNvSpPr/>
              <p:nvPr/>
            </p:nvSpPr>
            <p:spPr>
              <a:xfrm flipH="1" rot="10800000">
                <a:off x="274596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4" name="Google Shape;21724;p23"/>
              <p:cNvSpPr/>
              <p:nvPr/>
            </p:nvSpPr>
            <p:spPr>
              <a:xfrm flipH="1" rot="10800000">
                <a:off x="296078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5" name="Google Shape;21725;p23"/>
              <p:cNvSpPr/>
              <p:nvPr/>
            </p:nvSpPr>
            <p:spPr>
              <a:xfrm flipH="1" rot="10800000">
                <a:off x="317561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6" name="Google Shape;21726;p23"/>
              <p:cNvSpPr/>
              <p:nvPr/>
            </p:nvSpPr>
            <p:spPr>
              <a:xfrm flipH="1" rot="10800000">
                <a:off x="339043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7" name="Google Shape;21727;p23"/>
              <p:cNvSpPr/>
              <p:nvPr/>
            </p:nvSpPr>
            <p:spPr>
              <a:xfrm flipH="1" rot="10800000">
                <a:off x="360525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8" name="Google Shape;21728;p23"/>
              <p:cNvSpPr/>
              <p:nvPr/>
            </p:nvSpPr>
            <p:spPr>
              <a:xfrm flipH="1" rot="10800000">
                <a:off x="382008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9" name="Google Shape;21729;p23"/>
              <p:cNvSpPr/>
              <p:nvPr/>
            </p:nvSpPr>
            <p:spPr>
              <a:xfrm flipH="1" rot="10800000">
                <a:off x="403490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0" name="Google Shape;21730;p23"/>
              <p:cNvSpPr/>
              <p:nvPr/>
            </p:nvSpPr>
            <p:spPr>
              <a:xfrm flipH="1" rot="10800000">
                <a:off x="424972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1" name="Google Shape;21731;p23"/>
              <p:cNvSpPr/>
              <p:nvPr/>
            </p:nvSpPr>
            <p:spPr>
              <a:xfrm flipH="1" rot="10800000">
                <a:off x="446455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2" name="Google Shape;21732;p23"/>
              <p:cNvSpPr/>
              <p:nvPr/>
            </p:nvSpPr>
            <p:spPr>
              <a:xfrm flipH="1" rot="10800000">
                <a:off x="467937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3" name="Google Shape;21733;p23"/>
              <p:cNvSpPr/>
              <p:nvPr/>
            </p:nvSpPr>
            <p:spPr>
              <a:xfrm flipH="1" rot="10800000">
                <a:off x="489419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4" name="Google Shape;21734;p23"/>
              <p:cNvSpPr/>
              <p:nvPr/>
            </p:nvSpPr>
            <p:spPr>
              <a:xfrm flipH="1" rot="10800000">
                <a:off x="510902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5" name="Google Shape;21735;p23"/>
              <p:cNvSpPr/>
              <p:nvPr/>
            </p:nvSpPr>
            <p:spPr>
              <a:xfrm flipH="1" rot="10800000">
                <a:off x="532384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6" name="Google Shape;21736;p23"/>
              <p:cNvSpPr/>
              <p:nvPr/>
            </p:nvSpPr>
            <p:spPr>
              <a:xfrm flipH="1" rot="10800000">
                <a:off x="553866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7" name="Google Shape;21737;p23"/>
              <p:cNvSpPr/>
              <p:nvPr/>
            </p:nvSpPr>
            <p:spPr>
              <a:xfrm flipH="1" rot="10800000">
                <a:off x="575349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8" name="Google Shape;21738;p23"/>
              <p:cNvSpPr/>
              <p:nvPr/>
            </p:nvSpPr>
            <p:spPr>
              <a:xfrm flipH="1" rot="10800000">
                <a:off x="596831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9" name="Google Shape;21739;p23"/>
              <p:cNvSpPr/>
              <p:nvPr/>
            </p:nvSpPr>
            <p:spPr>
              <a:xfrm flipH="1" rot="10800000">
                <a:off x="618313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0" name="Google Shape;21740;p23"/>
              <p:cNvSpPr/>
              <p:nvPr/>
            </p:nvSpPr>
            <p:spPr>
              <a:xfrm flipH="1" rot="10800000">
                <a:off x="639796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1" name="Google Shape;21741;p23"/>
              <p:cNvSpPr/>
              <p:nvPr/>
            </p:nvSpPr>
            <p:spPr>
              <a:xfrm flipH="1" rot="10800000">
                <a:off x="661278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2" name="Google Shape;21742;p23"/>
              <p:cNvSpPr/>
              <p:nvPr/>
            </p:nvSpPr>
            <p:spPr>
              <a:xfrm flipH="1" rot="10800000">
                <a:off x="682760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3" name="Google Shape;21743;p23"/>
              <p:cNvSpPr/>
              <p:nvPr/>
            </p:nvSpPr>
            <p:spPr>
              <a:xfrm flipH="1" rot="10800000">
                <a:off x="704243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4" name="Google Shape;21744;p23"/>
              <p:cNvSpPr/>
              <p:nvPr/>
            </p:nvSpPr>
            <p:spPr>
              <a:xfrm flipH="1" rot="10800000">
                <a:off x="725725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5" name="Google Shape;21745;p23"/>
              <p:cNvSpPr/>
              <p:nvPr/>
            </p:nvSpPr>
            <p:spPr>
              <a:xfrm flipH="1" rot="10800000">
                <a:off x="747207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6" name="Google Shape;21746;p23"/>
              <p:cNvSpPr/>
              <p:nvPr/>
            </p:nvSpPr>
            <p:spPr>
              <a:xfrm flipH="1" rot="10800000">
                <a:off x="768690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7" name="Google Shape;21747;p23"/>
              <p:cNvSpPr/>
              <p:nvPr/>
            </p:nvSpPr>
            <p:spPr>
              <a:xfrm flipH="1" rot="10800000">
                <a:off x="790172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8" name="Google Shape;21748;p23"/>
              <p:cNvSpPr/>
              <p:nvPr/>
            </p:nvSpPr>
            <p:spPr>
              <a:xfrm flipH="1" rot="10800000">
                <a:off x="8116546"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9" name="Google Shape;21749;p23"/>
              <p:cNvSpPr/>
              <p:nvPr/>
            </p:nvSpPr>
            <p:spPr>
              <a:xfrm flipH="1" rot="10800000">
                <a:off x="833137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0" name="Google Shape;21750;p23"/>
              <p:cNvSpPr/>
              <p:nvPr/>
            </p:nvSpPr>
            <p:spPr>
              <a:xfrm flipH="1" rot="10800000">
                <a:off x="854619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1" name="Google Shape;21751;p23"/>
              <p:cNvSpPr/>
              <p:nvPr/>
            </p:nvSpPr>
            <p:spPr>
              <a:xfrm flipH="1" rot="10800000">
                <a:off x="8761016"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2" name="Google Shape;21752;p23"/>
              <p:cNvSpPr/>
              <p:nvPr/>
            </p:nvSpPr>
            <p:spPr>
              <a:xfrm flipH="1" rot="10800000">
                <a:off x="897584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3" name="Google Shape;21753;p23"/>
              <p:cNvSpPr/>
              <p:nvPr/>
            </p:nvSpPr>
            <p:spPr>
              <a:xfrm flipH="1" rot="10800000">
                <a:off x="-46739"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4" name="Google Shape;21754;p23"/>
              <p:cNvSpPr/>
              <p:nvPr/>
            </p:nvSpPr>
            <p:spPr>
              <a:xfrm flipH="1" rot="10800000">
                <a:off x="16808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5" name="Google Shape;21755;p23"/>
              <p:cNvSpPr/>
              <p:nvPr/>
            </p:nvSpPr>
            <p:spPr>
              <a:xfrm flipH="1" rot="10800000">
                <a:off x="38290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6" name="Google Shape;21756;p23"/>
              <p:cNvSpPr/>
              <p:nvPr/>
            </p:nvSpPr>
            <p:spPr>
              <a:xfrm flipH="1" rot="10800000">
                <a:off x="59773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7" name="Google Shape;21757;p23"/>
              <p:cNvSpPr/>
              <p:nvPr/>
            </p:nvSpPr>
            <p:spPr>
              <a:xfrm flipH="1" rot="10800000">
                <a:off x="81255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8" name="Google Shape;21758;p23"/>
              <p:cNvSpPr/>
              <p:nvPr/>
            </p:nvSpPr>
            <p:spPr>
              <a:xfrm flipH="1" rot="10800000">
                <a:off x="102737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9" name="Google Shape;21759;p23"/>
              <p:cNvSpPr/>
              <p:nvPr/>
            </p:nvSpPr>
            <p:spPr>
              <a:xfrm flipH="1" rot="10800000">
                <a:off x="124220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0" name="Google Shape;21760;p23"/>
              <p:cNvSpPr/>
              <p:nvPr/>
            </p:nvSpPr>
            <p:spPr>
              <a:xfrm flipH="1" rot="10800000">
                <a:off x="145702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1" name="Google Shape;21761;p23"/>
              <p:cNvSpPr/>
              <p:nvPr/>
            </p:nvSpPr>
            <p:spPr>
              <a:xfrm flipH="1" rot="10800000">
                <a:off x="167184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2" name="Google Shape;21762;p23"/>
              <p:cNvSpPr/>
              <p:nvPr/>
            </p:nvSpPr>
            <p:spPr>
              <a:xfrm flipH="1" rot="10800000">
                <a:off x="188667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3" name="Google Shape;21763;p23"/>
              <p:cNvSpPr/>
              <p:nvPr/>
            </p:nvSpPr>
            <p:spPr>
              <a:xfrm flipH="1" rot="10800000">
                <a:off x="210149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4" name="Google Shape;21764;p23"/>
              <p:cNvSpPr/>
              <p:nvPr/>
            </p:nvSpPr>
            <p:spPr>
              <a:xfrm flipH="1" rot="10800000">
                <a:off x="231631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5" name="Google Shape;21765;p23"/>
              <p:cNvSpPr/>
              <p:nvPr/>
            </p:nvSpPr>
            <p:spPr>
              <a:xfrm flipH="1" rot="10800000">
                <a:off x="253114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6" name="Google Shape;21766;p23"/>
              <p:cNvSpPr/>
              <p:nvPr/>
            </p:nvSpPr>
            <p:spPr>
              <a:xfrm flipH="1" rot="10800000">
                <a:off x="274596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7" name="Google Shape;21767;p23"/>
              <p:cNvSpPr/>
              <p:nvPr/>
            </p:nvSpPr>
            <p:spPr>
              <a:xfrm flipH="1" rot="10800000">
                <a:off x="296078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8" name="Google Shape;21768;p23"/>
              <p:cNvSpPr/>
              <p:nvPr/>
            </p:nvSpPr>
            <p:spPr>
              <a:xfrm flipH="1" rot="10800000">
                <a:off x="317561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9" name="Google Shape;21769;p23"/>
              <p:cNvSpPr/>
              <p:nvPr/>
            </p:nvSpPr>
            <p:spPr>
              <a:xfrm flipH="1" rot="10800000">
                <a:off x="339043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0" name="Google Shape;21770;p23"/>
              <p:cNvSpPr/>
              <p:nvPr/>
            </p:nvSpPr>
            <p:spPr>
              <a:xfrm flipH="1" rot="10800000">
                <a:off x="360525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1" name="Google Shape;21771;p23"/>
              <p:cNvSpPr/>
              <p:nvPr/>
            </p:nvSpPr>
            <p:spPr>
              <a:xfrm flipH="1" rot="10800000">
                <a:off x="382008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2" name="Google Shape;21772;p23"/>
              <p:cNvSpPr/>
              <p:nvPr/>
            </p:nvSpPr>
            <p:spPr>
              <a:xfrm flipH="1" rot="10800000">
                <a:off x="403490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3" name="Google Shape;21773;p23"/>
              <p:cNvSpPr/>
              <p:nvPr/>
            </p:nvSpPr>
            <p:spPr>
              <a:xfrm flipH="1" rot="10800000">
                <a:off x="424972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4" name="Google Shape;21774;p23"/>
              <p:cNvSpPr/>
              <p:nvPr/>
            </p:nvSpPr>
            <p:spPr>
              <a:xfrm flipH="1" rot="10800000">
                <a:off x="446455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5" name="Google Shape;21775;p23"/>
              <p:cNvSpPr/>
              <p:nvPr/>
            </p:nvSpPr>
            <p:spPr>
              <a:xfrm flipH="1" rot="10800000">
                <a:off x="467937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6" name="Google Shape;21776;p23"/>
              <p:cNvSpPr/>
              <p:nvPr/>
            </p:nvSpPr>
            <p:spPr>
              <a:xfrm flipH="1" rot="10800000">
                <a:off x="489419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7" name="Google Shape;21777;p23"/>
              <p:cNvSpPr/>
              <p:nvPr/>
            </p:nvSpPr>
            <p:spPr>
              <a:xfrm flipH="1" rot="10800000">
                <a:off x="510902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8" name="Google Shape;21778;p23"/>
              <p:cNvSpPr/>
              <p:nvPr/>
            </p:nvSpPr>
            <p:spPr>
              <a:xfrm flipH="1" rot="10800000">
                <a:off x="532384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9" name="Google Shape;21779;p23"/>
              <p:cNvSpPr/>
              <p:nvPr/>
            </p:nvSpPr>
            <p:spPr>
              <a:xfrm flipH="1" rot="10800000">
                <a:off x="553866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0" name="Google Shape;21780;p23"/>
              <p:cNvSpPr/>
              <p:nvPr/>
            </p:nvSpPr>
            <p:spPr>
              <a:xfrm flipH="1" rot="10800000">
                <a:off x="575349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1" name="Google Shape;21781;p23"/>
              <p:cNvSpPr/>
              <p:nvPr/>
            </p:nvSpPr>
            <p:spPr>
              <a:xfrm flipH="1" rot="10800000">
                <a:off x="596831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2" name="Google Shape;21782;p23"/>
              <p:cNvSpPr/>
              <p:nvPr/>
            </p:nvSpPr>
            <p:spPr>
              <a:xfrm flipH="1" rot="10800000">
                <a:off x="618313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3" name="Google Shape;21783;p23"/>
              <p:cNvSpPr/>
              <p:nvPr/>
            </p:nvSpPr>
            <p:spPr>
              <a:xfrm flipH="1" rot="10800000">
                <a:off x="639796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4" name="Google Shape;21784;p23"/>
              <p:cNvSpPr/>
              <p:nvPr/>
            </p:nvSpPr>
            <p:spPr>
              <a:xfrm flipH="1" rot="10800000">
                <a:off x="661278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5" name="Google Shape;21785;p23"/>
              <p:cNvSpPr/>
              <p:nvPr/>
            </p:nvSpPr>
            <p:spPr>
              <a:xfrm flipH="1" rot="10800000">
                <a:off x="682760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6" name="Google Shape;21786;p23"/>
              <p:cNvSpPr/>
              <p:nvPr/>
            </p:nvSpPr>
            <p:spPr>
              <a:xfrm flipH="1" rot="10800000">
                <a:off x="704243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7" name="Google Shape;21787;p23"/>
              <p:cNvSpPr/>
              <p:nvPr/>
            </p:nvSpPr>
            <p:spPr>
              <a:xfrm flipH="1" rot="10800000">
                <a:off x="725725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8" name="Google Shape;21788;p23"/>
              <p:cNvSpPr/>
              <p:nvPr/>
            </p:nvSpPr>
            <p:spPr>
              <a:xfrm flipH="1" rot="10800000">
                <a:off x="747207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9" name="Google Shape;21789;p23"/>
              <p:cNvSpPr/>
              <p:nvPr/>
            </p:nvSpPr>
            <p:spPr>
              <a:xfrm flipH="1" rot="10800000">
                <a:off x="768690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0" name="Google Shape;21790;p23"/>
              <p:cNvSpPr/>
              <p:nvPr/>
            </p:nvSpPr>
            <p:spPr>
              <a:xfrm flipH="1" rot="10800000">
                <a:off x="790172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1" name="Google Shape;21791;p23"/>
              <p:cNvSpPr/>
              <p:nvPr/>
            </p:nvSpPr>
            <p:spPr>
              <a:xfrm flipH="1" rot="10800000">
                <a:off x="8116546"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2" name="Google Shape;21792;p23"/>
              <p:cNvSpPr/>
              <p:nvPr/>
            </p:nvSpPr>
            <p:spPr>
              <a:xfrm flipH="1" rot="10800000">
                <a:off x="833137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3" name="Google Shape;21793;p23"/>
              <p:cNvSpPr/>
              <p:nvPr/>
            </p:nvSpPr>
            <p:spPr>
              <a:xfrm flipH="1" rot="10800000">
                <a:off x="854619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4" name="Google Shape;21794;p23"/>
              <p:cNvSpPr/>
              <p:nvPr/>
            </p:nvSpPr>
            <p:spPr>
              <a:xfrm flipH="1" rot="10800000">
                <a:off x="8761016"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5" name="Google Shape;21795;p23"/>
              <p:cNvSpPr/>
              <p:nvPr/>
            </p:nvSpPr>
            <p:spPr>
              <a:xfrm flipH="1" rot="10800000">
                <a:off x="897584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96" name="Google Shape;21796;p23"/>
            <p:cNvSpPr/>
            <p:nvPr/>
          </p:nvSpPr>
          <p:spPr>
            <a:xfrm>
              <a:off x="50" y="-6025"/>
              <a:ext cx="9144000" cy="207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7" name="Google Shape;21797;p23"/>
            <p:cNvSpPr/>
            <p:nvPr/>
          </p:nvSpPr>
          <p:spPr>
            <a:xfrm>
              <a:off x="50" y="4941625"/>
              <a:ext cx="9144000" cy="207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8" name="Google Shape;21798;p23"/>
            <p:cNvSpPr/>
            <p:nvPr/>
          </p:nvSpPr>
          <p:spPr>
            <a:xfrm>
              <a:off x="8934575" y="-6025"/>
              <a:ext cx="209400" cy="5155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9" name="Google Shape;21799;p23"/>
            <p:cNvSpPr/>
            <p:nvPr/>
          </p:nvSpPr>
          <p:spPr>
            <a:xfrm>
              <a:off x="150" y="-6025"/>
              <a:ext cx="209400" cy="5155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00" name="Google Shape;21800;p23"/>
          <p:cNvSpPr txBox="1"/>
          <p:nvPr>
            <p:ph type="ctrTitle"/>
          </p:nvPr>
        </p:nvSpPr>
        <p:spPr>
          <a:xfrm flipH="1">
            <a:off x="4178504" y="651414"/>
            <a:ext cx="4250400" cy="1056300"/>
          </a:xfrm>
          <a:prstGeom prst="rect">
            <a:avLst/>
          </a:prstGeom>
        </p:spPr>
        <p:txBody>
          <a:bodyPr anchorCtr="0" anchor="t" bIns="91425" lIns="91425" spcFirstLastPara="1" rIns="91425" wrap="square" tIns="91425">
            <a:noAutofit/>
          </a:bodyPr>
          <a:lstStyle>
            <a:lvl1pPr lvl="0" rtl="0">
              <a:spcBef>
                <a:spcPts val="0"/>
              </a:spcBef>
              <a:spcAft>
                <a:spcPts val="0"/>
              </a:spcAft>
              <a:buSzPts val="5200"/>
              <a:buNone/>
              <a:defRPr sz="7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1801" name="Google Shape;21801;p23"/>
          <p:cNvSpPr txBox="1"/>
          <p:nvPr>
            <p:ph idx="1" type="subTitle"/>
          </p:nvPr>
        </p:nvSpPr>
        <p:spPr>
          <a:xfrm flipH="1">
            <a:off x="4178425" y="1626139"/>
            <a:ext cx="4250400" cy="111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1802" name="Google Shape;21802;p23"/>
          <p:cNvSpPr txBox="1"/>
          <p:nvPr/>
        </p:nvSpPr>
        <p:spPr>
          <a:xfrm flipH="1">
            <a:off x="4178429" y="3757514"/>
            <a:ext cx="4250400" cy="451500"/>
          </a:xfrm>
          <a:prstGeom prst="rect">
            <a:avLst/>
          </a:prstGeom>
          <a:noFill/>
          <a:ln cap="flat" cmpd="sng" w="2857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Asap"/>
                <a:ea typeface="Asap"/>
                <a:cs typeface="Asap"/>
                <a:sym typeface="Asap"/>
              </a:rPr>
              <a:t>CREDITS: This presentation template was created by </a:t>
            </a:r>
            <a:r>
              <a:rPr b="1" lang="en" sz="1000" u="sng">
                <a:solidFill>
                  <a:schemeClr val="dk1"/>
                </a:solidFill>
                <a:latin typeface="Asap"/>
                <a:ea typeface="Asap"/>
                <a:cs typeface="Asap"/>
                <a:sym typeface="Asap"/>
                <a:hlinkClick r:id="rId2">
                  <a:extLst>
                    <a:ext uri="{A12FA001-AC4F-418D-AE19-62706E023703}">
                      <ahyp:hlinkClr val="tx"/>
                    </a:ext>
                  </a:extLst>
                </a:hlinkClick>
              </a:rPr>
              <a:t>Slidesgo</a:t>
            </a:r>
            <a:r>
              <a:rPr lang="en" sz="1000" u="sng">
                <a:solidFill>
                  <a:schemeClr val="dk1"/>
                </a:solidFill>
                <a:latin typeface="Asap"/>
                <a:ea typeface="Asap"/>
                <a:cs typeface="Asap"/>
                <a:sym typeface="Asap"/>
              </a:rPr>
              <a:t>,</a:t>
            </a:r>
            <a:r>
              <a:rPr lang="en" sz="1000">
                <a:solidFill>
                  <a:schemeClr val="dk1"/>
                </a:solidFill>
                <a:latin typeface="Asap"/>
                <a:ea typeface="Asap"/>
                <a:cs typeface="Asap"/>
                <a:sym typeface="Asap"/>
              </a:rPr>
              <a:t> and includes icons by </a:t>
            </a:r>
            <a:r>
              <a:rPr b="1" lang="en" sz="1000" u="sng">
                <a:solidFill>
                  <a:schemeClr val="dk1"/>
                </a:solidFill>
                <a:latin typeface="Asap"/>
                <a:ea typeface="Asap"/>
                <a:cs typeface="Asap"/>
                <a:sym typeface="Asap"/>
                <a:hlinkClick r:id="rId3">
                  <a:extLst>
                    <a:ext uri="{A12FA001-AC4F-418D-AE19-62706E023703}">
                      <ahyp:hlinkClr val="tx"/>
                    </a:ext>
                  </a:extLst>
                </a:hlinkClick>
              </a:rPr>
              <a:t>Flaticon</a:t>
            </a:r>
            <a:r>
              <a:rPr lang="en" sz="1000">
                <a:solidFill>
                  <a:schemeClr val="dk1"/>
                </a:solidFill>
                <a:latin typeface="Asap"/>
                <a:ea typeface="Asap"/>
                <a:cs typeface="Asap"/>
                <a:sym typeface="Asap"/>
              </a:rPr>
              <a:t>, and infographics &amp; images by </a:t>
            </a:r>
            <a:r>
              <a:rPr b="1" lang="en" sz="1000" u="sng">
                <a:solidFill>
                  <a:schemeClr val="dk1"/>
                </a:solidFill>
                <a:latin typeface="Asap"/>
                <a:ea typeface="Asap"/>
                <a:cs typeface="Asap"/>
                <a:sym typeface="Asap"/>
                <a:hlinkClick r:id="rId4">
                  <a:extLst>
                    <a:ext uri="{A12FA001-AC4F-418D-AE19-62706E023703}">
                      <ahyp:hlinkClr val="tx"/>
                    </a:ext>
                  </a:extLst>
                </a:hlinkClick>
              </a:rPr>
              <a:t>Freepik</a:t>
            </a:r>
            <a:endParaRPr b="1" sz="1000" u="sng">
              <a:solidFill>
                <a:schemeClr val="dk1"/>
              </a:solidFill>
              <a:latin typeface="Asap"/>
              <a:ea typeface="Asap"/>
              <a:cs typeface="Asap"/>
              <a:sym typeface="As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1803" name="Shape 21803"/>
        <p:cNvGrpSpPr/>
        <p:nvPr/>
      </p:nvGrpSpPr>
      <p:grpSpPr>
        <a:xfrm>
          <a:off x="0" y="0"/>
          <a:ext cx="0" cy="0"/>
          <a:chOff x="0" y="0"/>
          <a:chExt cx="0" cy="0"/>
        </a:xfrm>
      </p:grpSpPr>
      <p:grpSp>
        <p:nvGrpSpPr>
          <p:cNvPr id="21804" name="Google Shape;21804;p24"/>
          <p:cNvGrpSpPr/>
          <p:nvPr/>
        </p:nvGrpSpPr>
        <p:grpSpPr>
          <a:xfrm>
            <a:off x="50" y="-6025"/>
            <a:ext cx="9144181" cy="5155550"/>
            <a:chOff x="50" y="-6025"/>
            <a:chExt cx="9144181" cy="5155550"/>
          </a:xfrm>
        </p:grpSpPr>
        <p:grpSp>
          <p:nvGrpSpPr>
            <p:cNvPr id="21805" name="Google Shape;21805;p24"/>
            <p:cNvGrpSpPr/>
            <p:nvPr/>
          </p:nvGrpSpPr>
          <p:grpSpPr>
            <a:xfrm>
              <a:off x="150" y="126"/>
              <a:ext cx="9144081" cy="5143543"/>
              <a:chOff x="-46739" y="-18"/>
              <a:chExt cx="9237379" cy="5143543"/>
            </a:xfrm>
          </p:grpSpPr>
          <p:sp>
            <p:nvSpPr>
              <p:cNvPr id="21806" name="Google Shape;21806;p24"/>
              <p:cNvSpPr/>
              <p:nvPr/>
            </p:nvSpPr>
            <p:spPr>
              <a:xfrm flipH="1" rot="10800000">
                <a:off x="-46739"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7" name="Google Shape;21807;p24"/>
              <p:cNvSpPr/>
              <p:nvPr/>
            </p:nvSpPr>
            <p:spPr>
              <a:xfrm flipH="1" rot="10800000">
                <a:off x="16808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8" name="Google Shape;21808;p24"/>
              <p:cNvSpPr/>
              <p:nvPr/>
            </p:nvSpPr>
            <p:spPr>
              <a:xfrm flipH="1" rot="10800000">
                <a:off x="38290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9" name="Google Shape;21809;p24"/>
              <p:cNvSpPr/>
              <p:nvPr/>
            </p:nvSpPr>
            <p:spPr>
              <a:xfrm flipH="1" rot="10800000">
                <a:off x="59773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0" name="Google Shape;21810;p24"/>
              <p:cNvSpPr/>
              <p:nvPr/>
            </p:nvSpPr>
            <p:spPr>
              <a:xfrm flipH="1" rot="10800000">
                <a:off x="81255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1" name="Google Shape;21811;p24"/>
              <p:cNvSpPr/>
              <p:nvPr/>
            </p:nvSpPr>
            <p:spPr>
              <a:xfrm flipH="1" rot="10800000">
                <a:off x="102737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2" name="Google Shape;21812;p24"/>
              <p:cNvSpPr/>
              <p:nvPr/>
            </p:nvSpPr>
            <p:spPr>
              <a:xfrm flipH="1" rot="10800000">
                <a:off x="124220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3" name="Google Shape;21813;p24"/>
              <p:cNvSpPr/>
              <p:nvPr/>
            </p:nvSpPr>
            <p:spPr>
              <a:xfrm flipH="1" rot="10800000">
                <a:off x="145702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4" name="Google Shape;21814;p24"/>
              <p:cNvSpPr/>
              <p:nvPr/>
            </p:nvSpPr>
            <p:spPr>
              <a:xfrm flipH="1" rot="10800000">
                <a:off x="167184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5" name="Google Shape;21815;p24"/>
              <p:cNvSpPr/>
              <p:nvPr/>
            </p:nvSpPr>
            <p:spPr>
              <a:xfrm flipH="1" rot="10800000">
                <a:off x="188667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6" name="Google Shape;21816;p24"/>
              <p:cNvSpPr/>
              <p:nvPr/>
            </p:nvSpPr>
            <p:spPr>
              <a:xfrm flipH="1" rot="10800000">
                <a:off x="210149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7" name="Google Shape;21817;p24"/>
              <p:cNvSpPr/>
              <p:nvPr/>
            </p:nvSpPr>
            <p:spPr>
              <a:xfrm flipH="1" rot="10800000">
                <a:off x="231631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8" name="Google Shape;21818;p24"/>
              <p:cNvSpPr/>
              <p:nvPr/>
            </p:nvSpPr>
            <p:spPr>
              <a:xfrm flipH="1" rot="10800000">
                <a:off x="253114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9" name="Google Shape;21819;p24"/>
              <p:cNvSpPr/>
              <p:nvPr/>
            </p:nvSpPr>
            <p:spPr>
              <a:xfrm flipH="1" rot="10800000">
                <a:off x="274596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0" name="Google Shape;21820;p24"/>
              <p:cNvSpPr/>
              <p:nvPr/>
            </p:nvSpPr>
            <p:spPr>
              <a:xfrm flipH="1" rot="10800000">
                <a:off x="296078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1" name="Google Shape;21821;p24"/>
              <p:cNvSpPr/>
              <p:nvPr/>
            </p:nvSpPr>
            <p:spPr>
              <a:xfrm flipH="1" rot="10800000">
                <a:off x="317561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2" name="Google Shape;21822;p24"/>
              <p:cNvSpPr/>
              <p:nvPr/>
            </p:nvSpPr>
            <p:spPr>
              <a:xfrm flipH="1" rot="10800000">
                <a:off x="339043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3" name="Google Shape;21823;p24"/>
              <p:cNvSpPr/>
              <p:nvPr/>
            </p:nvSpPr>
            <p:spPr>
              <a:xfrm flipH="1" rot="10800000">
                <a:off x="360525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4" name="Google Shape;21824;p24"/>
              <p:cNvSpPr/>
              <p:nvPr/>
            </p:nvSpPr>
            <p:spPr>
              <a:xfrm flipH="1" rot="10800000">
                <a:off x="382008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5" name="Google Shape;21825;p24"/>
              <p:cNvSpPr/>
              <p:nvPr/>
            </p:nvSpPr>
            <p:spPr>
              <a:xfrm flipH="1" rot="10800000">
                <a:off x="403490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6" name="Google Shape;21826;p24"/>
              <p:cNvSpPr/>
              <p:nvPr/>
            </p:nvSpPr>
            <p:spPr>
              <a:xfrm flipH="1" rot="10800000">
                <a:off x="424972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7" name="Google Shape;21827;p24"/>
              <p:cNvSpPr/>
              <p:nvPr/>
            </p:nvSpPr>
            <p:spPr>
              <a:xfrm flipH="1" rot="10800000">
                <a:off x="446455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8" name="Google Shape;21828;p24"/>
              <p:cNvSpPr/>
              <p:nvPr/>
            </p:nvSpPr>
            <p:spPr>
              <a:xfrm flipH="1" rot="10800000">
                <a:off x="467937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9" name="Google Shape;21829;p24"/>
              <p:cNvSpPr/>
              <p:nvPr/>
            </p:nvSpPr>
            <p:spPr>
              <a:xfrm flipH="1" rot="10800000">
                <a:off x="489419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0" name="Google Shape;21830;p24"/>
              <p:cNvSpPr/>
              <p:nvPr/>
            </p:nvSpPr>
            <p:spPr>
              <a:xfrm flipH="1" rot="10800000">
                <a:off x="510902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1" name="Google Shape;21831;p24"/>
              <p:cNvSpPr/>
              <p:nvPr/>
            </p:nvSpPr>
            <p:spPr>
              <a:xfrm flipH="1" rot="10800000">
                <a:off x="532384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2" name="Google Shape;21832;p24"/>
              <p:cNvSpPr/>
              <p:nvPr/>
            </p:nvSpPr>
            <p:spPr>
              <a:xfrm flipH="1" rot="10800000">
                <a:off x="553866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3" name="Google Shape;21833;p24"/>
              <p:cNvSpPr/>
              <p:nvPr/>
            </p:nvSpPr>
            <p:spPr>
              <a:xfrm flipH="1" rot="10800000">
                <a:off x="575349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4" name="Google Shape;21834;p24"/>
              <p:cNvSpPr/>
              <p:nvPr/>
            </p:nvSpPr>
            <p:spPr>
              <a:xfrm flipH="1" rot="10800000">
                <a:off x="596831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5" name="Google Shape;21835;p24"/>
              <p:cNvSpPr/>
              <p:nvPr/>
            </p:nvSpPr>
            <p:spPr>
              <a:xfrm flipH="1" rot="10800000">
                <a:off x="618313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6" name="Google Shape;21836;p24"/>
              <p:cNvSpPr/>
              <p:nvPr/>
            </p:nvSpPr>
            <p:spPr>
              <a:xfrm flipH="1" rot="10800000">
                <a:off x="639796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7" name="Google Shape;21837;p24"/>
              <p:cNvSpPr/>
              <p:nvPr/>
            </p:nvSpPr>
            <p:spPr>
              <a:xfrm flipH="1" rot="10800000">
                <a:off x="661278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8" name="Google Shape;21838;p24"/>
              <p:cNvSpPr/>
              <p:nvPr/>
            </p:nvSpPr>
            <p:spPr>
              <a:xfrm flipH="1" rot="10800000">
                <a:off x="682760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9" name="Google Shape;21839;p24"/>
              <p:cNvSpPr/>
              <p:nvPr/>
            </p:nvSpPr>
            <p:spPr>
              <a:xfrm flipH="1" rot="10800000">
                <a:off x="704243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0" name="Google Shape;21840;p24"/>
              <p:cNvSpPr/>
              <p:nvPr/>
            </p:nvSpPr>
            <p:spPr>
              <a:xfrm flipH="1" rot="10800000">
                <a:off x="725725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1" name="Google Shape;21841;p24"/>
              <p:cNvSpPr/>
              <p:nvPr/>
            </p:nvSpPr>
            <p:spPr>
              <a:xfrm flipH="1" rot="10800000">
                <a:off x="747207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2" name="Google Shape;21842;p24"/>
              <p:cNvSpPr/>
              <p:nvPr/>
            </p:nvSpPr>
            <p:spPr>
              <a:xfrm flipH="1" rot="10800000">
                <a:off x="768690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3" name="Google Shape;21843;p24"/>
              <p:cNvSpPr/>
              <p:nvPr/>
            </p:nvSpPr>
            <p:spPr>
              <a:xfrm flipH="1" rot="10800000">
                <a:off x="790172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4" name="Google Shape;21844;p24"/>
              <p:cNvSpPr/>
              <p:nvPr/>
            </p:nvSpPr>
            <p:spPr>
              <a:xfrm flipH="1" rot="10800000">
                <a:off x="8116546"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5" name="Google Shape;21845;p24"/>
              <p:cNvSpPr/>
              <p:nvPr/>
            </p:nvSpPr>
            <p:spPr>
              <a:xfrm flipH="1" rot="10800000">
                <a:off x="833137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6" name="Google Shape;21846;p24"/>
              <p:cNvSpPr/>
              <p:nvPr/>
            </p:nvSpPr>
            <p:spPr>
              <a:xfrm flipH="1" rot="10800000">
                <a:off x="854619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7" name="Google Shape;21847;p24"/>
              <p:cNvSpPr/>
              <p:nvPr/>
            </p:nvSpPr>
            <p:spPr>
              <a:xfrm flipH="1" rot="10800000">
                <a:off x="8761016"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8" name="Google Shape;21848;p24"/>
              <p:cNvSpPr/>
              <p:nvPr/>
            </p:nvSpPr>
            <p:spPr>
              <a:xfrm flipH="1" rot="10800000">
                <a:off x="897584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9" name="Google Shape;21849;p24"/>
              <p:cNvSpPr/>
              <p:nvPr/>
            </p:nvSpPr>
            <p:spPr>
              <a:xfrm flipH="1" rot="10800000">
                <a:off x="-46739"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0" name="Google Shape;21850;p24"/>
              <p:cNvSpPr/>
              <p:nvPr/>
            </p:nvSpPr>
            <p:spPr>
              <a:xfrm flipH="1" rot="10800000">
                <a:off x="16808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1" name="Google Shape;21851;p24"/>
              <p:cNvSpPr/>
              <p:nvPr/>
            </p:nvSpPr>
            <p:spPr>
              <a:xfrm flipH="1" rot="10800000">
                <a:off x="38290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2" name="Google Shape;21852;p24"/>
              <p:cNvSpPr/>
              <p:nvPr/>
            </p:nvSpPr>
            <p:spPr>
              <a:xfrm flipH="1" rot="10800000">
                <a:off x="59773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3" name="Google Shape;21853;p24"/>
              <p:cNvSpPr/>
              <p:nvPr/>
            </p:nvSpPr>
            <p:spPr>
              <a:xfrm flipH="1" rot="10800000">
                <a:off x="81255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4" name="Google Shape;21854;p24"/>
              <p:cNvSpPr/>
              <p:nvPr/>
            </p:nvSpPr>
            <p:spPr>
              <a:xfrm flipH="1" rot="10800000">
                <a:off x="102737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5" name="Google Shape;21855;p24"/>
              <p:cNvSpPr/>
              <p:nvPr/>
            </p:nvSpPr>
            <p:spPr>
              <a:xfrm flipH="1" rot="10800000">
                <a:off x="124220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6" name="Google Shape;21856;p24"/>
              <p:cNvSpPr/>
              <p:nvPr/>
            </p:nvSpPr>
            <p:spPr>
              <a:xfrm flipH="1" rot="10800000">
                <a:off x="145702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7" name="Google Shape;21857;p24"/>
              <p:cNvSpPr/>
              <p:nvPr/>
            </p:nvSpPr>
            <p:spPr>
              <a:xfrm flipH="1" rot="10800000">
                <a:off x="167184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8" name="Google Shape;21858;p24"/>
              <p:cNvSpPr/>
              <p:nvPr/>
            </p:nvSpPr>
            <p:spPr>
              <a:xfrm flipH="1" rot="10800000">
                <a:off x="188667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9" name="Google Shape;21859;p24"/>
              <p:cNvSpPr/>
              <p:nvPr/>
            </p:nvSpPr>
            <p:spPr>
              <a:xfrm flipH="1" rot="10800000">
                <a:off x="210149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0" name="Google Shape;21860;p24"/>
              <p:cNvSpPr/>
              <p:nvPr/>
            </p:nvSpPr>
            <p:spPr>
              <a:xfrm flipH="1" rot="10800000">
                <a:off x="231631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1" name="Google Shape;21861;p24"/>
              <p:cNvSpPr/>
              <p:nvPr/>
            </p:nvSpPr>
            <p:spPr>
              <a:xfrm flipH="1" rot="10800000">
                <a:off x="253114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2" name="Google Shape;21862;p24"/>
              <p:cNvSpPr/>
              <p:nvPr/>
            </p:nvSpPr>
            <p:spPr>
              <a:xfrm flipH="1" rot="10800000">
                <a:off x="274596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3" name="Google Shape;21863;p24"/>
              <p:cNvSpPr/>
              <p:nvPr/>
            </p:nvSpPr>
            <p:spPr>
              <a:xfrm flipH="1" rot="10800000">
                <a:off x="296078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4" name="Google Shape;21864;p24"/>
              <p:cNvSpPr/>
              <p:nvPr/>
            </p:nvSpPr>
            <p:spPr>
              <a:xfrm flipH="1" rot="10800000">
                <a:off x="317561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5" name="Google Shape;21865;p24"/>
              <p:cNvSpPr/>
              <p:nvPr/>
            </p:nvSpPr>
            <p:spPr>
              <a:xfrm flipH="1" rot="10800000">
                <a:off x="339043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6" name="Google Shape;21866;p24"/>
              <p:cNvSpPr/>
              <p:nvPr/>
            </p:nvSpPr>
            <p:spPr>
              <a:xfrm flipH="1" rot="10800000">
                <a:off x="360525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7" name="Google Shape;21867;p24"/>
              <p:cNvSpPr/>
              <p:nvPr/>
            </p:nvSpPr>
            <p:spPr>
              <a:xfrm flipH="1" rot="10800000">
                <a:off x="382008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8" name="Google Shape;21868;p24"/>
              <p:cNvSpPr/>
              <p:nvPr/>
            </p:nvSpPr>
            <p:spPr>
              <a:xfrm flipH="1" rot="10800000">
                <a:off x="403490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9" name="Google Shape;21869;p24"/>
              <p:cNvSpPr/>
              <p:nvPr/>
            </p:nvSpPr>
            <p:spPr>
              <a:xfrm flipH="1" rot="10800000">
                <a:off x="424972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0" name="Google Shape;21870;p24"/>
              <p:cNvSpPr/>
              <p:nvPr/>
            </p:nvSpPr>
            <p:spPr>
              <a:xfrm flipH="1" rot="10800000">
                <a:off x="446455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1" name="Google Shape;21871;p24"/>
              <p:cNvSpPr/>
              <p:nvPr/>
            </p:nvSpPr>
            <p:spPr>
              <a:xfrm flipH="1" rot="10800000">
                <a:off x="467937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2" name="Google Shape;21872;p24"/>
              <p:cNvSpPr/>
              <p:nvPr/>
            </p:nvSpPr>
            <p:spPr>
              <a:xfrm flipH="1" rot="10800000">
                <a:off x="489419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3" name="Google Shape;21873;p24"/>
              <p:cNvSpPr/>
              <p:nvPr/>
            </p:nvSpPr>
            <p:spPr>
              <a:xfrm flipH="1" rot="10800000">
                <a:off x="510902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4" name="Google Shape;21874;p24"/>
              <p:cNvSpPr/>
              <p:nvPr/>
            </p:nvSpPr>
            <p:spPr>
              <a:xfrm flipH="1" rot="10800000">
                <a:off x="532384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5" name="Google Shape;21875;p24"/>
              <p:cNvSpPr/>
              <p:nvPr/>
            </p:nvSpPr>
            <p:spPr>
              <a:xfrm flipH="1" rot="10800000">
                <a:off x="553866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6" name="Google Shape;21876;p24"/>
              <p:cNvSpPr/>
              <p:nvPr/>
            </p:nvSpPr>
            <p:spPr>
              <a:xfrm flipH="1" rot="10800000">
                <a:off x="575349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7" name="Google Shape;21877;p24"/>
              <p:cNvSpPr/>
              <p:nvPr/>
            </p:nvSpPr>
            <p:spPr>
              <a:xfrm flipH="1" rot="10800000">
                <a:off x="596831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8" name="Google Shape;21878;p24"/>
              <p:cNvSpPr/>
              <p:nvPr/>
            </p:nvSpPr>
            <p:spPr>
              <a:xfrm flipH="1" rot="10800000">
                <a:off x="618313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9" name="Google Shape;21879;p24"/>
              <p:cNvSpPr/>
              <p:nvPr/>
            </p:nvSpPr>
            <p:spPr>
              <a:xfrm flipH="1" rot="10800000">
                <a:off x="639796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0" name="Google Shape;21880;p24"/>
              <p:cNvSpPr/>
              <p:nvPr/>
            </p:nvSpPr>
            <p:spPr>
              <a:xfrm flipH="1" rot="10800000">
                <a:off x="661278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1" name="Google Shape;21881;p24"/>
              <p:cNvSpPr/>
              <p:nvPr/>
            </p:nvSpPr>
            <p:spPr>
              <a:xfrm flipH="1" rot="10800000">
                <a:off x="682760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2" name="Google Shape;21882;p24"/>
              <p:cNvSpPr/>
              <p:nvPr/>
            </p:nvSpPr>
            <p:spPr>
              <a:xfrm flipH="1" rot="10800000">
                <a:off x="704243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3" name="Google Shape;21883;p24"/>
              <p:cNvSpPr/>
              <p:nvPr/>
            </p:nvSpPr>
            <p:spPr>
              <a:xfrm flipH="1" rot="10800000">
                <a:off x="725725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4" name="Google Shape;21884;p24"/>
              <p:cNvSpPr/>
              <p:nvPr/>
            </p:nvSpPr>
            <p:spPr>
              <a:xfrm flipH="1" rot="10800000">
                <a:off x="747207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5" name="Google Shape;21885;p24"/>
              <p:cNvSpPr/>
              <p:nvPr/>
            </p:nvSpPr>
            <p:spPr>
              <a:xfrm flipH="1" rot="10800000">
                <a:off x="768690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6" name="Google Shape;21886;p24"/>
              <p:cNvSpPr/>
              <p:nvPr/>
            </p:nvSpPr>
            <p:spPr>
              <a:xfrm flipH="1" rot="10800000">
                <a:off x="790172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7" name="Google Shape;21887;p24"/>
              <p:cNvSpPr/>
              <p:nvPr/>
            </p:nvSpPr>
            <p:spPr>
              <a:xfrm flipH="1" rot="10800000">
                <a:off x="8116546"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8" name="Google Shape;21888;p24"/>
              <p:cNvSpPr/>
              <p:nvPr/>
            </p:nvSpPr>
            <p:spPr>
              <a:xfrm flipH="1" rot="10800000">
                <a:off x="833137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9" name="Google Shape;21889;p24"/>
              <p:cNvSpPr/>
              <p:nvPr/>
            </p:nvSpPr>
            <p:spPr>
              <a:xfrm flipH="1" rot="10800000">
                <a:off x="854619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0" name="Google Shape;21890;p24"/>
              <p:cNvSpPr/>
              <p:nvPr/>
            </p:nvSpPr>
            <p:spPr>
              <a:xfrm flipH="1" rot="10800000">
                <a:off x="8761016"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1" name="Google Shape;21891;p24"/>
              <p:cNvSpPr/>
              <p:nvPr/>
            </p:nvSpPr>
            <p:spPr>
              <a:xfrm flipH="1" rot="10800000">
                <a:off x="897584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2" name="Google Shape;21892;p24"/>
              <p:cNvSpPr/>
              <p:nvPr/>
            </p:nvSpPr>
            <p:spPr>
              <a:xfrm flipH="1" rot="10800000">
                <a:off x="-46739"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3" name="Google Shape;21893;p24"/>
              <p:cNvSpPr/>
              <p:nvPr/>
            </p:nvSpPr>
            <p:spPr>
              <a:xfrm flipH="1" rot="10800000">
                <a:off x="16808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4" name="Google Shape;21894;p24"/>
              <p:cNvSpPr/>
              <p:nvPr/>
            </p:nvSpPr>
            <p:spPr>
              <a:xfrm flipH="1" rot="10800000">
                <a:off x="38290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5" name="Google Shape;21895;p24"/>
              <p:cNvSpPr/>
              <p:nvPr/>
            </p:nvSpPr>
            <p:spPr>
              <a:xfrm flipH="1" rot="10800000">
                <a:off x="59773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6" name="Google Shape;21896;p24"/>
              <p:cNvSpPr/>
              <p:nvPr/>
            </p:nvSpPr>
            <p:spPr>
              <a:xfrm flipH="1" rot="10800000">
                <a:off x="81255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7" name="Google Shape;21897;p24"/>
              <p:cNvSpPr/>
              <p:nvPr/>
            </p:nvSpPr>
            <p:spPr>
              <a:xfrm flipH="1" rot="10800000">
                <a:off x="102737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8" name="Google Shape;21898;p24"/>
              <p:cNvSpPr/>
              <p:nvPr/>
            </p:nvSpPr>
            <p:spPr>
              <a:xfrm flipH="1" rot="10800000">
                <a:off x="124220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9" name="Google Shape;21899;p24"/>
              <p:cNvSpPr/>
              <p:nvPr/>
            </p:nvSpPr>
            <p:spPr>
              <a:xfrm flipH="1" rot="10800000">
                <a:off x="145702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0" name="Google Shape;21900;p24"/>
              <p:cNvSpPr/>
              <p:nvPr/>
            </p:nvSpPr>
            <p:spPr>
              <a:xfrm flipH="1" rot="10800000">
                <a:off x="167184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1" name="Google Shape;21901;p24"/>
              <p:cNvSpPr/>
              <p:nvPr/>
            </p:nvSpPr>
            <p:spPr>
              <a:xfrm flipH="1" rot="10800000">
                <a:off x="188667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2" name="Google Shape;21902;p24"/>
              <p:cNvSpPr/>
              <p:nvPr/>
            </p:nvSpPr>
            <p:spPr>
              <a:xfrm flipH="1" rot="10800000">
                <a:off x="210149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3" name="Google Shape;21903;p24"/>
              <p:cNvSpPr/>
              <p:nvPr/>
            </p:nvSpPr>
            <p:spPr>
              <a:xfrm flipH="1" rot="10800000">
                <a:off x="231631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4" name="Google Shape;21904;p24"/>
              <p:cNvSpPr/>
              <p:nvPr/>
            </p:nvSpPr>
            <p:spPr>
              <a:xfrm flipH="1" rot="10800000">
                <a:off x="253114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5" name="Google Shape;21905;p24"/>
              <p:cNvSpPr/>
              <p:nvPr/>
            </p:nvSpPr>
            <p:spPr>
              <a:xfrm flipH="1" rot="10800000">
                <a:off x="274596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6" name="Google Shape;21906;p24"/>
              <p:cNvSpPr/>
              <p:nvPr/>
            </p:nvSpPr>
            <p:spPr>
              <a:xfrm flipH="1" rot="10800000">
                <a:off x="296078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7" name="Google Shape;21907;p24"/>
              <p:cNvSpPr/>
              <p:nvPr/>
            </p:nvSpPr>
            <p:spPr>
              <a:xfrm flipH="1" rot="10800000">
                <a:off x="317561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8" name="Google Shape;21908;p24"/>
              <p:cNvSpPr/>
              <p:nvPr/>
            </p:nvSpPr>
            <p:spPr>
              <a:xfrm flipH="1" rot="10800000">
                <a:off x="339043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9" name="Google Shape;21909;p24"/>
              <p:cNvSpPr/>
              <p:nvPr/>
            </p:nvSpPr>
            <p:spPr>
              <a:xfrm flipH="1" rot="10800000">
                <a:off x="360525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0" name="Google Shape;21910;p24"/>
              <p:cNvSpPr/>
              <p:nvPr/>
            </p:nvSpPr>
            <p:spPr>
              <a:xfrm flipH="1" rot="10800000">
                <a:off x="382008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1" name="Google Shape;21911;p24"/>
              <p:cNvSpPr/>
              <p:nvPr/>
            </p:nvSpPr>
            <p:spPr>
              <a:xfrm flipH="1" rot="10800000">
                <a:off x="403490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2" name="Google Shape;21912;p24"/>
              <p:cNvSpPr/>
              <p:nvPr/>
            </p:nvSpPr>
            <p:spPr>
              <a:xfrm flipH="1" rot="10800000">
                <a:off x="424972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3" name="Google Shape;21913;p24"/>
              <p:cNvSpPr/>
              <p:nvPr/>
            </p:nvSpPr>
            <p:spPr>
              <a:xfrm flipH="1" rot="10800000">
                <a:off x="446455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4" name="Google Shape;21914;p24"/>
              <p:cNvSpPr/>
              <p:nvPr/>
            </p:nvSpPr>
            <p:spPr>
              <a:xfrm flipH="1" rot="10800000">
                <a:off x="467937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5" name="Google Shape;21915;p24"/>
              <p:cNvSpPr/>
              <p:nvPr/>
            </p:nvSpPr>
            <p:spPr>
              <a:xfrm flipH="1" rot="10800000">
                <a:off x="489419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6" name="Google Shape;21916;p24"/>
              <p:cNvSpPr/>
              <p:nvPr/>
            </p:nvSpPr>
            <p:spPr>
              <a:xfrm flipH="1" rot="10800000">
                <a:off x="510902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7" name="Google Shape;21917;p24"/>
              <p:cNvSpPr/>
              <p:nvPr/>
            </p:nvSpPr>
            <p:spPr>
              <a:xfrm flipH="1" rot="10800000">
                <a:off x="532384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8" name="Google Shape;21918;p24"/>
              <p:cNvSpPr/>
              <p:nvPr/>
            </p:nvSpPr>
            <p:spPr>
              <a:xfrm flipH="1" rot="10800000">
                <a:off x="553866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9" name="Google Shape;21919;p24"/>
              <p:cNvSpPr/>
              <p:nvPr/>
            </p:nvSpPr>
            <p:spPr>
              <a:xfrm flipH="1" rot="10800000">
                <a:off x="575349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0" name="Google Shape;21920;p24"/>
              <p:cNvSpPr/>
              <p:nvPr/>
            </p:nvSpPr>
            <p:spPr>
              <a:xfrm flipH="1" rot="10800000">
                <a:off x="596831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1" name="Google Shape;21921;p24"/>
              <p:cNvSpPr/>
              <p:nvPr/>
            </p:nvSpPr>
            <p:spPr>
              <a:xfrm flipH="1" rot="10800000">
                <a:off x="618313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2" name="Google Shape;21922;p24"/>
              <p:cNvSpPr/>
              <p:nvPr/>
            </p:nvSpPr>
            <p:spPr>
              <a:xfrm flipH="1" rot="10800000">
                <a:off x="639796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3" name="Google Shape;21923;p24"/>
              <p:cNvSpPr/>
              <p:nvPr/>
            </p:nvSpPr>
            <p:spPr>
              <a:xfrm flipH="1" rot="10800000">
                <a:off x="661278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4" name="Google Shape;21924;p24"/>
              <p:cNvSpPr/>
              <p:nvPr/>
            </p:nvSpPr>
            <p:spPr>
              <a:xfrm flipH="1" rot="10800000">
                <a:off x="682760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5" name="Google Shape;21925;p24"/>
              <p:cNvSpPr/>
              <p:nvPr/>
            </p:nvSpPr>
            <p:spPr>
              <a:xfrm flipH="1" rot="10800000">
                <a:off x="704243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6" name="Google Shape;21926;p24"/>
              <p:cNvSpPr/>
              <p:nvPr/>
            </p:nvSpPr>
            <p:spPr>
              <a:xfrm flipH="1" rot="10800000">
                <a:off x="725725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7" name="Google Shape;21927;p24"/>
              <p:cNvSpPr/>
              <p:nvPr/>
            </p:nvSpPr>
            <p:spPr>
              <a:xfrm flipH="1" rot="10800000">
                <a:off x="747207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8" name="Google Shape;21928;p24"/>
              <p:cNvSpPr/>
              <p:nvPr/>
            </p:nvSpPr>
            <p:spPr>
              <a:xfrm flipH="1" rot="10800000">
                <a:off x="768690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9" name="Google Shape;21929;p24"/>
              <p:cNvSpPr/>
              <p:nvPr/>
            </p:nvSpPr>
            <p:spPr>
              <a:xfrm flipH="1" rot="10800000">
                <a:off x="790172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0" name="Google Shape;21930;p24"/>
              <p:cNvSpPr/>
              <p:nvPr/>
            </p:nvSpPr>
            <p:spPr>
              <a:xfrm flipH="1" rot="10800000">
                <a:off x="8116546"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1" name="Google Shape;21931;p24"/>
              <p:cNvSpPr/>
              <p:nvPr/>
            </p:nvSpPr>
            <p:spPr>
              <a:xfrm flipH="1" rot="10800000">
                <a:off x="833137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2" name="Google Shape;21932;p24"/>
              <p:cNvSpPr/>
              <p:nvPr/>
            </p:nvSpPr>
            <p:spPr>
              <a:xfrm flipH="1" rot="10800000">
                <a:off x="854619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3" name="Google Shape;21933;p24"/>
              <p:cNvSpPr/>
              <p:nvPr/>
            </p:nvSpPr>
            <p:spPr>
              <a:xfrm flipH="1" rot="10800000">
                <a:off x="8761016"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4" name="Google Shape;21934;p24"/>
              <p:cNvSpPr/>
              <p:nvPr/>
            </p:nvSpPr>
            <p:spPr>
              <a:xfrm flipH="1" rot="10800000">
                <a:off x="897584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5" name="Google Shape;21935;p24"/>
              <p:cNvSpPr/>
              <p:nvPr/>
            </p:nvSpPr>
            <p:spPr>
              <a:xfrm flipH="1" rot="10800000">
                <a:off x="-46739"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6" name="Google Shape;21936;p24"/>
              <p:cNvSpPr/>
              <p:nvPr/>
            </p:nvSpPr>
            <p:spPr>
              <a:xfrm flipH="1" rot="10800000">
                <a:off x="16808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7" name="Google Shape;21937;p24"/>
              <p:cNvSpPr/>
              <p:nvPr/>
            </p:nvSpPr>
            <p:spPr>
              <a:xfrm flipH="1" rot="10800000">
                <a:off x="38290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8" name="Google Shape;21938;p24"/>
              <p:cNvSpPr/>
              <p:nvPr/>
            </p:nvSpPr>
            <p:spPr>
              <a:xfrm flipH="1" rot="10800000">
                <a:off x="59773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9" name="Google Shape;21939;p24"/>
              <p:cNvSpPr/>
              <p:nvPr/>
            </p:nvSpPr>
            <p:spPr>
              <a:xfrm flipH="1" rot="10800000">
                <a:off x="81255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0" name="Google Shape;21940;p24"/>
              <p:cNvSpPr/>
              <p:nvPr/>
            </p:nvSpPr>
            <p:spPr>
              <a:xfrm flipH="1" rot="10800000">
                <a:off x="102737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1" name="Google Shape;21941;p24"/>
              <p:cNvSpPr/>
              <p:nvPr/>
            </p:nvSpPr>
            <p:spPr>
              <a:xfrm flipH="1" rot="10800000">
                <a:off x="124220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2" name="Google Shape;21942;p24"/>
              <p:cNvSpPr/>
              <p:nvPr/>
            </p:nvSpPr>
            <p:spPr>
              <a:xfrm flipH="1" rot="10800000">
                <a:off x="145702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3" name="Google Shape;21943;p24"/>
              <p:cNvSpPr/>
              <p:nvPr/>
            </p:nvSpPr>
            <p:spPr>
              <a:xfrm flipH="1" rot="10800000">
                <a:off x="167184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4" name="Google Shape;21944;p24"/>
              <p:cNvSpPr/>
              <p:nvPr/>
            </p:nvSpPr>
            <p:spPr>
              <a:xfrm flipH="1" rot="10800000">
                <a:off x="188667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5" name="Google Shape;21945;p24"/>
              <p:cNvSpPr/>
              <p:nvPr/>
            </p:nvSpPr>
            <p:spPr>
              <a:xfrm flipH="1" rot="10800000">
                <a:off x="210149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6" name="Google Shape;21946;p24"/>
              <p:cNvSpPr/>
              <p:nvPr/>
            </p:nvSpPr>
            <p:spPr>
              <a:xfrm flipH="1" rot="10800000">
                <a:off x="231631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7" name="Google Shape;21947;p24"/>
              <p:cNvSpPr/>
              <p:nvPr/>
            </p:nvSpPr>
            <p:spPr>
              <a:xfrm flipH="1" rot="10800000">
                <a:off x="253114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8" name="Google Shape;21948;p24"/>
              <p:cNvSpPr/>
              <p:nvPr/>
            </p:nvSpPr>
            <p:spPr>
              <a:xfrm flipH="1" rot="10800000">
                <a:off x="274596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9" name="Google Shape;21949;p24"/>
              <p:cNvSpPr/>
              <p:nvPr/>
            </p:nvSpPr>
            <p:spPr>
              <a:xfrm flipH="1" rot="10800000">
                <a:off x="296078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0" name="Google Shape;21950;p24"/>
              <p:cNvSpPr/>
              <p:nvPr/>
            </p:nvSpPr>
            <p:spPr>
              <a:xfrm flipH="1" rot="10800000">
                <a:off x="317561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1" name="Google Shape;21951;p24"/>
              <p:cNvSpPr/>
              <p:nvPr/>
            </p:nvSpPr>
            <p:spPr>
              <a:xfrm flipH="1" rot="10800000">
                <a:off x="339043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2" name="Google Shape;21952;p24"/>
              <p:cNvSpPr/>
              <p:nvPr/>
            </p:nvSpPr>
            <p:spPr>
              <a:xfrm flipH="1" rot="10800000">
                <a:off x="360525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3" name="Google Shape;21953;p24"/>
              <p:cNvSpPr/>
              <p:nvPr/>
            </p:nvSpPr>
            <p:spPr>
              <a:xfrm flipH="1" rot="10800000">
                <a:off x="382008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4" name="Google Shape;21954;p24"/>
              <p:cNvSpPr/>
              <p:nvPr/>
            </p:nvSpPr>
            <p:spPr>
              <a:xfrm flipH="1" rot="10800000">
                <a:off x="403490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5" name="Google Shape;21955;p24"/>
              <p:cNvSpPr/>
              <p:nvPr/>
            </p:nvSpPr>
            <p:spPr>
              <a:xfrm flipH="1" rot="10800000">
                <a:off x="424972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6" name="Google Shape;21956;p24"/>
              <p:cNvSpPr/>
              <p:nvPr/>
            </p:nvSpPr>
            <p:spPr>
              <a:xfrm flipH="1" rot="10800000">
                <a:off x="446455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7" name="Google Shape;21957;p24"/>
              <p:cNvSpPr/>
              <p:nvPr/>
            </p:nvSpPr>
            <p:spPr>
              <a:xfrm flipH="1" rot="10800000">
                <a:off x="467937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8" name="Google Shape;21958;p24"/>
              <p:cNvSpPr/>
              <p:nvPr/>
            </p:nvSpPr>
            <p:spPr>
              <a:xfrm flipH="1" rot="10800000">
                <a:off x="489419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9" name="Google Shape;21959;p24"/>
              <p:cNvSpPr/>
              <p:nvPr/>
            </p:nvSpPr>
            <p:spPr>
              <a:xfrm flipH="1" rot="10800000">
                <a:off x="510902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0" name="Google Shape;21960;p24"/>
              <p:cNvSpPr/>
              <p:nvPr/>
            </p:nvSpPr>
            <p:spPr>
              <a:xfrm flipH="1" rot="10800000">
                <a:off x="532384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1" name="Google Shape;21961;p24"/>
              <p:cNvSpPr/>
              <p:nvPr/>
            </p:nvSpPr>
            <p:spPr>
              <a:xfrm flipH="1" rot="10800000">
                <a:off x="553866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2" name="Google Shape;21962;p24"/>
              <p:cNvSpPr/>
              <p:nvPr/>
            </p:nvSpPr>
            <p:spPr>
              <a:xfrm flipH="1" rot="10800000">
                <a:off x="575349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3" name="Google Shape;21963;p24"/>
              <p:cNvSpPr/>
              <p:nvPr/>
            </p:nvSpPr>
            <p:spPr>
              <a:xfrm flipH="1" rot="10800000">
                <a:off x="596831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4" name="Google Shape;21964;p24"/>
              <p:cNvSpPr/>
              <p:nvPr/>
            </p:nvSpPr>
            <p:spPr>
              <a:xfrm flipH="1" rot="10800000">
                <a:off x="618313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5" name="Google Shape;21965;p24"/>
              <p:cNvSpPr/>
              <p:nvPr/>
            </p:nvSpPr>
            <p:spPr>
              <a:xfrm flipH="1" rot="10800000">
                <a:off x="639796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6" name="Google Shape;21966;p24"/>
              <p:cNvSpPr/>
              <p:nvPr/>
            </p:nvSpPr>
            <p:spPr>
              <a:xfrm flipH="1" rot="10800000">
                <a:off x="661278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7" name="Google Shape;21967;p24"/>
              <p:cNvSpPr/>
              <p:nvPr/>
            </p:nvSpPr>
            <p:spPr>
              <a:xfrm flipH="1" rot="10800000">
                <a:off x="682760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8" name="Google Shape;21968;p24"/>
              <p:cNvSpPr/>
              <p:nvPr/>
            </p:nvSpPr>
            <p:spPr>
              <a:xfrm flipH="1" rot="10800000">
                <a:off x="704243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9" name="Google Shape;21969;p24"/>
              <p:cNvSpPr/>
              <p:nvPr/>
            </p:nvSpPr>
            <p:spPr>
              <a:xfrm flipH="1" rot="10800000">
                <a:off x="725725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0" name="Google Shape;21970;p24"/>
              <p:cNvSpPr/>
              <p:nvPr/>
            </p:nvSpPr>
            <p:spPr>
              <a:xfrm flipH="1" rot="10800000">
                <a:off x="747207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1" name="Google Shape;21971;p24"/>
              <p:cNvSpPr/>
              <p:nvPr/>
            </p:nvSpPr>
            <p:spPr>
              <a:xfrm flipH="1" rot="10800000">
                <a:off x="768690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2" name="Google Shape;21972;p24"/>
              <p:cNvSpPr/>
              <p:nvPr/>
            </p:nvSpPr>
            <p:spPr>
              <a:xfrm flipH="1" rot="10800000">
                <a:off x="790172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3" name="Google Shape;21973;p24"/>
              <p:cNvSpPr/>
              <p:nvPr/>
            </p:nvSpPr>
            <p:spPr>
              <a:xfrm flipH="1" rot="10800000">
                <a:off x="8116546"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4" name="Google Shape;21974;p24"/>
              <p:cNvSpPr/>
              <p:nvPr/>
            </p:nvSpPr>
            <p:spPr>
              <a:xfrm flipH="1" rot="10800000">
                <a:off x="833137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5" name="Google Shape;21975;p24"/>
              <p:cNvSpPr/>
              <p:nvPr/>
            </p:nvSpPr>
            <p:spPr>
              <a:xfrm flipH="1" rot="10800000">
                <a:off x="854619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6" name="Google Shape;21976;p24"/>
              <p:cNvSpPr/>
              <p:nvPr/>
            </p:nvSpPr>
            <p:spPr>
              <a:xfrm flipH="1" rot="10800000">
                <a:off x="8761016"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7" name="Google Shape;21977;p24"/>
              <p:cNvSpPr/>
              <p:nvPr/>
            </p:nvSpPr>
            <p:spPr>
              <a:xfrm flipH="1" rot="10800000">
                <a:off x="897584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8" name="Google Shape;21978;p24"/>
              <p:cNvSpPr/>
              <p:nvPr/>
            </p:nvSpPr>
            <p:spPr>
              <a:xfrm flipH="1" rot="10800000">
                <a:off x="-46739"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9" name="Google Shape;21979;p24"/>
              <p:cNvSpPr/>
              <p:nvPr/>
            </p:nvSpPr>
            <p:spPr>
              <a:xfrm flipH="1" rot="10800000">
                <a:off x="16808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0" name="Google Shape;21980;p24"/>
              <p:cNvSpPr/>
              <p:nvPr/>
            </p:nvSpPr>
            <p:spPr>
              <a:xfrm flipH="1" rot="10800000">
                <a:off x="38290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1" name="Google Shape;21981;p24"/>
              <p:cNvSpPr/>
              <p:nvPr/>
            </p:nvSpPr>
            <p:spPr>
              <a:xfrm flipH="1" rot="10800000">
                <a:off x="59773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2" name="Google Shape;21982;p24"/>
              <p:cNvSpPr/>
              <p:nvPr/>
            </p:nvSpPr>
            <p:spPr>
              <a:xfrm flipH="1" rot="10800000">
                <a:off x="81255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3" name="Google Shape;21983;p24"/>
              <p:cNvSpPr/>
              <p:nvPr/>
            </p:nvSpPr>
            <p:spPr>
              <a:xfrm flipH="1" rot="10800000">
                <a:off x="102737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4" name="Google Shape;21984;p24"/>
              <p:cNvSpPr/>
              <p:nvPr/>
            </p:nvSpPr>
            <p:spPr>
              <a:xfrm flipH="1" rot="10800000">
                <a:off x="124220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5" name="Google Shape;21985;p24"/>
              <p:cNvSpPr/>
              <p:nvPr/>
            </p:nvSpPr>
            <p:spPr>
              <a:xfrm flipH="1" rot="10800000">
                <a:off x="145702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6" name="Google Shape;21986;p24"/>
              <p:cNvSpPr/>
              <p:nvPr/>
            </p:nvSpPr>
            <p:spPr>
              <a:xfrm flipH="1" rot="10800000">
                <a:off x="167184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7" name="Google Shape;21987;p24"/>
              <p:cNvSpPr/>
              <p:nvPr/>
            </p:nvSpPr>
            <p:spPr>
              <a:xfrm flipH="1" rot="10800000">
                <a:off x="188667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8" name="Google Shape;21988;p24"/>
              <p:cNvSpPr/>
              <p:nvPr/>
            </p:nvSpPr>
            <p:spPr>
              <a:xfrm flipH="1" rot="10800000">
                <a:off x="210149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9" name="Google Shape;21989;p24"/>
              <p:cNvSpPr/>
              <p:nvPr/>
            </p:nvSpPr>
            <p:spPr>
              <a:xfrm flipH="1" rot="10800000">
                <a:off x="231631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0" name="Google Shape;21990;p24"/>
              <p:cNvSpPr/>
              <p:nvPr/>
            </p:nvSpPr>
            <p:spPr>
              <a:xfrm flipH="1" rot="10800000">
                <a:off x="253114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1" name="Google Shape;21991;p24"/>
              <p:cNvSpPr/>
              <p:nvPr/>
            </p:nvSpPr>
            <p:spPr>
              <a:xfrm flipH="1" rot="10800000">
                <a:off x="274596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2" name="Google Shape;21992;p24"/>
              <p:cNvSpPr/>
              <p:nvPr/>
            </p:nvSpPr>
            <p:spPr>
              <a:xfrm flipH="1" rot="10800000">
                <a:off x="296078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3" name="Google Shape;21993;p24"/>
              <p:cNvSpPr/>
              <p:nvPr/>
            </p:nvSpPr>
            <p:spPr>
              <a:xfrm flipH="1" rot="10800000">
                <a:off x="317561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4" name="Google Shape;21994;p24"/>
              <p:cNvSpPr/>
              <p:nvPr/>
            </p:nvSpPr>
            <p:spPr>
              <a:xfrm flipH="1" rot="10800000">
                <a:off x="339043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5" name="Google Shape;21995;p24"/>
              <p:cNvSpPr/>
              <p:nvPr/>
            </p:nvSpPr>
            <p:spPr>
              <a:xfrm flipH="1" rot="10800000">
                <a:off x="360525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6" name="Google Shape;21996;p24"/>
              <p:cNvSpPr/>
              <p:nvPr/>
            </p:nvSpPr>
            <p:spPr>
              <a:xfrm flipH="1" rot="10800000">
                <a:off x="382008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7" name="Google Shape;21997;p24"/>
              <p:cNvSpPr/>
              <p:nvPr/>
            </p:nvSpPr>
            <p:spPr>
              <a:xfrm flipH="1" rot="10800000">
                <a:off x="403490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8" name="Google Shape;21998;p24"/>
              <p:cNvSpPr/>
              <p:nvPr/>
            </p:nvSpPr>
            <p:spPr>
              <a:xfrm flipH="1" rot="10800000">
                <a:off x="424972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9" name="Google Shape;21999;p24"/>
              <p:cNvSpPr/>
              <p:nvPr/>
            </p:nvSpPr>
            <p:spPr>
              <a:xfrm flipH="1" rot="10800000">
                <a:off x="446455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0" name="Google Shape;22000;p24"/>
              <p:cNvSpPr/>
              <p:nvPr/>
            </p:nvSpPr>
            <p:spPr>
              <a:xfrm flipH="1" rot="10800000">
                <a:off x="467937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1" name="Google Shape;22001;p24"/>
              <p:cNvSpPr/>
              <p:nvPr/>
            </p:nvSpPr>
            <p:spPr>
              <a:xfrm flipH="1" rot="10800000">
                <a:off x="489419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2" name="Google Shape;22002;p24"/>
              <p:cNvSpPr/>
              <p:nvPr/>
            </p:nvSpPr>
            <p:spPr>
              <a:xfrm flipH="1" rot="10800000">
                <a:off x="510902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3" name="Google Shape;22003;p24"/>
              <p:cNvSpPr/>
              <p:nvPr/>
            </p:nvSpPr>
            <p:spPr>
              <a:xfrm flipH="1" rot="10800000">
                <a:off x="532384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4" name="Google Shape;22004;p24"/>
              <p:cNvSpPr/>
              <p:nvPr/>
            </p:nvSpPr>
            <p:spPr>
              <a:xfrm flipH="1" rot="10800000">
                <a:off x="553866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5" name="Google Shape;22005;p24"/>
              <p:cNvSpPr/>
              <p:nvPr/>
            </p:nvSpPr>
            <p:spPr>
              <a:xfrm flipH="1" rot="10800000">
                <a:off x="575349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6" name="Google Shape;22006;p24"/>
              <p:cNvSpPr/>
              <p:nvPr/>
            </p:nvSpPr>
            <p:spPr>
              <a:xfrm flipH="1" rot="10800000">
                <a:off x="596831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7" name="Google Shape;22007;p24"/>
              <p:cNvSpPr/>
              <p:nvPr/>
            </p:nvSpPr>
            <p:spPr>
              <a:xfrm flipH="1" rot="10800000">
                <a:off x="618313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8" name="Google Shape;22008;p24"/>
              <p:cNvSpPr/>
              <p:nvPr/>
            </p:nvSpPr>
            <p:spPr>
              <a:xfrm flipH="1" rot="10800000">
                <a:off x="639796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9" name="Google Shape;22009;p24"/>
              <p:cNvSpPr/>
              <p:nvPr/>
            </p:nvSpPr>
            <p:spPr>
              <a:xfrm flipH="1" rot="10800000">
                <a:off x="661278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0" name="Google Shape;22010;p24"/>
              <p:cNvSpPr/>
              <p:nvPr/>
            </p:nvSpPr>
            <p:spPr>
              <a:xfrm flipH="1" rot="10800000">
                <a:off x="682760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1" name="Google Shape;22011;p24"/>
              <p:cNvSpPr/>
              <p:nvPr/>
            </p:nvSpPr>
            <p:spPr>
              <a:xfrm flipH="1" rot="10800000">
                <a:off x="704243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2" name="Google Shape;22012;p24"/>
              <p:cNvSpPr/>
              <p:nvPr/>
            </p:nvSpPr>
            <p:spPr>
              <a:xfrm flipH="1" rot="10800000">
                <a:off x="725725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3" name="Google Shape;22013;p24"/>
              <p:cNvSpPr/>
              <p:nvPr/>
            </p:nvSpPr>
            <p:spPr>
              <a:xfrm flipH="1" rot="10800000">
                <a:off x="747207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4" name="Google Shape;22014;p24"/>
              <p:cNvSpPr/>
              <p:nvPr/>
            </p:nvSpPr>
            <p:spPr>
              <a:xfrm flipH="1" rot="10800000">
                <a:off x="768690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5" name="Google Shape;22015;p24"/>
              <p:cNvSpPr/>
              <p:nvPr/>
            </p:nvSpPr>
            <p:spPr>
              <a:xfrm flipH="1" rot="10800000">
                <a:off x="790172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6" name="Google Shape;22016;p24"/>
              <p:cNvSpPr/>
              <p:nvPr/>
            </p:nvSpPr>
            <p:spPr>
              <a:xfrm flipH="1" rot="10800000">
                <a:off x="8116546"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7" name="Google Shape;22017;p24"/>
              <p:cNvSpPr/>
              <p:nvPr/>
            </p:nvSpPr>
            <p:spPr>
              <a:xfrm flipH="1" rot="10800000">
                <a:off x="833137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8" name="Google Shape;22018;p24"/>
              <p:cNvSpPr/>
              <p:nvPr/>
            </p:nvSpPr>
            <p:spPr>
              <a:xfrm flipH="1" rot="10800000">
                <a:off x="854619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9" name="Google Shape;22019;p24"/>
              <p:cNvSpPr/>
              <p:nvPr/>
            </p:nvSpPr>
            <p:spPr>
              <a:xfrm flipH="1" rot="10800000">
                <a:off x="8761016"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0" name="Google Shape;22020;p24"/>
              <p:cNvSpPr/>
              <p:nvPr/>
            </p:nvSpPr>
            <p:spPr>
              <a:xfrm flipH="1" rot="10800000">
                <a:off x="897584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1" name="Google Shape;22021;p24"/>
              <p:cNvSpPr/>
              <p:nvPr/>
            </p:nvSpPr>
            <p:spPr>
              <a:xfrm flipH="1" rot="10800000">
                <a:off x="-46739"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2" name="Google Shape;22022;p24"/>
              <p:cNvSpPr/>
              <p:nvPr/>
            </p:nvSpPr>
            <p:spPr>
              <a:xfrm flipH="1" rot="10800000">
                <a:off x="16808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3" name="Google Shape;22023;p24"/>
              <p:cNvSpPr/>
              <p:nvPr/>
            </p:nvSpPr>
            <p:spPr>
              <a:xfrm flipH="1" rot="10800000">
                <a:off x="38290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4" name="Google Shape;22024;p24"/>
              <p:cNvSpPr/>
              <p:nvPr/>
            </p:nvSpPr>
            <p:spPr>
              <a:xfrm flipH="1" rot="10800000">
                <a:off x="59773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5" name="Google Shape;22025;p24"/>
              <p:cNvSpPr/>
              <p:nvPr/>
            </p:nvSpPr>
            <p:spPr>
              <a:xfrm flipH="1" rot="10800000">
                <a:off x="81255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6" name="Google Shape;22026;p24"/>
              <p:cNvSpPr/>
              <p:nvPr/>
            </p:nvSpPr>
            <p:spPr>
              <a:xfrm flipH="1" rot="10800000">
                <a:off x="102737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7" name="Google Shape;22027;p24"/>
              <p:cNvSpPr/>
              <p:nvPr/>
            </p:nvSpPr>
            <p:spPr>
              <a:xfrm flipH="1" rot="10800000">
                <a:off x="124220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8" name="Google Shape;22028;p24"/>
              <p:cNvSpPr/>
              <p:nvPr/>
            </p:nvSpPr>
            <p:spPr>
              <a:xfrm flipH="1" rot="10800000">
                <a:off x="145702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9" name="Google Shape;22029;p24"/>
              <p:cNvSpPr/>
              <p:nvPr/>
            </p:nvSpPr>
            <p:spPr>
              <a:xfrm flipH="1" rot="10800000">
                <a:off x="167184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0" name="Google Shape;22030;p24"/>
              <p:cNvSpPr/>
              <p:nvPr/>
            </p:nvSpPr>
            <p:spPr>
              <a:xfrm flipH="1" rot="10800000">
                <a:off x="188667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1" name="Google Shape;22031;p24"/>
              <p:cNvSpPr/>
              <p:nvPr/>
            </p:nvSpPr>
            <p:spPr>
              <a:xfrm flipH="1" rot="10800000">
                <a:off x="210149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2" name="Google Shape;22032;p24"/>
              <p:cNvSpPr/>
              <p:nvPr/>
            </p:nvSpPr>
            <p:spPr>
              <a:xfrm flipH="1" rot="10800000">
                <a:off x="231631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3" name="Google Shape;22033;p24"/>
              <p:cNvSpPr/>
              <p:nvPr/>
            </p:nvSpPr>
            <p:spPr>
              <a:xfrm flipH="1" rot="10800000">
                <a:off x="253114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4" name="Google Shape;22034;p24"/>
              <p:cNvSpPr/>
              <p:nvPr/>
            </p:nvSpPr>
            <p:spPr>
              <a:xfrm flipH="1" rot="10800000">
                <a:off x="274596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5" name="Google Shape;22035;p24"/>
              <p:cNvSpPr/>
              <p:nvPr/>
            </p:nvSpPr>
            <p:spPr>
              <a:xfrm flipH="1" rot="10800000">
                <a:off x="296078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6" name="Google Shape;22036;p24"/>
              <p:cNvSpPr/>
              <p:nvPr/>
            </p:nvSpPr>
            <p:spPr>
              <a:xfrm flipH="1" rot="10800000">
                <a:off x="317561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7" name="Google Shape;22037;p24"/>
              <p:cNvSpPr/>
              <p:nvPr/>
            </p:nvSpPr>
            <p:spPr>
              <a:xfrm flipH="1" rot="10800000">
                <a:off x="339043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8" name="Google Shape;22038;p24"/>
              <p:cNvSpPr/>
              <p:nvPr/>
            </p:nvSpPr>
            <p:spPr>
              <a:xfrm flipH="1" rot="10800000">
                <a:off x="360525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9" name="Google Shape;22039;p24"/>
              <p:cNvSpPr/>
              <p:nvPr/>
            </p:nvSpPr>
            <p:spPr>
              <a:xfrm flipH="1" rot="10800000">
                <a:off x="382008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0" name="Google Shape;22040;p24"/>
              <p:cNvSpPr/>
              <p:nvPr/>
            </p:nvSpPr>
            <p:spPr>
              <a:xfrm flipH="1" rot="10800000">
                <a:off x="403490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1" name="Google Shape;22041;p24"/>
              <p:cNvSpPr/>
              <p:nvPr/>
            </p:nvSpPr>
            <p:spPr>
              <a:xfrm flipH="1" rot="10800000">
                <a:off x="424972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2" name="Google Shape;22042;p24"/>
              <p:cNvSpPr/>
              <p:nvPr/>
            </p:nvSpPr>
            <p:spPr>
              <a:xfrm flipH="1" rot="10800000">
                <a:off x="446455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3" name="Google Shape;22043;p24"/>
              <p:cNvSpPr/>
              <p:nvPr/>
            </p:nvSpPr>
            <p:spPr>
              <a:xfrm flipH="1" rot="10800000">
                <a:off x="467937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4" name="Google Shape;22044;p24"/>
              <p:cNvSpPr/>
              <p:nvPr/>
            </p:nvSpPr>
            <p:spPr>
              <a:xfrm flipH="1" rot="10800000">
                <a:off x="489419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5" name="Google Shape;22045;p24"/>
              <p:cNvSpPr/>
              <p:nvPr/>
            </p:nvSpPr>
            <p:spPr>
              <a:xfrm flipH="1" rot="10800000">
                <a:off x="510902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6" name="Google Shape;22046;p24"/>
              <p:cNvSpPr/>
              <p:nvPr/>
            </p:nvSpPr>
            <p:spPr>
              <a:xfrm flipH="1" rot="10800000">
                <a:off x="532384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7" name="Google Shape;22047;p24"/>
              <p:cNvSpPr/>
              <p:nvPr/>
            </p:nvSpPr>
            <p:spPr>
              <a:xfrm flipH="1" rot="10800000">
                <a:off x="553866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8" name="Google Shape;22048;p24"/>
              <p:cNvSpPr/>
              <p:nvPr/>
            </p:nvSpPr>
            <p:spPr>
              <a:xfrm flipH="1" rot="10800000">
                <a:off x="575349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9" name="Google Shape;22049;p24"/>
              <p:cNvSpPr/>
              <p:nvPr/>
            </p:nvSpPr>
            <p:spPr>
              <a:xfrm flipH="1" rot="10800000">
                <a:off x="596831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0" name="Google Shape;22050;p24"/>
              <p:cNvSpPr/>
              <p:nvPr/>
            </p:nvSpPr>
            <p:spPr>
              <a:xfrm flipH="1" rot="10800000">
                <a:off x="618313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1" name="Google Shape;22051;p24"/>
              <p:cNvSpPr/>
              <p:nvPr/>
            </p:nvSpPr>
            <p:spPr>
              <a:xfrm flipH="1" rot="10800000">
                <a:off x="639796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2" name="Google Shape;22052;p24"/>
              <p:cNvSpPr/>
              <p:nvPr/>
            </p:nvSpPr>
            <p:spPr>
              <a:xfrm flipH="1" rot="10800000">
                <a:off x="661278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3" name="Google Shape;22053;p24"/>
              <p:cNvSpPr/>
              <p:nvPr/>
            </p:nvSpPr>
            <p:spPr>
              <a:xfrm flipH="1" rot="10800000">
                <a:off x="682760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4" name="Google Shape;22054;p24"/>
              <p:cNvSpPr/>
              <p:nvPr/>
            </p:nvSpPr>
            <p:spPr>
              <a:xfrm flipH="1" rot="10800000">
                <a:off x="704243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5" name="Google Shape;22055;p24"/>
              <p:cNvSpPr/>
              <p:nvPr/>
            </p:nvSpPr>
            <p:spPr>
              <a:xfrm flipH="1" rot="10800000">
                <a:off x="725725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6" name="Google Shape;22056;p24"/>
              <p:cNvSpPr/>
              <p:nvPr/>
            </p:nvSpPr>
            <p:spPr>
              <a:xfrm flipH="1" rot="10800000">
                <a:off x="747207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7" name="Google Shape;22057;p24"/>
              <p:cNvSpPr/>
              <p:nvPr/>
            </p:nvSpPr>
            <p:spPr>
              <a:xfrm flipH="1" rot="10800000">
                <a:off x="768690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8" name="Google Shape;22058;p24"/>
              <p:cNvSpPr/>
              <p:nvPr/>
            </p:nvSpPr>
            <p:spPr>
              <a:xfrm flipH="1" rot="10800000">
                <a:off x="790172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9" name="Google Shape;22059;p24"/>
              <p:cNvSpPr/>
              <p:nvPr/>
            </p:nvSpPr>
            <p:spPr>
              <a:xfrm flipH="1" rot="10800000">
                <a:off x="8116546"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0" name="Google Shape;22060;p24"/>
              <p:cNvSpPr/>
              <p:nvPr/>
            </p:nvSpPr>
            <p:spPr>
              <a:xfrm flipH="1" rot="10800000">
                <a:off x="833137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1" name="Google Shape;22061;p24"/>
              <p:cNvSpPr/>
              <p:nvPr/>
            </p:nvSpPr>
            <p:spPr>
              <a:xfrm flipH="1" rot="10800000">
                <a:off x="854619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2" name="Google Shape;22062;p24"/>
              <p:cNvSpPr/>
              <p:nvPr/>
            </p:nvSpPr>
            <p:spPr>
              <a:xfrm flipH="1" rot="10800000">
                <a:off x="8761016"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3" name="Google Shape;22063;p24"/>
              <p:cNvSpPr/>
              <p:nvPr/>
            </p:nvSpPr>
            <p:spPr>
              <a:xfrm flipH="1" rot="10800000">
                <a:off x="897584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4" name="Google Shape;22064;p24"/>
              <p:cNvSpPr/>
              <p:nvPr/>
            </p:nvSpPr>
            <p:spPr>
              <a:xfrm flipH="1" rot="10800000">
                <a:off x="-46739"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5" name="Google Shape;22065;p24"/>
              <p:cNvSpPr/>
              <p:nvPr/>
            </p:nvSpPr>
            <p:spPr>
              <a:xfrm flipH="1" rot="10800000">
                <a:off x="16808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6" name="Google Shape;22066;p24"/>
              <p:cNvSpPr/>
              <p:nvPr/>
            </p:nvSpPr>
            <p:spPr>
              <a:xfrm flipH="1" rot="10800000">
                <a:off x="38290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7" name="Google Shape;22067;p24"/>
              <p:cNvSpPr/>
              <p:nvPr/>
            </p:nvSpPr>
            <p:spPr>
              <a:xfrm flipH="1" rot="10800000">
                <a:off x="59773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8" name="Google Shape;22068;p24"/>
              <p:cNvSpPr/>
              <p:nvPr/>
            </p:nvSpPr>
            <p:spPr>
              <a:xfrm flipH="1" rot="10800000">
                <a:off x="81255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9" name="Google Shape;22069;p24"/>
              <p:cNvSpPr/>
              <p:nvPr/>
            </p:nvSpPr>
            <p:spPr>
              <a:xfrm flipH="1" rot="10800000">
                <a:off x="102737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0" name="Google Shape;22070;p24"/>
              <p:cNvSpPr/>
              <p:nvPr/>
            </p:nvSpPr>
            <p:spPr>
              <a:xfrm flipH="1" rot="10800000">
                <a:off x="124220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1" name="Google Shape;22071;p24"/>
              <p:cNvSpPr/>
              <p:nvPr/>
            </p:nvSpPr>
            <p:spPr>
              <a:xfrm flipH="1" rot="10800000">
                <a:off x="145702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2" name="Google Shape;22072;p24"/>
              <p:cNvSpPr/>
              <p:nvPr/>
            </p:nvSpPr>
            <p:spPr>
              <a:xfrm flipH="1" rot="10800000">
                <a:off x="167184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3" name="Google Shape;22073;p24"/>
              <p:cNvSpPr/>
              <p:nvPr/>
            </p:nvSpPr>
            <p:spPr>
              <a:xfrm flipH="1" rot="10800000">
                <a:off x="188667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4" name="Google Shape;22074;p24"/>
              <p:cNvSpPr/>
              <p:nvPr/>
            </p:nvSpPr>
            <p:spPr>
              <a:xfrm flipH="1" rot="10800000">
                <a:off x="210149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5" name="Google Shape;22075;p24"/>
              <p:cNvSpPr/>
              <p:nvPr/>
            </p:nvSpPr>
            <p:spPr>
              <a:xfrm flipH="1" rot="10800000">
                <a:off x="231631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6" name="Google Shape;22076;p24"/>
              <p:cNvSpPr/>
              <p:nvPr/>
            </p:nvSpPr>
            <p:spPr>
              <a:xfrm flipH="1" rot="10800000">
                <a:off x="253114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7" name="Google Shape;22077;p24"/>
              <p:cNvSpPr/>
              <p:nvPr/>
            </p:nvSpPr>
            <p:spPr>
              <a:xfrm flipH="1" rot="10800000">
                <a:off x="274596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8" name="Google Shape;22078;p24"/>
              <p:cNvSpPr/>
              <p:nvPr/>
            </p:nvSpPr>
            <p:spPr>
              <a:xfrm flipH="1" rot="10800000">
                <a:off x="296078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9" name="Google Shape;22079;p24"/>
              <p:cNvSpPr/>
              <p:nvPr/>
            </p:nvSpPr>
            <p:spPr>
              <a:xfrm flipH="1" rot="10800000">
                <a:off x="317561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0" name="Google Shape;22080;p24"/>
              <p:cNvSpPr/>
              <p:nvPr/>
            </p:nvSpPr>
            <p:spPr>
              <a:xfrm flipH="1" rot="10800000">
                <a:off x="339043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1" name="Google Shape;22081;p24"/>
              <p:cNvSpPr/>
              <p:nvPr/>
            </p:nvSpPr>
            <p:spPr>
              <a:xfrm flipH="1" rot="10800000">
                <a:off x="360525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2" name="Google Shape;22082;p24"/>
              <p:cNvSpPr/>
              <p:nvPr/>
            </p:nvSpPr>
            <p:spPr>
              <a:xfrm flipH="1" rot="10800000">
                <a:off x="382008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3" name="Google Shape;22083;p24"/>
              <p:cNvSpPr/>
              <p:nvPr/>
            </p:nvSpPr>
            <p:spPr>
              <a:xfrm flipH="1" rot="10800000">
                <a:off x="403490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4" name="Google Shape;22084;p24"/>
              <p:cNvSpPr/>
              <p:nvPr/>
            </p:nvSpPr>
            <p:spPr>
              <a:xfrm flipH="1" rot="10800000">
                <a:off x="424972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5" name="Google Shape;22085;p24"/>
              <p:cNvSpPr/>
              <p:nvPr/>
            </p:nvSpPr>
            <p:spPr>
              <a:xfrm flipH="1" rot="10800000">
                <a:off x="446455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6" name="Google Shape;22086;p24"/>
              <p:cNvSpPr/>
              <p:nvPr/>
            </p:nvSpPr>
            <p:spPr>
              <a:xfrm flipH="1" rot="10800000">
                <a:off x="467937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7" name="Google Shape;22087;p24"/>
              <p:cNvSpPr/>
              <p:nvPr/>
            </p:nvSpPr>
            <p:spPr>
              <a:xfrm flipH="1" rot="10800000">
                <a:off x="489419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8" name="Google Shape;22088;p24"/>
              <p:cNvSpPr/>
              <p:nvPr/>
            </p:nvSpPr>
            <p:spPr>
              <a:xfrm flipH="1" rot="10800000">
                <a:off x="510902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9" name="Google Shape;22089;p24"/>
              <p:cNvSpPr/>
              <p:nvPr/>
            </p:nvSpPr>
            <p:spPr>
              <a:xfrm flipH="1" rot="10800000">
                <a:off x="532384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0" name="Google Shape;22090;p24"/>
              <p:cNvSpPr/>
              <p:nvPr/>
            </p:nvSpPr>
            <p:spPr>
              <a:xfrm flipH="1" rot="10800000">
                <a:off x="553866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1" name="Google Shape;22091;p24"/>
              <p:cNvSpPr/>
              <p:nvPr/>
            </p:nvSpPr>
            <p:spPr>
              <a:xfrm flipH="1" rot="10800000">
                <a:off x="575349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2" name="Google Shape;22092;p24"/>
              <p:cNvSpPr/>
              <p:nvPr/>
            </p:nvSpPr>
            <p:spPr>
              <a:xfrm flipH="1" rot="10800000">
                <a:off x="596831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3" name="Google Shape;22093;p24"/>
              <p:cNvSpPr/>
              <p:nvPr/>
            </p:nvSpPr>
            <p:spPr>
              <a:xfrm flipH="1" rot="10800000">
                <a:off x="618313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4" name="Google Shape;22094;p24"/>
              <p:cNvSpPr/>
              <p:nvPr/>
            </p:nvSpPr>
            <p:spPr>
              <a:xfrm flipH="1" rot="10800000">
                <a:off x="639796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5" name="Google Shape;22095;p24"/>
              <p:cNvSpPr/>
              <p:nvPr/>
            </p:nvSpPr>
            <p:spPr>
              <a:xfrm flipH="1" rot="10800000">
                <a:off x="661278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6" name="Google Shape;22096;p24"/>
              <p:cNvSpPr/>
              <p:nvPr/>
            </p:nvSpPr>
            <p:spPr>
              <a:xfrm flipH="1" rot="10800000">
                <a:off x="682760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7" name="Google Shape;22097;p24"/>
              <p:cNvSpPr/>
              <p:nvPr/>
            </p:nvSpPr>
            <p:spPr>
              <a:xfrm flipH="1" rot="10800000">
                <a:off x="704243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8" name="Google Shape;22098;p24"/>
              <p:cNvSpPr/>
              <p:nvPr/>
            </p:nvSpPr>
            <p:spPr>
              <a:xfrm flipH="1" rot="10800000">
                <a:off x="725725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9" name="Google Shape;22099;p24"/>
              <p:cNvSpPr/>
              <p:nvPr/>
            </p:nvSpPr>
            <p:spPr>
              <a:xfrm flipH="1" rot="10800000">
                <a:off x="747207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0" name="Google Shape;22100;p24"/>
              <p:cNvSpPr/>
              <p:nvPr/>
            </p:nvSpPr>
            <p:spPr>
              <a:xfrm flipH="1" rot="10800000">
                <a:off x="768690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1" name="Google Shape;22101;p24"/>
              <p:cNvSpPr/>
              <p:nvPr/>
            </p:nvSpPr>
            <p:spPr>
              <a:xfrm flipH="1" rot="10800000">
                <a:off x="790172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2" name="Google Shape;22102;p24"/>
              <p:cNvSpPr/>
              <p:nvPr/>
            </p:nvSpPr>
            <p:spPr>
              <a:xfrm flipH="1" rot="10800000">
                <a:off x="8116546"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3" name="Google Shape;22103;p24"/>
              <p:cNvSpPr/>
              <p:nvPr/>
            </p:nvSpPr>
            <p:spPr>
              <a:xfrm flipH="1" rot="10800000">
                <a:off x="833137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4" name="Google Shape;22104;p24"/>
              <p:cNvSpPr/>
              <p:nvPr/>
            </p:nvSpPr>
            <p:spPr>
              <a:xfrm flipH="1" rot="10800000">
                <a:off x="854619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5" name="Google Shape;22105;p24"/>
              <p:cNvSpPr/>
              <p:nvPr/>
            </p:nvSpPr>
            <p:spPr>
              <a:xfrm flipH="1" rot="10800000">
                <a:off x="8761016"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6" name="Google Shape;22106;p24"/>
              <p:cNvSpPr/>
              <p:nvPr/>
            </p:nvSpPr>
            <p:spPr>
              <a:xfrm flipH="1" rot="10800000">
                <a:off x="897584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7" name="Google Shape;22107;p24"/>
              <p:cNvSpPr/>
              <p:nvPr/>
            </p:nvSpPr>
            <p:spPr>
              <a:xfrm flipH="1" rot="10800000">
                <a:off x="-46739"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8" name="Google Shape;22108;p24"/>
              <p:cNvSpPr/>
              <p:nvPr/>
            </p:nvSpPr>
            <p:spPr>
              <a:xfrm flipH="1" rot="10800000">
                <a:off x="16808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9" name="Google Shape;22109;p24"/>
              <p:cNvSpPr/>
              <p:nvPr/>
            </p:nvSpPr>
            <p:spPr>
              <a:xfrm flipH="1" rot="10800000">
                <a:off x="38290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0" name="Google Shape;22110;p24"/>
              <p:cNvSpPr/>
              <p:nvPr/>
            </p:nvSpPr>
            <p:spPr>
              <a:xfrm flipH="1" rot="10800000">
                <a:off x="59773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1" name="Google Shape;22111;p24"/>
              <p:cNvSpPr/>
              <p:nvPr/>
            </p:nvSpPr>
            <p:spPr>
              <a:xfrm flipH="1" rot="10800000">
                <a:off x="81255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2" name="Google Shape;22112;p24"/>
              <p:cNvSpPr/>
              <p:nvPr/>
            </p:nvSpPr>
            <p:spPr>
              <a:xfrm flipH="1" rot="10800000">
                <a:off x="102737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3" name="Google Shape;22113;p24"/>
              <p:cNvSpPr/>
              <p:nvPr/>
            </p:nvSpPr>
            <p:spPr>
              <a:xfrm flipH="1" rot="10800000">
                <a:off x="124220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4" name="Google Shape;22114;p24"/>
              <p:cNvSpPr/>
              <p:nvPr/>
            </p:nvSpPr>
            <p:spPr>
              <a:xfrm flipH="1" rot="10800000">
                <a:off x="145702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5" name="Google Shape;22115;p24"/>
              <p:cNvSpPr/>
              <p:nvPr/>
            </p:nvSpPr>
            <p:spPr>
              <a:xfrm flipH="1" rot="10800000">
                <a:off x="167184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6" name="Google Shape;22116;p24"/>
              <p:cNvSpPr/>
              <p:nvPr/>
            </p:nvSpPr>
            <p:spPr>
              <a:xfrm flipH="1" rot="10800000">
                <a:off x="188667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7" name="Google Shape;22117;p24"/>
              <p:cNvSpPr/>
              <p:nvPr/>
            </p:nvSpPr>
            <p:spPr>
              <a:xfrm flipH="1" rot="10800000">
                <a:off x="210149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8" name="Google Shape;22118;p24"/>
              <p:cNvSpPr/>
              <p:nvPr/>
            </p:nvSpPr>
            <p:spPr>
              <a:xfrm flipH="1" rot="10800000">
                <a:off x="231631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9" name="Google Shape;22119;p24"/>
              <p:cNvSpPr/>
              <p:nvPr/>
            </p:nvSpPr>
            <p:spPr>
              <a:xfrm flipH="1" rot="10800000">
                <a:off x="253114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0" name="Google Shape;22120;p24"/>
              <p:cNvSpPr/>
              <p:nvPr/>
            </p:nvSpPr>
            <p:spPr>
              <a:xfrm flipH="1" rot="10800000">
                <a:off x="274596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1" name="Google Shape;22121;p24"/>
              <p:cNvSpPr/>
              <p:nvPr/>
            </p:nvSpPr>
            <p:spPr>
              <a:xfrm flipH="1" rot="10800000">
                <a:off x="296078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2" name="Google Shape;22122;p24"/>
              <p:cNvSpPr/>
              <p:nvPr/>
            </p:nvSpPr>
            <p:spPr>
              <a:xfrm flipH="1" rot="10800000">
                <a:off x="317561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3" name="Google Shape;22123;p24"/>
              <p:cNvSpPr/>
              <p:nvPr/>
            </p:nvSpPr>
            <p:spPr>
              <a:xfrm flipH="1" rot="10800000">
                <a:off x="339043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4" name="Google Shape;22124;p24"/>
              <p:cNvSpPr/>
              <p:nvPr/>
            </p:nvSpPr>
            <p:spPr>
              <a:xfrm flipH="1" rot="10800000">
                <a:off x="360525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5" name="Google Shape;22125;p24"/>
              <p:cNvSpPr/>
              <p:nvPr/>
            </p:nvSpPr>
            <p:spPr>
              <a:xfrm flipH="1" rot="10800000">
                <a:off x="382008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6" name="Google Shape;22126;p24"/>
              <p:cNvSpPr/>
              <p:nvPr/>
            </p:nvSpPr>
            <p:spPr>
              <a:xfrm flipH="1" rot="10800000">
                <a:off x="403490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7" name="Google Shape;22127;p24"/>
              <p:cNvSpPr/>
              <p:nvPr/>
            </p:nvSpPr>
            <p:spPr>
              <a:xfrm flipH="1" rot="10800000">
                <a:off x="424972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8" name="Google Shape;22128;p24"/>
              <p:cNvSpPr/>
              <p:nvPr/>
            </p:nvSpPr>
            <p:spPr>
              <a:xfrm flipH="1" rot="10800000">
                <a:off x="446455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9" name="Google Shape;22129;p24"/>
              <p:cNvSpPr/>
              <p:nvPr/>
            </p:nvSpPr>
            <p:spPr>
              <a:xfrm flipH="1" rot="10800000">
                <a:off x="467937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0" name="Google Shape;22130;p24"/>
              <p:cNvSpPr/>
              <p:nvPr/>
            </p:nvSpPr>
            <p:spPr>
              <a:xfrm flipH="1" rot="10800000">
                <a:off x="489419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1" name="Google Shape;22131;p24"/>
              <p:cNvSpPr/>
              <p:nvPr/>
            </p:nvSpPr>
            <p:spPr>
              <a:xfrm flipH="1" rot="10800000">
                <a:off x="510902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2" name="Google Shape;22132;p24"/>
              <p:cNvSpPr/>
              <p:nvPr/>
            </p:nvSpPr>
            <p:spPr>
              <a:xfrm flipH="1" rot="10800000">
                <a:off x="532384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3" name="Google Shape;22133;p24"/>
              <p:cNvSpPr/>
              <p:nvPr/>
            </p:nvSpPr>
            <p:spPr>
              <a:xfrm flipH="1" rot="10800000">
                <a:off x="553866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4" name="Google Shape;22134;p24"/>
              <p:cNvSpPr/>
              <p:nvPr/>
            </p:nvSpPr>
            <p:spPr>
              <a:xfrm flipH="1" rot="10800000">
                <a:off x="575349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5" name="Google Shape;22135;p24"/>
              <p:cNvSpPr/>
              <p:nvPr/>
            </p:nvSpPr>
            <p:spPr>
              <a:xfrm flipH="1" rot="10800000">
                <a:off x="596831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6" name="Google Shape;22136;p24"/>
              <p:cNvSpPr/>
              <p:nvPr/>
            </p:nvSpPr>
            <p:spPr>
              <a:xfrm flipH="1" rot="10800000">
                <a:off x="618313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7" name="Google Shape;22137;p24"/>
              <p:cNvSpPr/>
              <p:nvPr/>
            </p:nvSpPr>
            <p:spPr>
              <a:xfrm flipH="1" rot="10800000">
                <a:off x="639796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8" name="Google Shape;22138;p24"/>
              <p:cNvSpPr/>
              <p:nvPr/>
            </p:nvSpPr>
            <p:spPr>
              <a:xfrm flipH="1" rot="10800000">
                <a:off x="661278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9" name="Google Shape;22139;p24"/>
              <p:cNvSpPr/>
              <p:nvPr/>
            </p:nvSpPr>
            <p:spPr>
              <a:xfrm flipH="1" rot="10800000">
                <a:off x="682760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0" name="Google Shape;22140;p24"/>
              <p:cNvSpPr/>
              <p:nvPr/>
            </p:nvSpPr>
            <p:spPr>
              <a:xfrm flipH="1" rot="10800000">
                <a:off x="704243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1" name="Google Shape;22141;p24"/>
              <p:cNvSpPr/>
              <p:nvPr/>
            </p:nvSpPr>
            <p:spPr>
              <a:xfrm flipH="1" rot="10800000">
                <a:off x="725725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2" name="Google Shape;22142;p24"/>
              <p:cNvSpPr/>
              <p:nvPr/>
            </p:nvSpPr>
            <p:spPr>
              <a:xfrm flipH="1" rot="10800000">
                <a:off x="747207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3" name="Google Shape;22143;p24"/>
              <p:cNvSpPr/>
              <p:nvPr/>
            </p:nvSpPr>
            <p:spPr>
              <a:xfrm flipH="1" rot="10800000">
                <a:off x="768690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4" name="Google Shape;22144;p24"/>
              <p:cNvSpPr/>
              <p:nvPr/>
            </p:nvSpPr>
            <p:spPr>
              <a:xfrm flipH="1" rot="10800000">
                <a:off x="790172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5" name="Google Shape;22145;p24"/>
              <p:cNvSpPr/>
              <p:nvPr/>
            </p:nvSpPr>
            <p:spPr>
              <a:xfrm flipH="1" rot="10800000">
                <a:off x="8116546"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6" name="Google Shape;22146;p24"/>
              <p:cNvSpPr/>
              <p:nvPr/>
            </p:nvSpPr>
            <p:spPr>
              <a:xfrm flipH="1" rot="10800000">
                <a:off x="833137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7" name="Google Shape;22147;p24"/>
              <p:cNvSpPr/>
              <p:nvPr/>
            </p:nvSpPr>
            <p:spPr>
              <a:xfrm flipH="1" rot="10800000">
                <a:off x="854619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8" name="Google Shape;22148;p24"/>
              <p:cNvSpPr/>
              <p:nvPr/>
            </p:nvSpPr>
            <p:spPr>
              <a:xfrm flipH="1" rot="10800000">
                <a:off x="8761016"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9" name="Google Shape;22149;p24"/>
              <p:cNvSpPr/>
              <p:nvPr/>
            </p:nvSpPr>
            <p:spPr>
              <a:xfrm flipH="1" rot="10800000">
                <a:off x="897584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0" name="Google Shape;22150;p24"/>
              <p:cNvSpPr/>
              <p:nvPr/>
            </p:nvSpPr>
            <p:spPr>
              <a:xfrm flipH="1" rot="10800000">
                <a:off x="-46739"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1" name="Google Shape;22151;p24"/>
              <p:cNvSpPr/>
              <p:nvPr/>
            </p:nvSpPr>
            <p:spPr>
              <a:xfrm flipH="1" rot="10800000">
                <a:off x="16808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2" name="Google Shape;22152;p24"/>
              <p:cNvSpPr/>
              <p:nvPr/>
            </p:nvSpPr>
            <p:spPr>
              <a:xfrm flipH="1" rot="10800000">
                <a:off x="38290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3" name="Google Shape;22153;p24"/>
              <p:cNvSpPr/>
              <p:nvPr/>
            </p:nvSpPr>
            <p:spPr>
              <a:xfrm flipH="1" rot="10800000">
                <a:off x="59773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4" name="Google Shape;22154;p24"/>
              <p:cNvSpPr/>
              <p:nvPr/>
            </p:nvSpPr>
            <p:spPr>
              <a:xfrm flipH="1" rot="10800000">
                <a:off x="81255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5" name="Google Shape;22155;p24"/>
              <p:cNvSpPr/>
              <p:nvPr/>
            </p:nvSpPr>
            <p:spPr>
              <a:xfrm flipH="1" rot="10800000">
                <a:off x="102737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6" name="Google Shape;22156;p24"/>
              <p:cNvSpPr/>
              <p:nvPr/>
            </p:nvSpPr>
            <p:spPr>
              <a:xfrm flipH="1" rot="10800000">
                <a:off x="124220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7" name="Google Shape;22157;p24"/>
              <p:cNvSpPr/>
              <p:nvPr/>
            </p:nvSpPr>
            <p:spPr>
              <a:xfrm flipH="1" rot="10800000">
                <a:off x="145702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8" name="Google Shape;22158;p24"/>
              <p:cNvSpPr/>
              <p:nvPr/>
            </p:nvSpPr>
            <p:spPr>
              <a:xfrm flipH="1" rot="10800000">
                <a:off x="167184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9" name="Google Shape;22159;p24"/>
              <p:cNvSpPr/>
              <p:nvPr/>
            </p:nvSpPr>
            <p:spPr>
              <a:xfrm flipH="1" rot="10800000">
                <a:off x="188667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0" name="Google Shape;22160;p24"/>
              <p:cNvSpPr/>
              <p:nvPr/>
            </p:nvSpPr>
            <p:spPr>
              <a:xfrm flipH="1" rot="10800000">
                <a:off x="210149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1" name="Google Shape;22161;p24"/>
              <p:cNvSpPr/>
              <p:nvPr/>
            </p:nvSpPr>
            <p:spPr>
              <a:xfrm flipH="1" rot="10800000">
                <a:off x="231631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2" name="Google Shape;22162;p24"/>
              <p:cNvSpPr/>
              <p:nvPr/>
            </p:nvSpPr>
            <p:spPr>
              <a:xfrm flipH="1" rot="10800000">
                <a:off x="253114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3" name="Google Shape;22163;p24"/>
              <p:cNvSpPr/>
              <p:nvPr/>
            </p:nvSpPr>
            <p:spPr>
              <a:xfrm flipH="1" rot="10800000">
                <a:off x="274596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4" name="Google Shape;22164;p24"/>
              <p:cNvSpPr/>
              <p:nvPr/>
            </p:nvSpPr>
            <p:spPr>
              <a:xfrm flipH="1" rot="10800000">
                <a:off x="296078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5" name="Google Shape;22165;p24"/>
              <p:cNvSpPr/>
              <p:nvPr/>
            </p:nvSpPr>
            <p:spPr>
              <a:xfrm flipH="1" rot="10800000">
                <a:off x="317561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6" name="Google Shape;22166;p24"/>
              <p:cNvSpPr/>
              <p:nvPr/>
            </p:nvSpPr>
            <p:spPr>
              <a:xfrm flipH="1" rot="10800000">
                <a:off x="339043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7" name="Google Shape;22167;p24"/>
              <p:cNvSpPr/>
              <p:nvPr/>
            </p:nvSpPr>
            <p:spPr>
              <a:xfrm flipH="1" rot="10800000">
                <a:off x="360525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8" name="Google Shape;22168;p24"/>
              <p:cNvSpPr/>
              <p:nvPr/>
            </p:nvSpPr>
            <p:spPr>
              <a:xfrm flipH="1" rot="10800000">
                <a:off x="382008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9" name="Google Shape;22169;p24"/>
              <p:cNvSpPr/>
              <p:nvPr/>
            </p:nvSpPr>
            <p:spPr>
              <a:xfrm flipH="1" rot="10800000">
                <a:off x="403490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0" name="Google Shape;22170;p24"/>
              <p:cNvSpPr/>
              <p:nvPr/>
            </p:nvSpPr>
            <p:spPr>
              <a:xfrm flipH="1" rot="10800000">
                <a:off x="424972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1" name="Google Shape;22171;p24"/>
              <p:cNvSpPr/>
              <p:nvPr/>
            </p:nvSpPr>
            <p:spPr>
              <a:xfrm flipH="1" rot="10800000">
                <a:off x="446455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2" name="Google Shape;22172;p24"/>
              <p:cNvSpPr/>
              <p:nvPr/>
            </p:nvSpPr>
            <p:spPr>
              <a:xfrm flipH="1" rot="10800000">
                <a:off x="467937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3" name="Google Shape;22173;p24"/>
              <p:cNvSpPr/>
              <p:nvPr/>
            </p:nvSpPr>
            <p:spPr>
              <a:xfrm flipH="1" rot="10800000">
                <a:off x="489419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4" name="Google Shape;22174;p24"/>
              <p:cNvSpPr/>
              <p:nvPr/>
            </p:nvSpPr>
            <p:spPr>
              <a:xfrm flipH="1" rot="10800000">
                <a:off x="510902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5" name="Google Shape;22175;p24"/>
              <p:cNvSpPr/>
              <p:nvPr/>
            </p:nvSpPr>
            <p:spPr>
              <a:xfrm flipH="1" rot="10800000">
                <a:off x="532384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6" name="Google Shape;22176;p24"/>
              <p:cNvSpPr/>
              <p:nvPr/>
            </p:nvSpPr>
            <p:spPr>
              <a:xfrm flipH="1" rot="10800000">
                <a:off x="553866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7" name="Google Shape;22177;p24"/>
              <p:cNvSpPr/>
              <p:nvPr/>
            </p:nvSpPr>
            <p:spPr>
              <a:xfrm flipH="1" rot="10800000">
                <a:off x="575349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8" name="Google Shape;22178;p24"/>
              <p:cNvSpPr/>
              <p:nvPr/>
            </p:nvSpPr>
            <p:spPr>
              <a:xfrm flipH="1" rot="10800000">
                <a:off x="596831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9" name="Google Shape;22179;p24"/>
              <p:cNvSpPr/>
              <p:nvPr/>
            </p:nvSpPr>
            <p:spPr>
              <a:xfrm flipH="1" rot="10800000">
                <a:off x="618313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0" name="Google Shape;22180;p24"/>
              <p:cNvSpPr/>
              <p:nvPr/>
            </p:nvSpPr>
            <p:spPr>
              <a:xfrm flipH="1" rot="10800000">
                <a:off x="639796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1" name="Google Shape;22181;p24"/>
              <p:cNvSpPr/>
              <p:nvPr/>
            </p:nvSpPr>
            <p:spPr>
              <a:xfrm flipH="1" rot="10800000">
                <a:off x="661278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2" name="Google Shape;22182;p24"/>
              <p:cNvSpPr/>
              <p:nvPr/>
            </p:nvSpPr>
            <p:spPr>
              <a:xfrm flipH="1" rot="10800000">
                <a:off x="682760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3" name="Google Shape;22183;p24"/>
              <p:cNvSpPr/>
              <p:nvPr/>
            </p:nvSpPr>
            <p:spPr>
              <a:xfrm flipH="1" rot="10800000">
                <a:off x="704243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4" name="Google Shape;22184;p24"/>
              <p:cNvSpPr/>
              <p:nvPr/>
            </p:nvSpPr>
            <p:spPr>
              <a:xfrm flipH="1" rot="10800000">
                <a:off x="725725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5" name="Google Shape;22185;p24"/>
              <p:cNvSpPr/>
              <p:nvPr/>
            </p:nvSpPr>
            <p:spPr>
              <a:xfrm flipH="1" rot="10800000">
                <a:off x="747207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6" name="Google Shape;22186;p24"/>
              <p:cNvSpPr/>
              <p:nvPr/>
            </p:nvSpPr>
            <p:spPr>
              <a:xfrm flipH="1" rot="10800000">
                <a:off x="768690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7" name="Google Shape;22187;p24"/>
              <p:cNvSpPr/>
              <p:nvPr/>
            </p:nvSpPr>
            <p:spPr>
              <a:xfrm flipH="1" rot="10800000">
                <a:off x="790172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8" name="Google Shape;22188;p24"/>
              <p:cNvSpPr/>
              <p:nvPr/>
            </p:nvSpPr>
            <p:spPr>
              <a:xfrm flipH="1" rot="10800000">
                <a:off x="8116546"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9" name="Google Shape;22189;p24"/>
              <p:cNvSpPr/>
              <p:nvPr/>
            </p:nvSpPr>
            <p:spPr>
              <a:xfrm flipH="1" rot="10800000">
                <a:off x="833137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0" name="Google Shape;22190;p24"/>
              <p:cNvSpPr/>
              <p:nvPr/>
            </p:nvSpPr>
            <p:spPr>
              <a:xfrm flipH="1" rot="10800000">
                <a:off x="854619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1" name="Google Shape;22191;p24"/>
              <p:cNvSpPr/>
              <p:nvPr/>
            </p:nvSpPr>
            <p:spPr>
              <a:xfrm flipH="1" rot="10800000">
                <a:off x="8761016"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2" name="Google Shape;22192;p24"/>
              <p:cNvSpPr/>
              <p:nvPr/>
            </p:nvSpPr>
            <p:spPr>
              <a:xfrm flipH="1" rot="10800000">
                <a:off x="897584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3" name="Google Shape;22193;p24"/>
              <p:cNvSpPr/>
              <p:nvPr/>
            </p:nvSpPr>
            <p:spPr>
              <a:xfrm flipH="1" rot="10800000">
                <a:off x="-46739"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4" name="Google Shape;22194;p24"/>
              <p:cNvSpPr/>
              <p:nvPr/>
            </p:nvSpPr>
            <p:spPr>
              <a:xfrm flipH="1" rot="10800000">
                <a:off x="16808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5" name="Google Shape;22195;p24"/>
              <p:cNvSpPr/>
              <p:nvPr/>
            </p:nvSpPr>
            <p:spPr>
              <a:xfrm flipH="1" rot="10800000">
                <a:off x="38290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6" name="Google Shape;22196;p24"/>
              <p:cNvSpPr/>
              <p:nvPr/>
            </p:nvSpPr>
            <p:spPr>
              <a:xfrm flipH="1" rot="10800000">
                <a:off x="59773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7" name="Google Shape;22197;p24"/>
              <p:cNvSpPr/>
              <p:nvPr/>
            </p:nvSpPr>
            <p:spPr>
              <a:xfrm flipH="1" rot="10800000">
                <a:off x="81255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8" name="Google Shape;22198;p24"/>
              <p:cNvSpPr/>
              <p:nvPr/>
            </p:nvSpPr>
            <p:spPr>
              <a:xfrm flipH="1" rot="10800000">
                <a:off x="102737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9" name="Google Shape;22199;p24"/>
              <p:cNvSpPr/>
              <p:nvPr/>
            </p:nvSpPr>
            <p:spPr>
              <a:xfrm flipH="1" rot="10800000">
                <a:off x="124220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0" name="Google Shape;22200;p24"/>
              <p:cNvSpPr/>
              <p:nvPr/>
            </p:nvSpPr>
            <p:spPr>
              <a:xfrm flipH="1" rot="10800000">
                <a:off x="145702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1" name="Google Shape;22201;p24"/>
              <p:cNvSpPr/>
              <p:nvPr/>
            </p:nvSpPr>
            <p:spPr>
              <a:xfrm flipH="1" rot="10800000">
                <a:off x="167184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2" name="Google Shape;22202;p24"/>
              <p:cNvSpPr/>
              <p:nvPr/>
            </p:nvSpPr>
            <p:spPr>
              <a:xfrm flipH="1" rot="10800000">
                <a:off x="188667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3" name="Google Shape;22203;p24"/>
              <p:cNvSpPr/>
              <p:nvPr/>
            </p:nvSpPr>
            <p:spPr>
              <a:xfrm flipH="1" rot="10800000">
                <a:off x="210149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4" name="Google Shape;22204;p24"/>
              <p:cNvSpPr/>
              <p:nvPr/>
            </p:nvSpPr>
            <p:spPr>
              <a:xfrm flipH="1" rot="10800000">
                <a:off x="231631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5" name="Google Shape;22205;p24"/>
              <p:cNvSpPr/>
              <p:nvPr/>
            </p:nvSpPr>
            <p:spPr>
              <a:xfrm flipH="1" rot="10800000">
                <a:off x="253114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6" name="Google Shape;22206;p24"/>
              <p:cNvSpPr/>
              <p:nvPr/>
            </p:nvSpPr>
            <p:spPr>
              <a:xfrm flipH="1" rot="10800000">
                <a:off x="274596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7" name="Google Shape;22207;p24"/>
              <p:cNvSpPr/>
              <p:nvPr/>
            </p:nvSpPr>
            <p:spPr>
              <a:xfrm flipH="1" rot="10800000">
                <a:off x="296078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8" name="Google Shape;22208;p24"/>
              <p:cNvSpPr/>
              <p:nvPr/>
            </p:nvSpPr>
            <p:spPr>
              <a:xfrm flipH="1" rot="10800000">
                <a:off x="317561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9" name="Google Shape;22209;p24"/>
              <p:cNvSpPr/>
              <p:nvPr/>
            </p:nvSpPr>
            <p:spPr>
              <a:xfrm flipH="1" rot="10800000">
                <a:off x="339043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0" name="Google Shape;22210;p24"/>
              <p:cNvSpPr/>
              <p:nvPr/>
            </p:nvSpPr>
            <p:spPr>
              <a:xfrm flipH="1" rot="10800000">
                <a:off x="360525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1" name="Google Shape;22211;p24"/>
              <p:cNvSpPr/>
              <p:nvPr/>
            </p:nvSpPr>
            <p:spPr>
              <a:xfrm flipH="1" rot="10800000">
                <a:off x="382008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2" name="Google Shape;22212;p24"/>
              <p:cNvSpPr/>
              <p:nvPr/>
            </p:nvSpPr>
            <p:spPr>
              <a:xfrm flipH="1" rot="10800000">
                <a:off x="403490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3" name="Google Shape;22213;p24"/>
              <p:cNvSpPr/>
              <p:nvPr/>
            </p:nvSpPr>
            <p:spPr>
              <a:xfrm flipH="1" rot="10800000">
                <a:off x="424972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4" name="Google Shape;22214;p24"/>
              <p:cNvSpPr/>
              <p:nvPr/>
            </p:nvSpPr>
            <p:spPr>
              <a:xfrm flipH="1" rot="10800000">
                <a:off x="446455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5" name="Google Shape;22215;p24"/>
              <p:cNvSpPr/>
              <p:nvPr/>
            </p:nvSpPr>
            <p:spPr>
              <a:xfrm flipH="1" rot="10800000">
                <a:off x="467937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6" name="Google Shape;22216;p24"/>
              <p:cNvSpPr/>
              <p:nvPr/>
            </p:nvSpPr>
            <p:spPr>
              <a:xfrm flipH="1" rot="10800000">
                <a:off x="489419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7" name="Google Shape;22217;p24"/>
              <p:cNvSpPr/>
              <p:nvPr/>
            </p:nvSpPr>
            <p:spPr>
              <a:xfrm flipH="1" rot="10800000">
                <a:off x="510902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8" name="Google Shape;22218;p24"/>
              <p:cNvSpPr/>
              <p:nvPr/>
            </p:nvSpPr>
            <p:spPr>
              <a:xfrm flipH="1" rot="10800000">
                <a:off x="532384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9" name="Google Shape;22219;p24"/>
              <p:cNvSpPr/>
              <p:nvPr/>
            </p:nvSpPr>
            <p:spPr>
              <a:xfrm flipH="1" rot="10800000">
                <a:off x="553866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0" name="Google Shape;22220;p24"/>
              <p:cNvSpPr/>
              <p:nvPr/>
            </p:nvSpPr>
            <p:spPr>
              <a:xfrm flipH="1" rot="10800000">
                <a:off x="575349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1" name="Google Shape;22221;p24"/>
              <p:cNvSpPr/>
              <p:nvPr/>
            </p:nvSpPr>
            <p:spPr>
              <a:xfrm flipH="1" rot="10800000">
                <a:off x="596831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2" name="Google Shape;22222;p24"/>
              <p:cNvSpPr/>
              <p:nvPr/>
            </p:nvSpPr>
            <p:spPr>
              <a:xfrm flipH="1" rot="10800000">
                <a:off x="618313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3" name="Google Shape;22223;p24"/>
              <p:cNvSpPr/>
              <p:nvPr/>
            </p:nvSpPr>
            <p:spPr>
              <a:xfrm flipH="1" rot="10800000">
                <a:off x="639796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4" name="Google Shape;22224;p24"/>
              <p:cNvSpPr/>
              <p:nvPr/>
            </p:nvSpPr>
            <p:spPr>
              <a:xfrm flipH="1" rot="10800000">
                <a:off x="661278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5" name="Google Shape;22225;p24"/>
              <p:cNvSpPr/>
              <p:nvPr/>
            </p:nvSpPr>
            <p:spPr>
              <a:xfrm flipH="1" rot="10800000">
                <a:off x="682760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6" name="Google Shape;22226;p24"/>
              <p:cNvSpPr/>
              <p:nvPr/>
            </p:nvSpPr>
            <p:spPr>
              <a:xfrm flipH="1" rot="10800000">
                <a:off x="704243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7" name="Google Shape;22227;p24"/>
              <p:cNvSpPr/>
              <p:nvPr/>
            </p:nvSpPr>
            <p:spPr>
              <a:xfrm flipH="1" rot="10800000">
                <a:off x="725725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8" name="Google Shape;22228;p24"/>
              <p:cNvSpPr/>
              <p:nvPr/>
            </p:nvSpPr>
            <p:spPr>
              <a:xfrm flipH="1" rot="10800000">
                <a:off x="747207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9" name="Google Shape;22229;p24"/>
              <p:cNvSpPr/>
              <p:nvPr/>
            </p:nvSpPr>
            <p:spPr>
              <a:xfrm flipH="1" rot="10800000">
                <a:off x="768690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0" name="Google Shape;22230;p24"/>
              <p:cNvSpPr/>
              <p:nvPr/>
            </p:nvSpPr>
            <p:spPr>
              <a:xfrm flipH="1" rot="10800000">
                <a:off x="790172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1" name="Google Shape;22231;p24"/>
              <p:cNvSpPr/>
              <p:nvPr/>
            </p:nvSpPr>
            <p:spPr>
              <a:xfrm flipH="1" rot="10800000">
                <a:off x="8116546"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2" name="Google Shape;22232;p24"/>
              <p:cNvSpPr/>
              <p:nvPr/>
            </p:nvSpPr>
            <p:spPr>
              <a:xfrm flipH="1" rot="10800000">
                <a:off x="833137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3" name="Google Shape;22233;p24"/>
              <p:cNvSpPr/>
              <p:nvPr/>
            </p:nvSpPr>
            <p:spPr>
              <a:xfrm flipH="1" rot="10800000">
                <a:off x="854619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4" name="Google Shape;22234;p24"/>
              <p:cNvSpPr/>
              <p:nvPr/>
            </p:nvSpPr>
            <p:spPr>
              <a:xfrm flipH="1" rot="10800000">
                <a:off x="8761016"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5" name="Google Shape;22235;p24"/>
              <p:cNvSpPr/>
              <p:nvPr/>
            </p:nvSpPr>
            <p:spPr>
              <a:xfrm flipH="1" rot="10800000">
                <a:off x="897584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6" name="Google Shape;22236;p24"/>
              <p:cNvSpPr/>
              <p:nvPr/>
            </p:nvSpPr>
            <p:spPr>
              <a:xfrm flipH="1" rot="10800000">
                <a:off x="-46739"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7" name="Google Shape;22237;p24"/>
              <p:cNvSpPr/>
              <p:nvPr/>
            </p:nvSpPr>
            <p:spPr>
              <a:xfrm flipH="1" rot="10800000">
                <a:off x="16808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8" name="Google Shape;22238;p24"/>
              <p:cNvSpPr/>
              <p:nvPr/>
            </p:nvSpPr>
            <p:spPr>
              <a:xfrm flipH="1" rot="10800000">
                <a:off x="38290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9" name="Google Shape;22239;p24"/>
              <p:cNvSpPr/>
              <p:nvPr/>
            </p:nvSpPr>
            <p:spPr>
              <a:xfrm flipH="1" rot="10800000">
                <a:off x="59773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0" name="Google Shape;22240;p24"/>
              <p:cNvSpPr/>
              <p:nvPr/>
            </p:nvSpPr>
            <p:spPr>
              <a:xfrm flipH="1" rot="10800000">
                <a:off x="81255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1" name="Google Shape;22241;p24"/>
              <p:cNvSpPr/>
              <p:nvPr/>
            </p:nvSpPr>
            <p:spPr>
              <a:xfrm flipH="1" rot="10800000">
                <a:off x="102737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2" name="Google Shape;22242;p24"/>
              <p:cNvSpPr/>
              <p:nvPr/>
            </p:nvSpPr>
            <p:spPr>
              <a:xfrm flipH="1" rot="10800000">
                <a:off x="124220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3" name="Google Shape;22243;p24"/>
              <p:cNvSpPr/>
              <p:nvPr/>
            </p:nvSpPr>
            <p:spPr>
              <a:xfrm flipH="1" rot="10800000">
                <a:off x="145702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4" name="Google Shape;22244;p24"/>
              <p:cNvSpPr/>
              <p:nvPr/>
            </p:nvSpPr>
            <p:spPr>
              <a:xfrm flipH="1" rot="10800000">
                <a:off x="167184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5" name="Google Shape;22245;p24"/>
              <p:cNvSpPr/>
              <p:nvPr/>
            </p:nvSpPr>
            <p:spPr>
              <a:xfrm flipH="1" rot="10800000">
                <a:off x="188667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6" name="Google Shape;22246;p24"/>
              <p:cNvSpPr/>
              <p:nvPr/>
            </p:nvSpPr>
            <p:spPr>
              <a:xfrm flipH="1" rot="10800000">
                <a:off x="210149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7" name="Google Shape;22247;p24"/>
              <p:cNvSpPr/>
              <p:nvPr/>
            </p:nvSpPr>
            <p:spPr>
              <a:xfrm flipH="1" rot="10800000">
                <a:off x="231631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8" name="Google Shape;22248;p24"/>
              <p:cNvSpPr/>
              <p:nvPr/>
            </p:nvSpPr>
            <p:spPr>
              <a:xfrm flipH="1" rot="10800000">
                <a:off x="253114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9" name="Google Shape;22249;p24"/>
              <p:cNvSpPr/>
              <p:nvPr/>
            </p:nvSpPr>
            <p:spPr>
              <a:xfrm flipH="1" rot="10800000">
                <a:off x="274596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0" name="Google Shape;22250;p24"/>
              <p:cNvSpPr/>
              <p:nvPr/>
            </p:nvSpPr>
            <p:spPr>
              <a:xfrm flipH="1" rot="10800000">
                <a:off x="296078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1" name="Google Shape;22251;p24"/>
              <p:cNvSpPr/>
              <p:nvPr/>
            </p:nvSpPr>
            <p:spPr>
              <a:xfrm flipH="1" rot="10800000">
                <a:off x="317561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2" name="Google Shape;22252;p24"/>
              <p:cNvSpPr/>
              <p:nvPr/>
            </p:nvSpPr>
            <p:spPr>
              <a:xfrm flipH="1" rot="10800000">
                <a:off x="339043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3" name="Google Shape;22253;p24"/>
              <p:cNvSpPr/>
              <p:nvPr/>
            </p:nvSpPr>
            <p:spPr>
              <a:xfrm flipH="1" rot="10800000">
                <a:off x="360525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4" name="Google Shape;22254;p24"/>
              <p:cNvSpPr/>
              <p:nvPr/>
            </p:nvSpPr>
            <p:spPr>
              <a:xfrm flipH="1" rot="10800000">
                <a:off x="382008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5" name="Google Shape;22255;p24"/>
              <p:cNvSpPr/>
              <p:nvPr/>
            </p:nvSpPr>
            <p:spPr>
              <a:xfrm flipH="1" rot="10800000">
                <a:off x="403490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6" name="Google Shape;22256;p24"/>
              <p:cNvSpPr/>
              <p:nvPr/>
            </p:nvSpPr>
            <p:spPr>
              <a:xfrm flipH="1" rot="10800000">
                <a:off x="424972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7" name="Google Shape;22257;p24"/>
              <p:cNvSpPr/>
              <p:nvPr/>
            </p:nvSpPr>
            <p:spPr>
              <a:xfrm flipH="1" rot="10800000">
                <a:off x="446455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8" name="Google Shape;22258;p24"/>
              <p:cNvSpPr/>
              <p:nvPr/>
            </p:nvSpPr>
            <p:spPr>
              <a:xfrm flipH="1" rot="10800000">
                <a:off x="467937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9" name="Google Shape;22259;p24"/>
              <p:cNvSpPr/>
              <p:nvPr/>
            </p:nvSpPr>
            <p:spPr>
              <a:xfrm flipH="1" rot="10800000">
                <a:off x="489419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0" name="Google Shape;22260;p24"/>
              <p:cNvSpPr/>
              <p:nvPr/>
            </p:nvSpPr>
            <p:spPr>
              <a:xfrm flipH="1" rot="10800000">
                <a:off x="510902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1" name="Google Shape;22261;p24"/>
              <p:cNvSpPr/>
              <p:nvPr/>
            </p:nvSpPr>
            <p:spPr>
              <a:xfrm flipH="1" rot="10800000">
                <a:off x="532384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2" name="Google Shape;22262;p24"/>
              <p:cNvSpPr/>
              <p:nvPr/>
            </p:nvSpPr>
            <p:spPr>
              <a:xfrm flipH="1" rot="10800000">
                <a:off x="553866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3" name="Google Shape;22263;p24"/>
              <p:cNvSpPr/>
              <p:nvPr/>
            </p:nvSpPr>
            <p:spPr>
              <a:xfrm flipH="1" rot="10800000">
                <a:off x="575349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4" name="Google Shape;22264;p24"/>
              <p:cNvSpPr/>
              <p:nvPr/>
            </p:nvSpPr>
            <p:spPr>
              <a:xfrm flipH="1" rot="10800000">
                <a:off x="596831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5" name="Google Shape;22265;p24"/>
              <p:cNvSpPr/>
              <p:nvPr/>
            </p:nvSpPr>
            <p:spPr>
              <a:xfrm flipH="1" rot="10800000">
                <a:off x="618313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6" name="Google Shape;22266;p24"/>
              <p:cNvSpPr/>
              <p:nvPr/>
            </p:nvSpPr>
            <p:spPr>
              <a:xfrm flipH="1" rot="10800000">
                <a:off x="639796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7" name="Google Shape;22267;p24"/>
              <p:cNvSpPr/>
              <p:nvPr/>
            </p:nvSpPr>
            <p:spPr>
              <a:xfrm flipH="1" rot="10800000">
                <a:off x="661278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8" name="Google Shape;22268;p24"/>
              <p:cNvSpPr/>
              <p:nvPr/>
            </p:nvSpPr>
            <p:spPr>
              <a:xfrm flipH="1" rot="10800000">
                <a:off x="682760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9" name="Google Shape;22269;p24"/>
              <p:cNvSpPr/>
              <p:nvPr/>
            </p:nvSpPr>
            <p:spPr>
              <a:xfrm flipH="1" rot="10800000">
                <a:off x="704243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0" name="Google Shape;22270;p24"/>
              <p:cNvSpPr/>
              <p:nvPr/>
            </p:nvSpPr>
            <p:spPr>
              <a:xfrm flipH="1" rot="10800000">
                <a:off x="725725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1" name="Google Shape;22271;p24"/>
              <p:cNvSpPr/>
              <p:nvPr/>
            </p:nvSpPr>
            <p:spPr>
              <a:xfrm flipH="1" rot="10800000">
                <a:off x="747207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2" name="Google Shape;22272;p24"/>
              <p:cNvSpPr/>
              <p:nvPr/>
            </p:nvSpPr>
            <p:spPr>
              <a:xfrm flipH="1" rot="10800000">
                <a:off x="768690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3" name="Google Shape;22273;p24"/>
              <p:cNvSpPr/>
              <p:nvPr/>
            </p:nvSpPr>
            <p:spPr>
              <a:xfrm flipH="1" rot="10800000">
                <a:off x="790172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4" name="Google Shape;22274;p24"/>
              <p:cNvSpPr/>
              <p:nvPr/>
            </p:nvSpPr>
            <p:spPr>
              <a:xfrm flipH="1" rot="10800000">
                <a:off x="8116546"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5" name="Google Shape;22275;p24"/>
              <p:cNvSpPr/>
              <p:nvPr/>
            </p:nvSpPr>
            <p:spPr>
              <a:xfrm flipH="1" rot="10800000">
                <a:off x="833137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6" name="Google Shape;22276;p24"/>
              <p:cNvSpPr/>
              <p:nvPr/>
            </p:nvSpPr>
            <p:spPr>
              <a:xfrm flipH="1" rot="10800000">
                <a:off x="854619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7" name="Google Shape;22277;p24"/>
              <p:cNvSpPr/>
              <p:nvPr/>
            </p:nvSpPr>
            <p:spPr>
              <a:xfrm flipH="1" rot="10800000">
                <a:off x="8761016"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8" name="Google Shape;22278;p24"/>
              <p:cNvSpPr/>
              <p:nvPr/>
            </p:nvSpPr>
            <p:spPr>
              <a:xfrm flipH="1" rot="10800000">
                <a:off x="897584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9" name="Google Shape;22279;p24"/>
              <p:cNvSpPr/>
              <p:nvPr/>
            </p:nvSpPr>
            <p:spPr>
              <a:xfrm flipH="1" rot="10800000">
                <a:off x="-46739"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0" name="Google Shape;22280;p24"/>
              <p:cNvSpPr/>
              <p:nvPr/>
            </p:nvSpPr>
            <p:spPr>
              <a:xfrm flipH="1" rot="10800000">
                <a:off x="16808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1" name="Google Shape;22281;p24"/>
              <p:cNvSpPr/>
              <p:nvPr/>
            </p:nvSpPr>
            <p:spPr>
              <a:xfrm flipH="1" rot="10800000">
                <a:off x="38290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2" name="Google Shape;22282;p24"/>
              <p:cNvSpPr/>
              <p:nvPr/>
            </p:nvSpPr>
            <p:spPr>
              <a:xfrm flipH="1" rot="10800000">
                <a:off x="59773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3" name="Google Shape;22283;p24"/>
              <p:cNvSpPr/>
              <p:nvPr/>
            </p:nvSpPr>
            <p:spPr>
              <a:xfrm flipH="1" rot="10800000">
                <a:off x="81255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4" name="Google Shape;22284;p24"/>
              <p:cNvSpPr/>
              <p:nvPr/>
            </p:nvSpPr>
            <p:spPr>
              <a:xfrm flipH="1" rot="10800000">
                <a:off x="102737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5" name="Google Shape;22285;p24"/>
              <p:cNvSpPr/>
              <p:nvPr/>
            </p:nvSpPr>
            <p:spPr>
              <a:xfrm flipH="1" rot="10800000">
                <a:off x="124220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6" name="Google Shape;22286;p24"/>
              <p:cNvSpPr/>
              <p:nvPr/>
            </p:nvSpPr>
            <p:spPr>
              <a:xfrm flipH="1" rot="10800000">
                <a:off x="145702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7" name="Google Shape;22287;p24"/>
              <p:cNvSpPr/>
              <p:nvPr/>
            </p:nvSpPr>
            <p:spPr>
              <a:xfrm flipH="1" rot="10800000">
                <a:off x="167184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8" name="Google Shape;22288;p24"/>
              <p:cNvSpPr/>
              <p:nvPr/>
            </p:nvSpPr>
            <p:spPr>
              <a:xfrm flipH="1" rot="10800000">
                <a:off x="188667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9" name="Google Shape;22289;p24"/>
              <p:cNvSpPr/>
              <p:nvPr/>
            </p:nvSpPr>
            <p:spPr>
              <a:xfrm flipH="1" rot="10800000">
                <a:off x="210149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0" name="Google Shape;22290;p24"/>
              <p:cNvSpPr/>
              <p:nvPr/>
            </p:nvSpPr>
            <p:spPr>
              <a:xfrm flipH="1" rot="10800000">
                <a:off x="231631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1" name="Google Shape;22291;p24"/>
              <p:cNvSpPr/>
              <p:nvPr/>
            </p:nvSpPr>
            <p:spPr>
              <a:xfrm flipH="1" rot="10800000">
                <a:off x="253114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2" name="Google Shape;22292;p24"/>
              <p:cNvSpPr/>
              <p:nvPr/>
            </p:nvSpPr>
            <p:spPr>
              <a:xfrm flipH="1" rot="10800000">
                <a:off x="274596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3" name="Google Shape;22293;p24"/>
              <p:cNvSpPr/>
              <p:nvPr/>
            </p:nvSpPr>
            <p:spPr>
              <a:xfrm flipH="1" rot="10800000">
                <a:off x="296078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4" name="Google Shape;22294;p24"/>
              <p:cNvSpPr/>
              <p:nvPr/>
            </p:nvSpPr>
            <p:spPr>
              <a:xfrm flipH="1" rot="10800000">
                <a:off x="317561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5" name="Google Shape;22295;p24"/>
              <p:cNvSpPr/>
              <p:nvPr/>
            </p:nvSpPr>
            <p:spPr>
              <a:xfrm flipH="1" rot="10800000">
                <a:off x="339043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6" name="Google Shape;22296;p24"/>
              <p:cNvSpPr/>
              <p:nvPr/>
            </p:nvSpPr>
            <p:spPr>
              <a:xfrm flipH="1" rot="10800000">
                <a:off x="360525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7" name="Google Shape;22297;p24"/>
              <p:cNvSpPr/>
              <p:nvPr/>
            </p:nvSpPr>
            <p:spPr>
              <a:xfrm flipH="1" rot="10800000">
                <a:off x="382008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8" name="Google Shape;22298;p24"/>
              <p:cNvSpPr/>
              <p:nvPr/>
            </p:nvSpPr>
            <p:spPr>
              <a:xfrm flipH="1" rot="10800000">
                <a:off x="403490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9" name="Google Shape;22299;p24"/>
              <p:cNvSpPr/>
              <p:nvPr/>
            </p:nvSpPr>
            <p:spPr>
              <a:xfrm flipH="1" rot="10800000">
                <a:off x="424972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0" name="Google Shape;22300;p24"/>
              <p:cNvSpPr/>
              <p:nvPr/>
            </p:nvSpPr>
            <p:spPr>
              <a:xfrm flipH="1" rot="10800000">
                <a:off x="446455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1" name="Google Shape;22301;p24"/>
              <p:cNvSpPr/>
              <p:nvPr/>
            </p:nvSpPr>
            <p:spPr>
              <a:xfrm flipH="1" rot="10800000">
                <a:off x="467937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2" name="Google Shape;22302;p24"/>
              <p:cNvSpPr/>
              <p:nvPr/>
            </p:nvSpPr>
            <p:spPr>
              <a:xfrm flipH="1" rot="10800000">
                <a:off x="489419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3" name="Google Shape;22303;p24"/>
              <p:cNvSpPr/>
              <p:nvPr/>
            </p:nvSpPr>
            <p:spPr>
              <a:xfrm flipH="1" rot="10800000">
                <a:off x="510902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4" name="Google Shape;22304;p24"/>
              <p:cNvSpPr/>
              <p:nvPr/>
            </p:nvSpPr>
            <p:spPr>
              <a:xfrm flipH="1" rot="10800000">
                <a:off x="532384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5" name="Google Shape;22305;p24"/>
              <p:cNvSpPr/>
              <p:nvPr/>
            </p:nvSpPr>
            <p:spPr>
              <a:xfrm flipH="1" rot="10800000">
                <a:off x="553866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6" name="Google Shape;22306;p24"/>
              <p:cNvSpPr/>
              <p:nvPr/>
            </p:nvSpPr>
            <p:spPr>
              <a:xfrm flipH="1" rot="10800000">
                <a:off x="575349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7" name="Google Shape;22307;p24"/>
              <p:cNvSpPr/>
              <p:nvPr/>
            </p:nvSpPr>
            <p:spPr>
              <a:xfrm flipH="1" rot="10800000">
                <a:off x="596831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8" name="Google Shape;22308;p24"/>
              <p:cNvSpPr/>
              <p:nvPr/>
            </p:nvSpPr>
            <p:spPr>
              <a:xfrm flipH="1" rot="10800000">
                <a:off x="618313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9" name="Google Shape;22309;p24"/>
              <p:cNvSpPr/>
              <p:nvPr/>
            </p:nvSpPr>
            <p:spPr>
              <a:xfrm flipH="1" rot="10800000">
                <a:off x="639796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0" name="Google Shape;22310;p24"/>
              <p:cNvSpPr/>
              <p:nvPr/>
            </p:nvSpPr>
            <p:spPr>
              <a:xfrm flipH="1" rot="10800000">
                <a:off x="661278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1" name="Google Shape;22311;p24"/>
              <p:cNvSpPr/>
              <p:nvPr/>
            </p:nvSpPr>
            <p:spPr>
              <a:xfrm flipH="1" rot="10800000">
                <a:off x="682760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2" name="Google Shape;22312;p24"/>
              <p:cNvSpPr/>
              <p:nvPr/>
            </p:nvSpPr>
            <p:spPr>
              <a:xfrm flipH="1" rot="10800000">
                <a:off x="704243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3" name="Google Shape;22313;p24"/>
              <p:cNvSpPr/>
              <p:nvPr/>
            </p:nvSpPr>
            <p:spPr>
              <a:xfrm flipH="1" rot="10800000">
                <a:off x="725725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4" name="Google Shape;22314;p24"/>
              <p:cNvSpPr/>
              <p:nvPr/>
            </p:nvSpPr>
            <p:spPr>
              <a:xfrm flipH="1" rot="10800000">
                <a:off x="747207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5" name="Google Shape;22315;p24"/>
              <p:cNvSpPr/>
              <p:nvPr/>
            </p:nvSpPr>
            <p:spPr>
              <a:xfrm flipH="1" rot="10800000">
                <a:off x="768690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6" name="Google Shape;22316;p24"/>
              <p:cNvSpPr/>
              <p:nvPr/>
            </p:nvSpPr>
            <p:spPr>
              <a:xfrm flipH="1" rot="10800000">
                <a:off x="790172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7" name="Google Shape;22317;p24"/>
              <p:cNvSpPr/>
              <p:nvPr/>
            </p:nvSpPr>
            <p:spPr>
              <a:xfrm flipH="1" rot="10800000">
                <a:off x="8116546"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8" name="Google Shape;22318;p24"/>
              <p:cNvSpPr/>
              <p:nvPr/>
            </p:nvSpPr>
            <p:spPr>
              <a:xfrm flipH="1" rot="10800000">
                <a:off x="833137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9" name="Google Shape;22319;p24"/>
              <p:cNvSpPr/>
              <p:nvPr/>
            </p:nvSpPr>
            <p:spPr>
              <a:xfrm flipH="1" rot="10800000">
                <a:off x="854619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0" name="Google Shape;22320;p24"/>
              <p:cNvSpPr/>
              <p:nvPr/>
            </p:nvSpPr>
            <p:spPr>
              <a:xfrm flipH="1" rot="10800000">
                <a:off x="8761016"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1" name="Google Shape;22321;p24"/>
              <p:cNvSpPr/>
              <p:nvPr/>
            </p:nvSpPr>
            <p:spPr>
              <a:xfrm flipH="1" rot="10800000">
                <a:off x="897584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2" name="Google Shape;22322;p24"/>
              <p:cNvSpPr/>
              <p:nvPr/>
            </p:nvSpPr>
            <p:spPr>
              <a:xfrm flipH="1" rot="10800000">
                <a:off x="-46739"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3" name="Google Shape;22323;p24"/>
              <p:cNvSpPr/>
              <p:nvPr/>
            </p:nvSpPr>
            <p:spPr>
              <a:xfrm flipH="1" rot="10800000">
                <a:off x="16808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4" name="Google Shape;22324;p24"/>
              <p:cNvSpPr/>
              <p:nvPr/>
            </p:nvSpPr>
            <p:spPr>
              <a:xfrm flipH="1" rot="10800000">
                <a:off x="38290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5" name="Google Shape;22325;p24"/>
              <p:cNvSpPr/>
              <p:nvPr/>
            </p:nvSpPr>
            <p:spPr>
              <a:xfrm flipH="1" rot="10800000">
                <a:off x="59773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6" name="Google Shape;22326;p24"/>
              <p:cNvSpPr/>
              <p:nvPr/>
            </p:nvSpPr>
            <p:spPr>
              <a:xfrm flipH="1" rot="10800000">
                <a:off x="81255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7" name="Google Shape;22327;p24"/>
              <p:cNvSpPr/>
              <p:nvPr/>
            </p:nvSpPr>
            <p:spPr>
              <a:xfrm flipH="1" rot="10800000">
                <a:off x="102737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8" name="Google Shape;22328;p24"/>
              <p:cNvSpPr/>
              <p:nvPr/>
            </p:nvSpPr>
            <p:spPr>
              <a:xfrm flipH="1" rot="10800000">
                <a:off x="124220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9" name="Google Shape;22329;p24"/>
              <p:cNvSpPr/>
              <p:nvPr/>
            </p:nvSpPr>
            <p:spPr>
              <a:xfrm flipH="1" rot="10800000">
                <a:off x="145702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0" name="Google Shape;22330;p24"/>
              <p:cNvSpPr/>
              <p:nvPr/>
            </p:nvSpPr>
            <p:spPr>
              <a:xfrm flipH="1" rot="10800000">
                <a:off x="167184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1" name="Google Shape;22331;p24"/>
              <p:cNvSpPr/>
              <p:nvPr/>
            </p:nvSpPr>
            <p:spPr>
              <a:xfrm flipH="1" rot="10800000">
                <a:off x="188667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2" name="Google Shape;22332;p24"/>
              <p:cNvSpPr/>
              <p:nvPr/>
            </p:nvSpPr>
            <p:spPr>
              <a:xfrm flipH="1" rot="10800000">
                <a:off x="210149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3" name="Google Shape;22333;p24"/>
              <p:cNvSpPr/>
              <p:nvPr/>
            </p:nvSpPr>
            <p:spPr>
              <a:xfrm flipH="1" rot="10800000">
                <a:off x="231631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4" name="Google Shape;22334;p24"/>
              <p:cNvSpPr/>
              <p:nvPr/>
            </p:nvSpPr>
            <p:spPr>
              <a:xfrm flipH="1" rot="10800000">
                <a:off x="253114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5" name="Google Shape;22335;p24"/>
              <p:cNvSpPr/>
              <p:nvPr/>
            </p:nvSpPr>
            <p:spPr>
              <a:xfrm flipH="1" rot="10800000">
                <a:off x="274596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6" name="Google Shape;22336;p24"/>
              <p:cNvSpPr/>
              <p:nvPr/>
            </p:nvSpPr>
            <p:spPr>
              <a:xfrm flipH="1" rot="10800000">
                <a:off x="296078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7" name="Google Shape;22337;p24"/>
              <p:cNvSpPr/>
              <p:nvPr/>
            </p:nvSpPr>
            <p:spPr>
              <a:xfrm flipH="1" rot="10800000">
                <a:off x="317561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8" name="Google Shape;22338;p24"/>
              <p:cNvSpPr/>
              <p:nvPr/>
            </p:nvSpPr>
            <p:spPr>
              <a:xfrm flipH="1" rot="10800000">
                <a:off x="339043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9" name="Google Shape;22339;p24"/>
              <p:cNvSpPr/>
              <p:nvPr/>
            </p:nvSpPr>
            <p:spPr>
              <a:xfrm flipH="1" rot="10800000">
                <a:off x="360525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0" name="Google Shape;22340;p24"/>
              <p:cNvSpPr/>
              <p:nvPr/>
            </p:nvSpPr>
            <p:spPr>
              <a:xfrm flipH="1" rot="10800000">
                <a:off x="382008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1" name="Google Shape;22341;p24"/>
              <p:cNvSpPr/>
              <p:nvPr/>
            </p:nvSpPr>
            <p:spPr>
              <a:xfrm flipH="1" rot="10800000">
                <a:off x="403490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2" name="Google Shape;22342;p24"/>
              <p:cNvSpPr/>
              <p:nvPr/>
            </p:nvSpPr>
            <p:spPr>
              <a:xfrm flipH="1" rot="10800000">
                <a:off x="424972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3" name="Google Shape;22343;p24"/>
              <p:cNvSpPr/>
              <p:nvPr/>
            </p:nvSpPr>
            <p:spPr>
              <a:xfrm flipH="1" rot="10800000">
                <a:off x="446455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4" name="Google Shape;22344;p24"/>
              <p:cNvSpPr/>
              <p:nvPr/>
            </p:nvSpPr>
            <p:spPr>
              <a:xfrm flipH="1" rot="10800000">
                <a:off x="467937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5" name="Google Shape;22345;p24"/>
              <p:cNvSpPr/>
              <p:nvPr/>
            </p:nvSpPr>
            <p:spPr>
              <a:xfrm flipH="1" rot="10800000">
                <a:off x="489419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6" name="Google Shape;22346;p24"/>
              <p:cNvSpPr/>
              <p:nvPr/>
            </p:nvSpPr>
            <p:spPr>
              <a:xfrm flipH="1" rot="10800000">
                <a:off x="510902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7" name="Google Shape;22347;p24"/>
              <p:cNvSpPr/>
              <p:nvPr/>
            </p:nvSpPr>
            <p:spPr>
              <a:xfrm flipH="1" rot="10800000">
                <a:off x="532384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8" name="Google Shape;22348;p24"/>
              <p:cNvSpPr/>
              <p:nvPr/>
            </p:nvSpPr>
            <p:spPr>
              <a:xfrm flipH="1" rot="10800000">
                <a:off x="553866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9" name="Google Shape;22349;p24"/>
              <p:cNvSpPr/>
              <p:nvPr/>
            </p:nvSpPr>
            <p:spPr>
              <a:xfrm flipH="1" rot="10800000">
                <a:off x="575349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0" name="Google Shape;22350;p24"/>
              <p:cNvSpPr/>
              <p:nvPr/>
            </p:nvSpPr>
            <p:spPr>
              <a:xfrm flipH="1" rot="10800000">
                <a:off x="596831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1" name="Google Shape;22351;p24"/>
              <p:cNvSpPr/>
              <p:nvPr/>
            </p:nvSpPr>
            <p:spPr>
              <a:xfrm flipH="1" rot="10800000">
                <a:off x="618313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2" name="Google Shape;22352;p24"/>
              <p:cNvSpPr/>
              <p:nvPr/>
            </p:nvSpPr>
            <p:spPr>
              <a:xfrm flipH="1" rot="10800000">
                <a:off x="639796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3" name="Google Shape;22353;p24"/>
              <p:cNvSpPr/>
              <p:nvPr/>
            </p:nvSpPr>
            <p:spPr>
              <a:xfrm flipH="1" rot="10800000">
                <a:off x="661278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4" name="Google Shape;22354;p24"/>
              <p:cNvSpPr/>
              <p:nvPr/>
            </p:nvSpPr>
            <p:spPr>
              <a:xfrm flipH="1" rot="10800000">
                <a:off x="682760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5" name="Google Shape;22355;p24"/>
              <p:cNvSpPr/>
              <p:nvPr/>
            </p:nvSpPr>
            <p:spPr>
              <a:xfrm flipH="1" rot="10800000">
                <a:off x="704243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6" name="Google Shape;22356;p24"/>
              <p:cNvSpPr/>
              <p:nvPr/>
            </p:nvSpPr>
            <p:spPr>
              <a:xfrm flipH="1" rot="10800000">
                <a:off x="725725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7" name="Google Shape;22357;p24"/>
              <p:cNvSpPr/>
              <p:nvPr/>
            </p:nvSpPr>
            <p:spPr>
              <a:xfrm flipH="1" rot="10800000">
                <a:off x="747207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8" name="Google Shape;22358;p24"/>
              <p:cNvSpPr/>
              <p:nvPr/>
            </p:nvSpPr>
            <p:spPr>
              <a:xfrm flipH="1" rot="10800000">
                <a:off x="768690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9" name="Google Shape;22359;p24"/>
              <p:cNvSpPr/>
              <p:nvPr/>
            </p:nvSpPr>
            <p:spPr>
              <a:xfrm flipH="1" rot="10800000">
                <a:off x="790172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0" name="Google Shape;22360;p24"/>
              <p:cNvSpPr/>
              <p:nvPr/>
            </p:nvSpPr>
            <p:spPr>
              <a:xfrm flipH="1" rot="10800000">
                <a:off x="8116546"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1" name="Google Shape;22361;p24"/>
              <p:cNvSpPr/>
              <p:nvPr/>
            </p:nvSpPr>
            <p:spPr>
              <a:xfrm flipH="1" rot="10800000">
                <a:off x="833137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2" name="Google Shape;22362;p24"/>
              <p:cNvSpPr/>
              <p:nvPr/>
            </p:nvSpPr>
            <p:spPr>
              <a:xfrm flipH="1" rot="10800000">
                <a:off x="854619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3" name="Google Shape;22363;p24"/>
              <p:cNvSpPr/>
              <p:nvPr/>
            </p:nvSpPr>
            <p:spPr>
              <a:xfrm flipH="1" rot="10800000">
                <a:off x="8761016"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4" name="Google Shape;22364;p24"/>
              <p:cNvSpPr/>
              <p:nvPr/>
            </p:nvSpPr>
            <p:spPr>
              <a:xfrm flipH="1" rot="10800000">
                <a:off x="897584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5" name="Google Shape;22365;p24"/>
              <p:cNvSpPr/>
              <p:nvPr/>
            </p:nvSpPr>
            <p:spPr>
              <a:xfrm flipH="1" rot="10800000">
                <a:off x="-46739"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6" name="Google Shape;22366;p24"/>
              <p:cNvSpPr/>
              <p:nvPr/>
            </p:nvSpPr>
            <p:spPr>
              <a:xfrm flipH="1" rot="10800000">
                <a:off x="16808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7" name="Google Shape;22367;p24"/>
              <p:cNvSpPr/>
              <p:nvPr/>
            </p:nvSpPr>
            <p:spPr>
              <a:xfrm flipH="1" rot="10800000">
                <a:off x="38290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8" name="Google Shape;22368;p24"/>
              <p:cNvSpPr/>
              <p:nvPr/>
            </p:nvSpPr>
            <p:spPr>
              <a:xfrm flipH="1" rot="10800000">
                <a:off x="59773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9" name="Google Shape;22369;p24"/>
              <p:cNvSpPr/>
              <p:nvPr/>
            </p:nvSpPr>
            <p:spPr>
              <a:xfrm flipH="1" rot="10800000">
                <a:off x="81255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0" name="Google Shape;22370;p24"/>
              <p:cNvSpPr/>
              <p:nvPr/>
            </p:nvSpPr>
            <p:spPr>
              <a:xfrm flipH="1" rot="10800000">
                <a:off x="102737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1" name="Google Shape;22371;p24"/>
              <p:cNvSpPr/>
              <p:nvPr/>
            </p:nvSpPr>
            <p:spPr>
              <a:xfrm flipH="1" rot="10800000">
                <a:off x="124220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2" name="Google Shape;22372;p24"/>
              <p:cNvSpPr/>
              <p:nvPr/>
            </p:nvSpPr>
            <p:spPr>
              <a:xfrm flipH="1" rot="10800000">
                <a:off x="145702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3" name="Google Shape;22373;p24"/>
              <p:cNvSpPr/>
              <p:nvPr/>
            </p:nvSpPr>
            <p:spPr>
              <a:xfrm flipH="1" rot="10800000">
                <a:off x="167184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4" name="Google Shape;22374;p24"/>
              <p:cNvSpPr/>
              <p:nvPr/>
            </p:nvSpPr>
            <p:spPr>
              <a:xfrm flipH="1" rot="10800000">
                <a:off x="188667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5" name="Google Shape;22375;p24"/>
              <p:cNvSpPr/>
              <p:nvPr/>
            </p:nvSpPr>
            <p:spPr>
              <a:xfrm flipH="1" rot="10800000">
                <a:off x="210149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6" name="Google Shape;22376;p24"/>
              <p:cNvSpPr/>
              <p:nvPr/>
            </p:nvSpPr>
            <p:spPr>
              <a:xfrm flipH="1" rot="10800000">
                <a:off x="231631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7" name="Google Shape;22377;p24"/>
              <p:cNvSpPr/>
              <p:nvPr/>
            </p:nvSpPr>
            <p:spPr>
              <a:xfrm flipH="1" rot="10800000">
                <a:off x="253114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8" name="Google Shape;22378;p24"/>
              <p:cNvSpPr/>
              <p:nvPr/>
            </p:nvSpPr>
            <p:spPr>
              <a:xfrm flipH="1" rot="10800000">
                <a:off x="274596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9" name="Google Shape;22379;p24"/>
              <p:cNvSpPr/>
              <p:nvPr/>
            </p:nvSpPr>
            <p:spPr>
              <a:xfrm flipH="1" rot="10800000">
                <a:off x="296078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0" name="Google Shape;22380;p24"/>
              <p:cNvSpPr/>
              <p:nvPr/>
            </p:nvSpPr>
            <p:spPr>
              <a:xfrm flipH="1" rot="10800000">
                <a:off x="317561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1" name="Google Shape;22381;p24"/>
              <p:cNvSpPr/>
              <p:nvPr/>
            </p:nvSpPr>
            <p:spPr>
              <a:xfrm flipH="1" rot="10800000">
                <a:off x="339043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2" name="Google Shape;22382;p24"/>
              <p:cNvSpPr/>
              <p:nvPr/>
            </p:nvSpPr>
            <p:spPr>
              <a:xfrm flipH="1" rot="10800000">
                <a:off x="360525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3" name="Google Shape;22383;p24"/>
              <p:cNvSpPr/>
              <p:nvPr/>
            </p:nvSpPr>
            <p:spPr>
              <a:xfrm flipH="1" rot="10800000">
                <a:off x="382008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4" name="Google Shape;22384;p24"/>
              <p:cNvSpPr/>
              <p:nvPr/>
            </p:nvSpPr>
            <p:spPr>
              <a:xfrm flipH="1" rot="10800000">
                <a:off x="403490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5" name="Google Shape;22385;p24"/>
              <p:cNvSpPr/>
              <p:nvPr/>
            </p:nvSpPr>
            <p:spPr>
              <a:xfrm flipH="1" rot="10800000">
                <a:off x="424972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6" name="Google Shape;22386;p24"/>
              <p:cNvSpPr/>
              <p:nvPr/>
            </p:nvSpPr>
            <p:spPr>
              <a:xfrm flipH="1" rot="10800000">
                <a:off x="446455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7" name="Google Shape;22387;p24"/>
              <p:cNvSpPr/>
              <p:nvPr/>
            </p:nvSpPr>
            <p:spPr>
              <a:xfrm flipH="1" rot="10800000">
                <a:off x="467937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8" name="Google Shape;22388;p24"/>
              <p:cNvSpPr/>
              <p:nvPr/>
            </p:nvSpPr>
            <p:spPr>
              <a:xfrm flipH="1" rot="10800000">
                <a:off x="489419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9" name="Google Shape;22389;p24"/>
              <p:cNvSpPr/>
              <p:nvPr/>
            </p:nvSpPr>
            <p:spPr>
              <a:xfrm flipH="1" rot="10800000">
                <a:off x="510902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0" name="Google Shape;22390;p24"/>
              <p:cNvSpPr/>
              <p:nvPr/>
            </p:nvSpPr>
            <p:spPr>
              <a:xfrm flipH="1" rot="10800000">
                <a:off x="532384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1" name="Google Shape;22391;p24"/>
              <p:cNvSpPr/>
              <p:nvPr/>
            </p:nvSpPr>
            <p:spPr>
              <a:xfrm flipH="1" rot="10800000">
                <a:off x="553866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2" name="Google Shape;22392;p24"/>
              <p:cNvSpPr/>
              <p:nvPr/>
            </p:nvSpPr>
            <p:spPr>
              <a:xfrm flipH="1" rot="10800000">
                <a:off x="575349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3" name="Google Shape;22393;p24"/>
              <p:cNvSpPr/>
              <p:nvPr/>
            </p:nvSpPr>
            <p:spPr>
              <a:xfrm flipH="1" rot="10800000">
                <a:off x="596831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4" name="Google Shape;22394;p24"/>
              <p:cNvSpPr/>
              <p:nvPr/>
            </p:nvSpPr>
            <p:spPr>
              <a:xfrm flipH="1" rot="10800000">
                <a:off x="618313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5" name="Google Shape;22395;p24"/>
              <p:cNvSpPr/>
              <p:nvPr/>
            </p:nvSpPr>
            <p:spPr>
              <a:xfrm flipH="1" rot="10800000">
                <a:off x="639796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6" name="Google Shape;22396;p24"/>
              <p:cNvSpPr/>
              <p:nvPr/>
            </p:nvSpPr>
            <p:spPr>
              <a:xfrm flipH="1" rot="10800000">
                <a:off x="661278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7" name="Google Shape;22397;p24"/>
              <p:cNvSpPr/>
              <p:nvPr/>
            </p:nvSpPr>
            <p:spPr>
              <a:xfrm flipH="1" rot="10800000">
                <a:off x="682760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8" name="Google Shape;22398;p24"/>
              <p:cNvSpPr/>
              <p:nvPr/>
            </p:nvSpPr>
            <p:spPr>
              <a:xfrm flipH="1" rot="10800000">
                <a:off x="704243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9" name="Google Shape;22399;p24"/>
              <p:cNvSpPr/>
              <p:nvPr/>
            </p:nvSpPr>
            <p:spPr>
              <a:xfrm flipH="1" rot="10800000">
                <a:off x="725725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0" name="Google Shape;22400;p24"/>
              <p:cNvSpPr/>
              <p:nvPr/>
            </p:nvSpPr>
            <p:spPr>
              <a:xfrm flipH="1" rot="10800000">
                <a:off x="747207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1" name="Google Shape;22401;p24"/>
              <p:cNvSpPr/>
              <p:nvPr/>
            </p:nvSpPr>
            <p:spPr>
              <a:xfrm flipH="1" rot="10800000">
                <a:off x="768690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2" name="Google Shape;22402;p24"/>
              <p:cNvSpPr/>
              <p:nvPr/>
            </p:nvSpPr>
            <p:spPr>
              <a:xfrm flipH="1" rot="10800000">
                <a:off x="790172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3" name="Google Shape;22403;p24"/>
              <p:cNvSpPr/>
              <p:nvPr/>
            </p:nvSpPr>
            <p:spPr>
              <a:xfrm flipH="1" rot="10800000">
                <a:off x="8116546"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4" name="Google Shape;22404;p24"/>
              <p:cNvSpPr/>
              <p:nvPr/>
            </p:nvSpPr>
            <p:spPr>
              <a:xfrm flipH="1" rot="10800000">
                <a:off x="833137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5" name="Google Shape;22405;p24"/>
              <p:cNvSpPr/>
              <p:nvPr/>
            </p:nvSpPr>
            <p:spPr>
              <a:xfrm flipH="1" rot="10800000">
                <a:off x="854619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6" name="Google Shape;22406;p24"/>
              <p:cNvSpPr/>
              <p:nvPr/>
            </p:nvSpPr>
            <p:spPr>
              <a:xfrm flipH="1" rot="10800000">
                <a:off x="8761016"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7" name="Google Shape;22407;p24"/>
              <p:cNvSpPr/>
              <p:nvPr/>
            </p:nvSpPr>
            <p:spPr>
              <a:xfrm flipH="1" rot="10800000">
                <a:off x="897584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8" name="Google Shape;22408;p24"/>
              <p:cNvSpPr/>
              <p:nvPr/>
            </p:nvSpPr>
            <p:spPr>
              <a:xfrm flipH="1" rot="10800000">
                <a:off x="-46739"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9" name="Google Shape;22409;p24"/>
              <p:cNvSpPr/>
              <p:nvPr/>
            </p:nvSpPr>
            <p:spPr>
              <a:xfrm flipH="1" rot="10800000">
                <a:off x="16808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0" name="Google Shape;22410;p24"/>
              <p:cNvSpPr/>
              <p:nvPr/>
            </p:nvSpPr>
            <p:spPr>
              <a:xfrm flipH="1" rot="10800000">
                <a:off x="38290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1" name="Google Shape;22411;p24"/>
              <p:cNvSpPr/>
              <p:nvPr/>
            </p:nvSpPr>
            <p:spPr>
              <a:xfrm flipH="1" rot="10800000">
                <a:off x="59773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2" name="Google Shape;22412;p24"/>
              <p:cNvSpPr/>
              <p:nvPr/>
            </p:nvSpPr>
            <p:spPr>
              <a:xfrm flipH="1" rot="10800000">
                <a:off x="81255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3" name="Google Shape;22413;p24"/>
              <p:cNvSpPr/>
              <p:nvPr/>
            </p:nvSpPr>
            <p:spPr>
              <a:xfrm flipH="1" rot="10800000">
                <a:off x="102737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4" name="Google Shape;22414;p24"/>
              <p:cNvSpPr/>
              <p:nvPr/>
            </p:nvSpPr>
            <p:spPr>
              <a:xfrm flipH="1" rot="10800000">
                <a:off x="124220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5" name="Google Shape;22415;p24"/>
              <p:cNvSpPr/>
              <p:nvPr/>
            </p:nvSpPr>
            <p:spPr>
              <a:xfrm flipH="1" rot="10800000">
                <a:off x="145702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6" name="Google Shape;22416;p24"/>
              <p:cNvSpPr/>
              <p:nvPr/>
            </p:nvSpPr>
            <p:spPr>
              <a:xfrm flipH="1" rot="10800000">
                <a:off x="167184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7" name="Google Shape;22417;p24"/>
              <p:cNvSpPr/>
              <p:nvPr/>
            </p:nvSpPr>
            <p:spPr>
              <a:xfrm flipH="1" rot="10800000">
                <a:off x="188667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8" name="Google Shape;22418;p24"/>
              <p:cNvSpPr/>
              <p:nvPr/>
            </p:nvSpPr>
            <p:spPr>
              <a:xfrm flipH="1" rot="10800000">
                <a:off x="210149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9" name="Google Shape;22419;p24"/>
              <p:cNvSpPr/>
              <p:nvPr/>
            </p:nvSpPr>
            <p:spPr>
              <a:xfrm flipH="1" rot="10800000">
                <a:off x="231631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0" name="Google Shape;22420;p24"/>
              <p:cNvSpPr/>
              <p:nvPr/>
            </p:nvSpPr>
            <p:spPr>
              <a:xfrm flipH="1" rot="10800000">
                <a:off x="253114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1" name="Google Shape;22421;p24"/>
              <p:cNvSpPr/>
              <p:nvPr/>
            </p:nvSpPr>
            <p:spPr>
              <a:xfrm flipH="1" rot="10800000">
                <a:off x="274596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2" name="Google Shape;22422;p24"/>
              <p:cNvSpPr/>
              <p:nvPr/>
            </p:nvSpPr>
            <p:spPr>
              <a:xfrm flipH="1" rot="10800000">
                <a:off x="296078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3" name="Google Shape;22423;p24"/>
              <p:cNvSpPr/>
              <p:nvPr/>
            </p:nvSpPr>
            <p:spPr>
              <a:xfrm flipH="1" rot="10800000">
                <a:off x="317561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4" name="Google Shape;22424;p24"/>
              <p:cNvSpPr/>
              <p:nvPr/>
            </p:nvSpPr>
            <p:spPr>
              <a:xfrm flipH="1" rot="10800000">
                <a:off x="339043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5" name="Google Shape;22425;p24"/>
              <p:cNvSpPr/>
              <p:nvPr/>
            </p:nvSpPr>
            <p:spPr>
              <a:xfrm flipH="1" rot="10800000">
                <a:off x="360525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6" name="Google Shape;22426;p24"/>
              <p:cNvSpPr/>
              <p:nvPr/>
            </p:nvSpPr>
            <p:spPr>
              <a:xfrm flipH="1" rot="10800000">
                <a:off x="382008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7" name="Google Shape;22427;p24"/>
              <p:cNvSpPr/>
              <p:nvPr/>
            </p:nvSpPr>
            <p:spPr>
              <a:xfrm flipH="1" rot="10800000">
                <a:off x="403490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8" name="Google Shape;22428;p24"/>
              <p:cNvSpPr/>
              <p:nvPr/>
            </p:nvSpPr>
            <p:spPr>
              <a:xfrm flipH="1" rot="10800000">
                <a:off x="424972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9" name="Google Shape;22429;p24"/>
              <p:cNvSpPr/>
              <p:nvPr/>
            </p:nvSpPr>
            <p:spPr>
              <a:xfrm flipH="1" rot="10800000">
                <a:off x="446455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0" name="Google Shape;22430;p24"/>
              <p:cNvSpPr/>
              <p:nvPr/>
            </p:nvSpPr>
            <p:spPr>
              <a:xfrm flipH="1" rot="10800000">
                <a:off x="467937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1" name="Google Shape;22431;p24"/>
              <p:cNvSpPr/>
              <p:nvPr/>
            </p:nvSpPr>
            <p:spPr>
              <a:xfrm flipH="1" rot="10800000">
                <a:off x="489419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2" name="Google Shape;22432;p24"/>
              <p:cNvSpPr/>
              <p:nvPr/>
            </p:nvSpPr>
            <p:spPr>
              <a:xfrm flipH="1" rot="10800000">
                <a:off x="510902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3" name="Google Shape;22433;p24"/>
              <p:cNvSpPr/>
              <p:nvPr/>
            </p:nvSpPr>
            <p:spPr>
              <a:xfrm flipH="1" rot="10800000">
                <a:off x="532384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4" name="Google Shape;22434;p24"/>
              <p:cNvSpPr/>
              <p:nvPr/>
            </p:nvSpPr>
            <p:spPr>
              <a:xfrm flipH="1" rot="10800000">
                <a:off x="553866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5" name="Google Shape;22435;p24"/>
              <p:cNvSpPr/>
              <p:nvPr/>
            </p:nvSpPr>
            <p:spPr>
              <a:xfrm flipH="1" rot="10800000">
                <a:off x="575349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6" name="Google Shape;22436;p24"/>
              <p:cNvSpPr/>
              <p:nvPr/>
            </p:nvSpPr>
            <p:spPr>
              <a:xfrm flipH="1" rot="10800000">
                <a:off x="596831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7" name="Google Shape;22437;p24"/>
              <p:cNvSpPr/>
              <p:nvPr/>
            </p:nvSpPr>
            <p:spPr>
              <a:xfrm flipH="1" rot="10800000">
                <a:off x="618313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8" name="Google Shape;22438;p24"/>
              <p:cNvSpPr/>
              <p:nvPr/>
            </p:nvSpPr>
            <p:spPr>
              <a:xfrm flipH="1" rot="10800000">
                <a:off x="639796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9" name="Google Shape;22439;p24"/>
              <p:cNvSpPr/>
              <p:nvPr/>
            </p:nvSpPr>
            <p:spPr>
              <a:xfrm flipH="1" rot="10800000">
                <a:off x="661278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0" name="Google Shape;22440;p24"/>
              <p:cNvSpPr/>
              <p:nvPr/>
            </p:nvSpPr>
            <p:spPr>
              <a:xfrm flipH="1" rot="10800000">
                <a:off x="682760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1" name="Google Shape;22441;p24"/>
              <p:cNvSpPr/>
              <p:nvPr/>
            </p:nvSpPr>
            <p:spPr>
              <a:xfrm flipH="1" rot="10800000">
                <a:off x="704243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2" name="Google Shape;22442;p24"/>
              <p:cNvSpPr/>
              <p:nvPr/>
            </p:nvSpPr>
            <p:spPr>
              <a:xfrm flipH="1" rot="10800000">
                <a:off x="725725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3" name="Google Shape;22443;p24"/>
              <p:cNvSpPr/>
              <p:nvPr/>
            </p:nvSpPr>
            <p:spPr>
              <a:xfrm flipH="1" rot="10800000">
                <a:off x="747207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4" name="Google Shape;22444;p24"/>
              <p:cNvSpPr/>
              <p:nvPr/>
            </p:nvSpPr>
            <p:spPr>
              <a:xfrm flipH="1" rot="10800000">
                <a:off x="768690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5" name="Google Shape;22445;p24"/>
              <p:cNvSpPr/>
              <p:nvPr/>
            </p:nvSpPr>
            <p:spPr>
              <a:xfrm flipH="1" rot="10800000">
                <a:off x="790172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6" name="Google Shape;22446;p24"/>
              <p:cNvSpPr/>
              <p:nvPr/>
            </p:nvSpPr>
            <p:spPr>
              <a:xfrm flipH="1" rot="10800000">
                <a:off x="8116546"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7" name="Google Shape;22447;p24"/>
              <p:cNvSpPr/>
              <p:nvPr/>
            </p:nvSpPr>
            <p:spPr>
              <a:xfrm flipH="1" rot="10800000">
                <a:off x="833137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8" name="Google Shape;22448;p24"/>
              <p:cNvSpPr/>
              <p:nvPr/>
            </p:nvSpPr>
            <p:spPr>
              <a:xfrm flipH="1" rot="10800000">
                <a:off x="854619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9" name="Google Shape;22449;p24"/>
              <p:cNvSpPr/>
              <p:nvPr/>
            </p:nvSpPr>
            <p:spPr>
              <a:xfrm flipH="1" rot="10800000">
                <a:off x="8761016"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0" name="Google Shape;22450;p24"/>
              <p:cNvSpPr/>
              <p:nvPr/>
            </p:nvSpPr>
            <p:spPr>
              <a:xfrm flipH="1" rot="10800000">
                <a:off x="897584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1" name="Google Shape;22451;p24"/>
              <p:cNvSpPr/>
              <p:nvPr/>
            </p:nvSpPr>
            <p:spPr>
              <a:xfrm flipH="1" rot="10800000">
                <a:off x="-46739"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2" name="Google Shape;22452;p24"/>
              <p:cNvSpPr/>
              <p:nvPr/>
            </p:nvSpPr>
            <p:spPr>
              <a:xfrm flipH="1" rot="10800000">
                <a:off x="16808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3" name="Google Shape;22453;p24"/>
              <p:cNvSpPr/>
              <p:nvPr/>
            </p:nvSpPr>
            <p:spPr>
              <a:xfrm flipH="1" rot="10800000">
                <a:off x="38290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4" name="Google Shape;22454;p24"/>
              <p:cNvSpPr/>
              <p:nvPr/>
            </p:nvSpPr>
            <p:spPr>
              <a:xfrm flipH="1" rot="10800000">
                <a:off x="59773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5" name="Google Shape;22455;p24"/>
              <p:cNvSpPr/>
              <p:nvPr/>
            </p:nvSpPr>
            <p:spPr>
              <a:xfrm flipH="1" rot="10800000">
                <a:off x="81255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6" name="Google Shape;22456;p24"/>
              <p:cNvSpPr/>
              <p:nvPr/>
            </p:nvSpPr>
            <p:spPr>
              <a:xfrm flipH="1" rot="10800000">
                <a:off x="102737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7" name="Google Shape;22457;p24"/>
              <p:cNvSpPr/>
              <p:nvPr/>
            </p:nvSpPr>
            <p:spPr>
              <a:xfrm flipH="1" rot="10800000">
                <a:off x="124220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8" name="Google Shape;22458;p24"/>
              <p:cNvSpPr/>
              <p:nvPr/>
            </p:nvSpPr>
            <p:spPr>
              <a:xfrm flipH="1" rot="10800000">
                <a:off x="145702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9" name="Google Shape;22459;p24"/>
              <p:cNvSpPr/>
              <p:nvPr/>
            </p:nvSpPr>
            <p:spPr>
              <a:xfrm flipH="1" rot="10800000">
                <a:off x="167184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0" name="Google Shape;22460;p24"/>
              <p:cNvSpPr/>
              <p:nvPr/>
            </p:nvSpPr>
            <p:spPr>
              <a:xfrm flipH="1" rot="10800000">
                <a:off x="188667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1" name="Google Shape;22461;p24"/>
              <p:cNvSpPr/>
              <p:nvPr/>
            </p:nvSpPr>
            <p:spPr>
              <a:xfrm flipH="1" rot="10800000">
                <a:off x="210149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2" name="Google Shape;22462;p24"/>
              <p:cNvSpPr/>
              <p:nvPr/>
            </p:nvSpPr>
            <p:spPr>
              <a:xfrm flipH="1" rot="10800000">
                <a:off x="231631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3" name="Google Shape;22463;p24"/>
              <p:cNvSpPr/>
              <p:nvPr/>
            </p:nvSpPr>
            <p:spPr>
              <a:xfrm flipH="1" rot="10800000">
                <a:off x="253114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4" name="Google Shape;22464;p24"/>
              <p:cNvSpPr/>
              <p:nvPr/>
            </p:nvSpPr>
            <p:spPr>
              <a:xfrm flipH="1" rot="10800000">
                <a:off x="274596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5" name="Google Shape;22465;p24"/>
              <p:cNvSpPr/>
              <p:nvPr/>
            </p:nvSpPr>
            <p:spPr>
              <a:xfrm flipH="1" rot="10800000">
                <a:off x="296078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6" name="Google Shape;22466;p24"/>
              <p:cNvSpPr/>
              <p:nvPr/>
            </p:nvSpPr>
            <p:spPr>
              <a:xfrm flipH="1" rot="10800000">
                <a:off x="317561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7" name="Google Shape;22467;p24"/>
              <p:cNvSpPr/>
              <p:nvPr/>
            </p:nvSpPr>
            <p:spPr>
              <a:xfrm flipH="1" rot="10800000">
                <a:off x="339043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8" name="Google Shape;22468;p24"/>
              <p:cNvSpPr/>
              <p:nvPr/>
            </p:nvSpPr>
            <p:spPr>
              <a:xfrm flipH="1" rot="10800000">
                <a:off x="360525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9" name="Google Shape;22469;p24"/>
              <p:cNvSpPr/>
              <p:nvPr/>
            </p:nvSpPr>
            <p:spPr>
              <a:xfrm flipH="1" rot="10800000">
                <a:off x="382008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0" name="Google Shape;22470;p24"/>
              <p:cNvSpPr/>
              <p:nvPr/>
            </p:nvSpPr>
            <p:spPr>
              <a:xfrm flipH="1" rot="10800000">
                <a:off x="403490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1" name="Google Shape;22471;p24"/>
              <p:cNvSpPr/>
              <p:nvPr/>
            </p:nvSpPr>
            <p:spPr>
              <a:xfrm flipH="1" rot="10800000">
                <a:off x="424972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2" name="Google Shape;22472;p24"/>
              <p:cNvSpPr/>
              <p:nvPr/>
            </p:nvSpPr>
            <p:spPr>
              <a:xfrm flipH="1" rot="10800000">
                <a:off x="446455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3" name="Google Shape;22473;p24"/>
              <p:cNvSpPr/>
              <p:nvPr/>
            </p:nvSpPr>
            <p:spPr>
              <a:xfrm flipH="1" rot="10800000">
                <a:off x="467937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4" name="Google Shape;22474;p24"/>
              <p:cNvSpPr/>
              <p:nvPr/>
            </p:nvSpPr>
            <p:spPr>
              <a:xfrm flipH="1" rot="10800000">
                <a:off x="489419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5" name="Google Shape;22475;p24"/>
              <p:cNvSpPr/>
              <p:nvPr/>
            </p:nvSpPr>
            <p:spPr>
              <a:xfrm flipH="1" rot="10800000">
                <a:off x="510902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6" name="Google Shape;22476;p24"/>
              <p:cNvSpPr/>
              <p:nvPr/>
            </p:nvSpPr>
            <p:spPr>
              <a:xfrm flipH="1" rot="10800000">
                <a:off x="532384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7" name="Google Shape;22477;p24"/>
              <p:cNvSpPr/>
              <p:nvPr/>
            </p:nvSpPr>
            <p:spPr>
              <a:xfrm flipH="1" rot="10800000">
                <a:off x="553866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8" name="Google Shape;22478;p24"/>
              <p:cNvSpPr/>
              <p:nvPr/>
            </p:nvSpPr>
            <p:spPr>
              <a:xfrm flipH="1" rot="10800000">
                <a:off x="575349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9" name="Google Shape;22479;p24"/>
              <p:cNvSpPr/>
              <p:nvPr/>
            </p:nvSpPr>
            <p:spPr>
              <a:xfrm flipH="1" rot="10800000">
                <a:off x="596831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0" name="Google Shape;22480;p24"/>
              <p:cNvSpPr/>
              <p:nvPr/>
            </p:nvSpPr>
            <p:spPr>
              <a:xfrm flipH="1" rot="10800000">
                <a:off x="618313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1" name="Google Shape;22481;p24"/>
              <p:cNvSpPr/>
              <p:nvPr/>
            </p:nvSpPr>
            <p:spPr>
              <a:xfrm flipH="1" rot="10800000">
                <a:off x="639796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2" name="Google Shape;22482;p24"/>
              <p:cNvSpPr/>
              <p:nvPr/>
            </p:nvSpPr>
            <p:spPr>
              <a:xfrm flipH="1" rot="10800000">
                <a:off x="661278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3" name="Google Shape;22483;p24"/>
              <p:cNvSpPr/>
              <p:nvPr/>
            </p:nvSpPr>
            <p:spPr>
              <a:xfrm flipH="1" rot="10800000">
                <a:off x="682760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4" name="Google Shape;22484;p24"/>
              <p:cNvSpPr/>
              <p:nvPr/>
            </p:nvSpPr>
            <p:spPr>
              <a:xfrm flipH="1" rot="10800000">
                <a:off x="704243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5" name="Google Shape;22485;p24"/>
              <p:cNvSpPr/>
              <p:nvPr/>
            </p:nvSpPr>
            <p:spPr>
              <a:xfrm flipH="1" rot="10800000">
                <a:off x="725725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6" name="Google Shape;22486;p24"/>
              <p:cNvSpPr/>
              <p:nvPr/>
            </p:nvSpPr>
            <p:spPr>
              <a:xfrm flipH="1" rot="10800000">
                <a:off x="747207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7" name="Google Shape;22487;p24"/>
              <p:cNvSpPr/>
              <p:nvPr/>
            </p:nvSpPr>
            <p:spPr>
              <a:xfrm flipH="1" rot="10800000">
                <a:off x="768690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8" name="Google Shape;22488;p24"/>
              <p:cNvSpPr/>
              <p:nvPr/>
            </p:nvSpPr>
            <p:spPr>
              <a:xfrm flipH="1" rot="10800000">
                <a:off x="790172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9" name="Google Shape;22489;p24"/>
              <p:cNvSpPr/>
              <p:nvPr/>
            </p:nvSpPr>
            <p:spPr>
              <a:xfrm flipH="1" rot="10800000">
                <a:off x="8116546"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0" name="Google Shape;22490;p24"/>
              <p:cNvSpPr/>
              <p:nvPr/>
            </p:nvSpPr>
            <p:spPr>
              <a:xfrm flipH="1" rot="10800000">
                <a:off x="833137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1" name="Google Shape;22491;p24"/>
              <p:cNvSpPr/>
              <p:nvPr/>
            </p:nvSpPr>
            <p:spPr>
              <a:xfrm flipH="1" rot="10800000">
                <a:off x="854619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2" name="Google Shape;22492;p24"/>
              <p:cNvSpPr/>
              <p:nvPr/>
            </p:nvSpPr>
            <p:spPr>
              <a:xfrm flipH="1" rot="10800000">
                <a:off x="8761016"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3" name="Google Shape;22493;p24"/>
              <p:cNvSpPr/>
              <p:nvPr/>
            </p:nvSpPr>
            <p:spPr>
              <a:xfrm flipH="1" rot="10800000">
                <a:off x="897584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4" name="Google Shape;22494;p24"/>
              <p:cNvSpPr/>
              <p:nvPr/>
            </p:nvSpPr>
            <p:spPr>
              <a:xfrm flipH="1" rot="10800000">
                <a:off x="-46739"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5" name="Google Shape;22495;p24"/>
              <p:cNvSpPr/>
              <p:nvPr/>
            </p:nvSpPr>
            <p:spPr>
              <a:xfrm flipH="1" rot="10800000">
                <a:off x="16808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6" name="Google Shape;22496;p24"/>
              <p:cNvSpPr/>
              <p:nvPr/>
            </p:nvSpPr>
            <p:spPr>
              <a:xfrm flipH="1" rot="10800000">
                <a:off x="38290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7" name="Google Shape;22497;p24"/>
              <p:cNvSpPr/>
              <p:nvPr/>
            </p:nvSpPr>
            <p:spPr>
              <a:xfrm flipH="1" rot="10800000">
                <a:off x="59773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8" name="Google Shape;22498;p24"/>
              <p:cNvSpPr/>
              <p:nvPr/>
            </p:nvSpPr>
            <p:spPr>
              <a:xfrm flipH="1" rot="10800000">
                <a:off x="81255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9" name="Google Shape;22499;p24"/>
              <p:cNvSpPr/>
              <p:nvPr/>
            </p:nvSpPr>
            <p:spPr>
              <a:xfrm flipH="1" rot="10800000">
                <a:off x="102737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0" name="Google Shape;22500;p24"/>
              <p:cNvSpPr/>
              <p:nvPr/>
            </p:nvSpPr>
            <p:spPr>
              <a:xfrm flipH="1" rot="10800000">
                <a:off x="124220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1" name="Google Shape;22501;p24"/>
              <p:cNvSpPr/>
              <p:nvPr/>
            </p:nvSpPr>
            <p:spPr>
              <a:xfrm flipH="1" rot="10800000">
                <a:off x="145702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2" name="Google Shape;22502;p24"/>
              <p:cNvSpPr/>
              <p:nvPr/>
            </p:nvSpPr>
            <p:spPr>
              <a:xfrm flipH="1" rot="10800000">
                <a:off x="167184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3" name="Google Shape;22503;p24"/>
              <p:cNvSpPr/>
              <p:nvPr/>
            </p:nvSpPr>
            <p:spPr>
              <a:xfrm flipH="1" rot="10800000">
                <a:off x="188667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4" name="Google Shape;22504;p24"/>
              <p:cNvSpPr/>
              <p:nvPr/>
            </p:nvSpPr>
            <p:spPr>
              <a:xfrm flipH="1" rot="10800000">
                <a:off x="210149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5" name="Google Shape;22505;p24"/>
              <p:cNvSpPr/>
              <p:nvPr/>
            </p:nvSpPr>
            <p:spPr>
              <a:xfrm flipH="1" rot="10800000">
                <a:off x="231631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6" name="Google Shape;22506;p24"/>
              <p:cNvSpPr/>
              <p:nvPr/>
            </p:nvSpPr>
            <p:spPr>
              <a:xfrm flipH="1" rot="10800000">
                <a:off x="253114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7" name="Google Shape;22507;p24"/>
              <p:cNvSpPr/>
              <p:nvPr/>
            </p:nvSpPr>
            <p:spPr>
              <a:xfrm flipH="1" rot="10800000">
                <a:off x="274596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8" name="Google Shape;22508;p24"/>
              <p:cNvSpPr/>
              <p:nvPr/>
            </p:nvSpPr>
            <p:spPr>
              <a:xfrm flipH="1" rot="10800000">
                <a:off x="296078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9" name="Google Shape;22509;p24"/>
              <p:cNvSpPr/>
              <p:nvPr/>
            </p:nvSpPr>
            <p:spPr>
              <a:xfrm flipH="1" rot="10800000">
                <a:off x="317561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0" name="Google Shape;22510;p24"/>
              <p:cNvSpPr/>
              <p:nvPr/>
            </p:nvSpPr>
            <p:spPr>
              <a:xfrm flipH="1" rot="10800000">
                <a:off x="339043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1" name="Google Shape;22511;p24"/>
              <p:cNvSpPr/>
              <p:nvPr/>
            </p:nvSpPr>
            <p:spPr>
              <a:xfrm flipH="1" rot="10800000">
                <a:off x="360525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2" name="Google Shape;22512;p24"/>
              <p:cNvSpPr/>
              <p:nvPr/>
            </p:nvSpPr>
            <p:spPr>
              <a:xfrm flipH="1" rot="10800000">
                <a:off x="382008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3" name="Google Shape;22513;p24"/>
              <p:cNvSpPr/>
              <p:nvPr/>
            </p:nvSpPr>
            <p:spPr>
              <a:xfrm flipH="1" rot="10800000">
                <a:off x="403490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4" name="Google Shape;22514;p24"/>
              <p:cNvSpPr/>
              <p:nvPr/>
            </p:nvSpPr>
            <p:spPr>
              <a:xfrm flipH="1" rot="10800000">
                <a:off x="424972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5" name="Google Shape;22515;p24"/>
              <p:cNvSpPr/>
              <p:nvPr/>
            </p:nvSpPr>
            <p:spPr>
              <a:xfrm flipH="1" rot="10800000">
                <a:off x="446455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6" name="Google Shape;22516;p24"/>
              <p:cNvSpPr/>
              <p:nvPr/>
            </p:nvSpPr>
            <p:spPr>
              <a:xfrm flipH="1" rot="10800000">
                <a:off x="467937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7" name="Google Shape;22517;p24"/>
              <p:cNvSpPr/>
              <p:nvPr/>
            </p:nvSpPr>
            <p:spPr>
              <a:xfrm flipH="1" rot="10800000">
                <a:off x="489419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8" name="Google Shape;22518;p24"/>
              <p:cNvSpPr/>
              <p:nvPr/>
            </p:nvSpPr>
            <p:spPr>
              <a:xfrm flipH="1" rot="10800000">
                <a:off x="510902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9" name="Google Shape;22519;p24"/>
              <p:cNvSpPr/>
              <p:nvPr/>
            </p:nvSpPr>
            <p:spPr>
              <a:xfrm flipH="1" rot="10800000">
                <a:off x="532384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0" name="Google Shape;22520;p24"/>
              <p:cNvSpPr/>
              <p:nvPr/>
            </p:nvSpPr>
            <p:spPr>
              <a:xfrm flipH="1" rot="10800000">
                <a:off x="553866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1" name="Google Shape;22521;p24"/>
              <p:cNvSpPr/>
              <p:nvPr/>
            </p:nvSpPr>
            <p:spPr>
              <a:xfrm flipH="1" rot="10800000">
                <a:off x="575349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2" name="Google Shape;22522;p24"/>
              <p:cNvSpPr/>
              <p:nvPr/>
            </p:nvSpPr>
            <p:spPr>
              <a:xfrm flipH="1" rot="10800000">
                <a:off x="596831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3" name="Google Shape;22523;p24"/>
              <p:cNvSpPr/>
              <p:nvPr/>
            </p:nvSpPr>
            <p:spPr>
              <a:xfrm flipH="1" rot="10800000">
                <a:off x="618313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4" name="Google Shape;22524;p24"/>
              <p:cNvSpPr/>
              <p:nvPr/>
            </p:nvSpPr>
            <p:spPr>
              <a:xfrm flipH="1" rot="10800000">
                <a:off x="639796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5" name="Google Shape;22525;p24"/>
              <p:cNvSpPr/>
              <p:nvPr/>
            </p:nvSpPr>
            <p:spPr>
              <a:xfrm flipH="1" rot="10800000">
                <a:off x="661278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6" name="Google Shape;22526;p24"/>
              <p:cNvSpPr/>
              <p:nvPr/>
            </p:nvSpPr>
            <p:spPr>
              <a:xfrm flipH="1" rot="10800000">
                <a:off x="682760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7" name="Google Shape;22527;p24"/>
              <p:cNvSpPr/>
              <p:nvPr/>
            </p:nvSpPr>
            <p:spPr>
              <a:xfrm flipH="1" rot="10800000">
                <a:off x="704243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8" name="Google Shape;22528;p24"/>
              <p:cNvSpPr/>
              <p:nvPr/>
            </p:nvSpPr>
            <p:spPr>
              <a:xfrm flipH="1" rot="10800000">
                <a:off x="725725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9" name="Google Shape;22529;p24"/>
              <p:cNvSpPr/>
              <p:nvPr/>
            </p:nvSpPr>
            <p:spPr>
              <a:xfrm flipH="1" rot="10800000">
                <a:off x="747207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0" name="Google Shape;22530;p24"/>
              <p:cNvSpPr/>
              <p:nvPr/>
            </p:nvSpPr>
            <p:spPr>
              <a:xfrm flipH="1" rot="10800000">
                <a:off x="768690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1" name="Google Shape;22531;p24"/>
              <p:cNvSpPr/>
              <p:nvPr/>
            </p:nvSpPr>
            <p:spPr>
              <a:xfrm flipH="1" rot="10800000">
                <a:off x="790172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2" name="Google Shape;22532;p24"/>
              <p:cNvSpPr/>
              <p:nvPr/>
            </p:nvSpPr>
            <p:spPr>
              <a:xfrm flipH="1" rot="10800000">
                <a:off x="8116546"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3" name="Google Shape;22533;p24"/>
              <p:cNvSpPr/>
              <p:nvPr/>
            </p:nvSpPr>
            <p:spPr>
              <a:xfrm flipH="1" rot="10800000">
                <a:off x="833137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4" name="Google Shape;22534;p24"/>
              <p:cNvSpPr/>
              <p:nvPr/>
            </p:nvSpPr>
            <p:spPr>
              <a:xfrm flipH="1" rot="10800000">
                <a:off x="854619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5" name="Google Shape;22535;p24"/>
              <p:cNvSpPr/>
              <p:nvPr/>
            </p:nvSpPr>
            <p:spPr>
              <a:xfrm flipH="1" rot="10800000">
                <a:off x="8761016"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6" name="Google Shape;22536;p24"/>
              <p:cNvSpPr/>
              <p:nvPr/>
            </p:nvSpPr>
            <p:spPr>
              <a:xfrm flipH="1" rot="10800000">
                <a:off x="897584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7" name="Google Shape;22537;p24"/>
              <p:cNvSpPr/>
              <p:nvPr/>
            </p:nvSpPr>
            <p:spPr>
              <a:xfrm flipH="1" rot="10800000">
                <a:off x="-46739"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8" name="Google Shape;22538;p24"/>
              <p:cNvSpPr/>
              <p:nvPr/>
            </p:nvSpPr>
            <p:spPr>
              <a:xfrm flipH="1" rot="10800000">
                <a:off x="16808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9" name="Google Shape;22539;p24"/>
              <p:cNvSpPr/>
              <p:nvPr/>
            </p:nvSpPr>
            <p:spPr>
              <a:xfrm flipH="1" rot="10800000">
                <a:off x="38290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0" name="Google Shape;22540;p24"/>
              <p:cNvSpPr/>
              <p:nvPr/>
            </p:nvSpPr>
            <p:spPr>
              <a:xfrm flipH="1" rot="10800000">
                <a:off x="59773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1" name="Google Shape;22541;p24"/>
              <p:cNvSpPr/>
              <p:nvPr/>
            </p:nvSpPr>
            <p:spPr>
              <a:xfrm flipH="1" rot="10800000">
                <a:off x="81255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2" name="Google Shape;22542;p24"/>
              <p:cNvSpPr/>
              <p:nvPr/>
            </p:nvSpPr>
            <p:spPr>
              <a:xfrm flipH="1" rot="10800000">
                <a:off x="102737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3" name="Google Shape;22543;p24"/>
              <p:cNvSpPr/>
              <p:nvPr/>
            </p:nvSpPr>
            <p:spPr>
              <a:xfrm flipH="1" rot="10800000">
                <a:off x="124220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4" name="Google Shape;22544;p24"/>
              <p:cNvSpPr/>
              <p:nvPr/>
            </p:nvSpPr>
            <p:spPr>
              <a:xfrm flipH="1" rot="10800000">
                <a:off x="145702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5" name="Google Shape;22545;p24"/>
              <p:cNvSpPr/>
              <p:nvPr/>
            </p:nvSpPr>
            <p:spPr>
              <a:xfrm flipH="1" rot="10800000">
                <a:off x="167184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6" name="Google Shape;22546;p24"/>
              <p:cNvSpPr/>
              <p:nvPr/>
            </p:nvSpPr>
            <p:spPr>
              <a:xfrm flipH="1" rot="10800000">
                <a:off x="188667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7" name="Google Shape;22547;p24"/>
              <p:cNvSpPr/>
              <p:nvPr/>
            </p:nvSpPr>
            <p:spPr>
              <a:xfrm flipH="1" rot="10800000">
                <a:off x="210149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8" name="Google Shape;22548;p24"/>
              <p:cNvSpPr/>
              <p:nvPr/>
            </p:nvSpPr>
            <p:spPr>
              <a:xfrm flipH="1" rot="10800000">
                <a:off x="231631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9" name="Google Shape;22549;p24"/>
              <p:cNvSpPr/>
              <p:nvPr/>
            </p:nvSpPr>
            <p:spPr>
              <a:xfrm flipH="1" rot="10800000">
                <a:off x="253114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0" name="Google Shape;22550;p24"/>
              <p:cNvSpPr/>
              <p:nvPr/>
            </p:nvSpPr>
            <p:spPr>
              <a:xfrm flipH="1" rot="10800000">
                <a:off x="274596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1" name="Google Shape;22551;p24"/>
              <p:cNvSpPr/>
              <p:nvPr/>
            </p:nvSpPr>
            <p:spPr>
              <a:xfrm flipH="1" rot="10800000">
                <a:off x="296078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2" name="Google Shape;22552;p24"/>
              <p:cNvSpPr/>
              <p:nvPr/>
            </p:nvSpPr>
            <p:spPr>
              <a:xfrm flipH="1" rot="10800000">
                <a:off x="317561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3" name="Google Shape;22553;p24"/>
              <p:cNvSpPr/>
              <p:nvPr/>
            </p:nvSpPr>
            <p:spPr>
              <a:xfrm flipH="1" rot="10800000">
                <a:off x="339043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4" name="Google Shape;22554;p24"/>
              <p:cNvSpPr/>
              <p:nvPr/>
            </p:nvSpPr>
            <p:spPr>
              <a:xfrm flipH="1" rot="10800000">
                <a:off x="360525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5" name="Google Shape;22555;p24"/>
              <p:cNvSpPr/>
              <p:nvPr/>
            </p:nvSpPr>
            <p:spPr>
              <a:xfrm flipH="1" rot="10800000">
                <a:off x="382008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6" name="Google Shape;22556;p24"/>
              <p:cNvSpPr/>
              <p:nvPr/>
            </p:nvSpPr>
            <p:spPr>
              <a:xfrm flipH="1" rot="10800000">
                <a:off x="403490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7" name="Google Shape;22557;p24"/>
              <p:cNvSpPr/>
              <p:nvPr/>
            </p:nvSpPr>
            <p:spPr>
              <a:xfrm flipH="1" rot="10800000">
                <a:off x="424972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8" name="Google Shape;22558;p24"/>
              <p:cNvSpPr/>
              <p:nvPr/>
            </p:nvSpPr>
            <p:spPr>
              <a:xfrm flipH="1" rot="10800000">
                <a:off x="446455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9" name="Google Shape;22559;p24"/>
              <p:cNvSpPr/>
              <p:nvPr/>
            </p:nvSpPr>
            <p:spPr>
              <a:xfrm flipH="1" rot="10800000">
                <a:off x="467937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0" name="Google Shape;22560;p24"/>
              <p:cNvSpPr/>
              <p:nvPr/>
            </p:nvSpPr>
            <p:spPr>
              <a:xfrm flipH="1" rot="10800000">
                <a:off x="489419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1" name="Google Shape;22561;p24"/>
              <p:cNvSpPr/>
              <p:nvPr/>
            </p:nvSpPr>
            <p:spPr>
              <a:xfrm flipH="1" rot="10800000">
                <a:off x="510902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2" name="Google Shape;22562;p24"/>
              <p:cNvSpPr/>
              <p:nvPr/>
            </p:nvSpPr>
            <p:spPr>
              <a:xfrm flipH="1" rot="10800000">
                <a:off x="532384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3" name="Google Shape;22563;p24"/>
              <p:cNvSpPr/>
              <p:nvPr/>
            </p:nvSpPr>
            <p:spPr>
              <a:xfrm flipH="1" rot="10800000">
                <a:off x="553866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4" name="Google Shape;22564;p24"/>
              <p:cNvSpPr/>
              <p:nvPr/>
            </p:nvSpPr>
            <p:spPr>
              <a:xfrm flipH="1" rot="10800000">
                <a:off x="575349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5" name="Google Shape;22565;p24"/>
              <p:cNvSpPr/>
              <p:nvPr/>
            </p:nvSpPr>
            <p:spPr>
              <a:xfrm flipH="1" rot="10800000">
                <a:off x="596831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6" name="Google Shape;22566;p24"/>
              <p:cNvSpPr/>
              <p:nvPr/>
            </p:nvSpPr>
            <p:spPr>
              <a:xfrm flipH="1" rot="10800000">
                <a:off x="618313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7" name="Google Shape;22567;p24"/>
              <p:cNvSpPr/>
              <p:nvPr/>
            </p:nvSpPr>
            <p:spPr>
              <a:xfrm flipH="1" rot="10800000">
                <a:off x="639796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8" name="Google Shape;22568;p24"/>
              <p:cNvSpPr/>
              <p:nvPr/>
            </p:nvSpPr>
            <p:spPr>
              <a:xfrm flipH="1" rot="10800000">
                <a:off x="661278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9" name="Google Shape;22569;p24"/>
              <p:cNvSpPr/>
              <p:nvPr/>
            </p:nvSpPr>
            <p:spPr>
              <a:xfrm flipH="1" rot="10800000">
                <a:off x="682760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0" name="Google Shape;22570;p24"/>
              <p:cNvSpPr/>
              <p:nvPr/>
            </p:nvSpPr>
            <p:spPr>
              <a:xfrm flipH="1" rot="10800000">
                <a:off x="704243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1" name="Google Shape;22571;p24"/>
              <p:cNvSpPr/>
              <p:nvPr/>
            </p:nvSpPr>
            <p:spPr>
              <a:xfrm flipH="1" rot="10800000">
                <a:off x="725725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2" name="Google Shape;22572;p24"/>
              <p:cNvSpPr/>
              <p:nvPr/>
            </p:nvSpPr>
            <p:spPr>
              <a:xfrm flipH="1" rot="10800000">
                <a:off x="747207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3" name="Google Shape;22573;p24"/>
              <p:cNvSpPr/>
              <p:nvPr/>
            </p:nvSpPr>
            <p:spPr>
              <a:xfrm flipH="1" rot="10800000">
                <a:off x="768690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4" name="Google Shape;22574;p24"/>
              <p:cNvSpPr/>
              <p:nvPr/>
            </p:nvSpPr>
            <p:spPr>
              <a:xfrm flipH="1" rot="10800000">
                <a:off x="790172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5" name="Google Shape;22575;p24"/>
              <p:cNvSpPr/>
              <p:nvPr/>
            </p:nvSpPr>
            <p:spPr>
              <a:xfrm flipH="1" rot="10800000">
                <a:off x="8116546"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6" name="Google Shape;22576;p24"/>
              <p:cNvSpPr/>
              <p:nvPr/>
            </p:nvSpPr>
            <p:spPr>
              <a:xfrm flipH="1" rot="10800000">
                <a:off x="833137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7" name="Google Shape;22577;p24"/>
              <p:cNvSpPr/>
              <p:nvPr/>
            </p:nvSpPr>
            <p:spPr>
              <a:xfrm flipH="1" rot="10800000">
                <a:off x="854619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8" name="Google Shape;22578;p24"/>
              <p:cNvSpPr/>
              <p:nvPr/>
            </p:nvSpPr>
            <p:spPr>
              <a:xfrm flipH="1" rot="10800000">
                <a:off x="8761016"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9" name="Google Shape;22579;p24"/>
              <p:cNvSpPr/>
              <p:nvPr/>
            </p:nvSpPr>
            <p:spPr>
              <a:xfrm flipH="1" rot="10800000">
                <a:off x="897584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0" name="Google Shape;22580;p24"/>
              <p:cNvSpPr/>
              <p:nvPr/>
            </p:nvSpPr>
            <p:spPr>
              <a:xfrm flipH="1" rot="10800000">
                <a:off x="-46739"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1" name="Google Shape;22581;p24"/>
              <p:cNvSpPr/>
              <p:nvPr/>
            </p:nvSpPr>
            <p:spPr>
              <a:xfrm flipH="1" rot="10800000">
                <a:off x="16808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2" name="Google Shape;22582;p24"/>
              <p:cNvSpPr/>
              <p:nvPr/>
            </p:nvSpPr>
            <p:spPr>
              <a:xfrm flipH="1" rot="10800000">
                <a:off x="38290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3" name="Google Shape;22583;p24"/>
              <p:cNvSpPr/>
              <p:nvPr/>
            </p:nvSpPr>
            <p:spPr>
              <a:xfrm flipH="1" rot="10800000">
                <a:off x="59773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4" name="Google Shape;22584;p24"/>
              <p:cNvSpPr/>
              <p:nvPr/>
            </p:nvSpPr>
            <p:spPr>
              <a:xfrm flipH="1" rot="10800000">
                <a:off x="81255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5" name="Google Shape;22585;p24"/>
              <p:cNvSpPr/>
              <p:nvPr/>
            </p:nvSpPr>
            <p:spPr>
              <a:xfrm flipH="1" rot="10800000">
                <a:off x="102737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6" name="Google Shape;22586;p24"/>
              <p:cNvSpPr/>
              <p:nvPr/>
            </p:nvSpPr>
            <p:spPr>
              <a:xfrm flipH="1" rot="10800000">
                <a:off x="124220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7" name="Google Shape;22587;p24"/>
              <p:cNvSpPr/>
              <p:nvPr/>
            </p:nvSpPr>
            <p:spPr>
              <a:xfrm flipH="1" rot="10800000">
                <a:off x="145702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8" name="Google Shape;22588;p24"/>
              <p:cNvSpPr/>
              <p:nvPr/>
            </p:nvSpPr>
            <p:spPr>
              <a:xfrm flipH="1" rot="10800000">
                <a:off x="167184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9" name="Google Shape;22589;p24"/>
              <p:cNvSpPr/>
              <p:nvPr/>
            </p:nvSpPr>
            <p:spPr>
              <a:xfrm flipH="1" rot="10800000">
                <a:off x="188667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0" name="Google Shape;22590;p24"/>
              <p:cNvSpPr/>
              <p:nvPr/>
            </p:nvSpPr>
            <p:spPr>
              <a:xfrm flipH="1" rot="10800000">
                <a:off x="210149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1" name="Google Shape;22591;p24"/>
              <p:cNvSpPr/>
              <p:nvPr/>
            </p:nvSpPr>
            <p:spPr>
              <a:xfrm flipH="1" rot="10800000">
                <a:off x="231631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2" name="Google Shape;22592;p24"/>
              <p:cNvSpPr/>
              <p:nvPr/>
            </p:nvSpPr>
            <p:spPr>
              <a:xfrm flipH="1" rot="10800000">
                <a:off x="253114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3" name="Google Shape;22593;p24"/>
              <p:cNvSpPr/>
              <p:nvPr/>
            </p:nvSpPr>
            <p:spPr>
              <a:xfrm flipH="1" rot="10800000">
                <a:off x="274596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4" name="Google Shape;22594;p24"/>
              <p:cNvSpPr/>
              <p:nvPr/>
            </p:nvSpPr>
            <p:spPr>
              <a:xfrm flipH="1" rot="10800000">
                <a:off x="296078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5" name="Google Shape;22595;p24"/>
              <p:cNvSpPr/>
              <p:nvPr/>
            </p:nvSpPr>
            <p:spPr>
              <a:xfrm flipH="1" rot="10800000">
                <a:off x="317561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6" name="Google Shape;22596;p24"/>
              <p:cNvSpPr/>
              <p:nvPr/>
            </p:nvSpPr>
            <p:spPr>
              <a:xfrm flipH="1" rot="10800000">
                <a:off x="339043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7" name="Google Shape;22597;p24"/>
              <p:cNvSpPr/>
              <p:nvPr/>
            </p:nvSpPr>
            <p:spPr>
              <a:xfrm flipH="1" rot="10800000">
                <a:off x="360525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8" name="Google Shape;22598;p24"/>
              <p:cNvSpPr/>
              <p:nvPr/>
            </p:nvSpPr>
            <p:spPr>
              <a:xfrm flipH="1" rot="10800000">
                <a:off x="382008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9" name="Google Shape;22599;p24"/>
              <p:cNvSpPr/>
              <p:nvPr/>
            </p:nvSpPr>
            <p:spPr>
              <a:xfrm flipH="1" rot="10800000">
                <a:off x="403490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0" name="Google Shape;22600;p24"/>
              <p:cNvSpPr/>
              <p:nvPr/>
            </p:nvSpPr>
            <p:spPr>
              <a:xfrm flipH="1" rot="10800000">
                <a:off x="424972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1" name="Google Shape;22601;p24"/>
              <p:cNvSpPr/>
              <p:nvPr/>
            </p:nvSpPr>
            <p:spPr>
              <a:xfrm flipH="1" rot="10800000">
                <a:off x="446455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2" name="Google Shape;22602;p24"/>
              <p:cNvSpPr/>
              <p:nvPr/>
            </p:nvSpPr>
            <p:spPr>
              <a:xfrm flipH="1" rot="10800000">
                <a:off x="467937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3" name="Google Shape;22603;p24"/>
              <p:cNvSpPr/>
              <p:nvPr/>
            </p:nvSpPr>
            <p:spPr>
              <a:xfrm flipH="1" rot="10800000">
                <a:off x="489419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4" name="Google Shape;22604;p24"/>
              <p:cNvSpPr/>
              <p:nvPr/>
            </p:nvSpPr>
            <p:spPr>
              <a:xfrm flipH="1" rot="10800000">
                <a:off x="510902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5" name="Google Shape;22605;p24"/>
              <p:cNvSpPr/>
              <p:nvPr/>
            </p:nvSpPr>
            <p:spPr>
              <a:xfrm flipH="1" rot="10800000">
                <a:off x="532384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6" name="Google Shape;22606;p24"/>
              <p:cNvSpPr/>
              <p:nvPr/>
            </p:nvSpPr>
            <p:spPr>
              <a:xfrm flipH="1" rot="10800000">
                <a:off x="553866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7" name="Google Shape;22607;p24"/>
              <p:cNvSpPr/>
              <p:nvPr/>
            </p:nvSpPr>
            <p:spPr>
              <a:xfrm flipH="1" rot="10800000">
                <a:off x="575349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8" name="Google Shape;22608;p24"/>
              <p:cNvSpPr/>
              <p:nvPr/>
            </p:nvSpPr>
            <p:spPr>
              <a:xfrm flipH="1" rot="10800000">
                <a:off x="596831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9" name="Google Shape;22609;p24"/>
              <p:cNvSpPr/>
              <p:nvPr/>
            </p:nvSpPr>
            <p:spPr>
              <a:xfrm flipH="1" rot="10800000">
                <a:off x="618313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0" name="Google Shape;22610;p24"/>
              <p:cNvSpPr/>
              <p:nvPr/>
            </p:nvSpPr>
            <p:spPr>
              <a:xfrm flipH="1" rot="10800000">
                <a:off x="639796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1" name="Google Shape;22611;p24"/>
              <p:cNvSpPr/>
              <p:nvPr/>
            </p:nvSpPr>
            <p:spPr>
              <a:xfrm flipH="1" rot="10800000">
                <a:off x="661278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2" name="Google Shape;22612;p24"/>
              <p:cNvSpPr/>
              <p:nvPr/>
            </p:nvSpPr>
            <p:spPr>
              <a:xfrm flipH="1" rot="10800000">
                <a:off x="682760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3" name="Google Shape;22613;p24"/>
              <p:cNvSpPr/>
              <p:nvPr/>
            </p:nvSpPr>
            <p:spPr>
              <a:xfrm flipH="1" rot="10800000">
                <a:off x="704243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4" name="Google Shape;22614;p24"/>
              <p:cNvSpPr/>
              <p:nvPr/>
            </p:nvSpPr>
            <p:spPr>
              <a:xfrm flipH="1" rot="10800000">
                <a:off x="725725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5" name="Google Shape;22615;p24"/>
              <p:cNvSpPr/>
              <p:nvPr/>
            </p:nvSpPr>
            <p:spPr>
              <a:xfrm flipH="1" rot="10800000">
                <a:off x="747207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6" name="Google Shape;22616;p24"/>
              <p:cNvSpPr/>
              <p:nvPr/>
            </p:nvSpPr>
            <p:spPr>
              <a:xfrm flipH="1" rot="10800000">
                <a:off x="768690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7" name="Google Shape;22617;p24"/>
              <p:cNvSpPr/>
              <p:nvPr/>
            </p:nvSpPr>
            <p:spPr>
              <a:xfrm flipH="1" rot="10800000">
                <a:off x="790172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8" name="Google Shape;22618;p24"/>
              <p:cNvSpPr/>
              <p:nvPr/>
            </p:nvSpPr>
            <p:spPr>
              <a:xfrm flipH="1" rot="10800000">
                <a:off x="8116546"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9" name="Google Shape;22619;p24"/>
              <p:cNvSpPr/>
              <p:nvPr/>
            </p:nvSpPr>
            <p:spPr>
              <a:xfrm flipH="1" rot="10800000">
                <a:off x="833137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0" name="Google Shape;22620;p24"/>
              <p:cNvSpPr/>
              <p:nvPr/>
            </p:nvSpPr>
            <p:spPr>
              <a:xfrm flipH="1" rot="10800000">
                <a:off x="854619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1" name="Google Shape;22621;p24"/>
              <p:cNvSpPr/>
              <p:nvPr/>
            </p:nvSpPr>
            <p:spPr>
              <a:xfrm flipH="1" rot="10800000">
                <a:off x="8761016"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2" name="Google Shape;22622;p24"/>
              <p:cNvSpPr/>
              <p:nvPr/>
            </p:nvSpPr>
            <p:spPr>
              <a:xfrm flipH="1" rot="10800000">
                <a:off x="897584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3" name="Google Shape;22623;p24"/>
              <p:cNvSpPr/>
              <p:nvPr/>
            </p:nvSpPr>
            <p:spPr>
              <a:xfrm flipH="1" rot="10800000">
                <a:off x="-46739"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4" name="Google Shape;22624;p24"/>
              <p:cNvSpPr/>
              <p:nvPr/>
            </p:nvSpPr>
            <p:spPr>
              <a:xfrm flipH="1" rot="10800000">
                <a:off x="16808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5" name="Google Shape;22625;p24"/>
              <p:cNvSpPr/>
              <p:nvPr/>
            </p:nvSpPr>
            <p:spPr>
              <a:xfrm flipH="1" rot="10800000">
                <a:off x="38290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6" name="Google Shape;22626;p24"/>
              <p:cNvSpPr/>
              <p:nvPr/>
            </p:nvSpPr>
            <p:spPr>
              <a:xfrm flipH="1" rot="10800000">
                <a:off x="59773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7" name="Google Shape;22627;p24"/>
              <p:cNvSpPr/>
              <p:nvPr/>
            </p:nvSpPr>
            <p:spPr>
              <a:xfrm flipH="1" rot="10800000">
                <a:off x="81255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8" name="Google Shape;22628;p24"/>
              <p:cNvSpPr/>
              <p:nvPr/>
            </p:nvSpPr>
            <p:spPr>
              <a:xfrm flipH="1" rot="10800000">
                <a:off x="102737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9" name="Google Shape;22629;p24"/>
              <p:cNvSpPr/>
              <p:nvPr/>
            </p:nvSpPr>
            <p:spPr>
              <a:xfrm flipH="1" rot="10800000">
                <a:off x="124220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0" name="Google Shape;22630;p24"/>
              <p:cNvSpPr/>
              <p:nvPr/>
            </p:nvSpPr>
            <p:spPr>
              <a:xfrm flipH="1" rot="10800000">
                <a:off x="145702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1" name="Google Shape;22631;p24"/>
              <p:cNvSpPr/>
              <p:nvPr/>
            </p:nvSpPr>
            <p:spPr>
              <a:xfrm flipH="1" rot="10800000">
                <a:off x="167184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2" name="Google Shape;22632;p24"/>
              <p:cNvSpPr/>
              <p:nvPr/>
            </p:nvSpPr>
            <p:spPr>
              <a:xfrm flipH="1" rot="10800000">
                <a:off x="188667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3" name="Google Shape;22633;p24"/>
              <p:cNvSpPr/>
              <p:nvPr/>
            </p:nvSpPr>
            <p:spPr>
              <a:xfrm flipH="1" rot="10800000">
                <a:off x="210149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4" name="Google Shape;22634;p24"/>
              <p:cNvSpPr/>
              <p:nvPr/>
            </p:nvSpPr>
            <p:spPr>
              <a:xfrm flipH="1" rot="10800000">
                <a:off x="231631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5" name="Google Shape;22635;p24"/>
              <p:cNvSpPr/>
              <p:nvPr/>
            </p:nvSpPr>
            <p:spPr>
              <a:xfrm flipH="1" rot="10800000">
                <a:off x="253114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6" name="Google Shape;22636;p24"/>
              <p:cNvSpPr/>
              <p:nvPr/>
            </p:nvSpPr>
            <p:spPr>
              <a:xfrm flipH="1" rot="10800000">
                <a:off x="274596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7" name="Google Shape;22637;p24"/>
              <p:cNvSpPr/>
              <p:nvPr/>
            </p:nvSpPr>
            <p:spPr>
              <a:xfrm flipH="1" rot="10800000">
                <a:off x="296078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8" name="Google Shape;22638;p24"/>
              <p:cNvSpPr/>
              <p:nvPr/>
            </p:nvSpPr>
            <p:spPr>
              <a:xfrm flipH="1" rot="10800000">
                <a:off x="317561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9" name="Google Shape;22639;p24"/>
              <p:cNvSpPr/>
              <p:nvPr/>
            </p:nvSpPr>
            <p:spPr>
              <a:xfrm flipH="1" rot="10800000">
                <a:off x="339043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0" name="Google Shape;22640;p24"/>
              <p:cNvSpPr/>
              <p:nvPr/>
            </p:nvSpPr>
            <p:spPr>
              <a:xfrm flipH="1" rot="10800000">
                <a:off x="360525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1" name="Google Shape;22641;p24"/>
              <p:cNvSpPr/>
              <p:nvPr/>
            </p:nvSpPr>
            <p:spPr>
              <a:xfrm flipH="1" rot="10800000">
                <a:off x="382008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2" name="Google Shape;22642;p24"/>
              <p:cNvSpPr/>
              <p:nvPr/>
            </p:nvSpPr>
            <p:spPr>
              <a:xfrm flipH="1" rot="10800000">
                <a:off x="403490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3" name="Google Shape;22643;p24"/>
              <p:cNvSpPr/>
              <p:nvPr/>
            </p:nvSpPr>
            <p:spPr>
              <a:xfrm flipH="1" rot="10800000">
                <a:off x="424972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4" name="Google Shape;22644;p24"/>
              <p:cNvSpPr/>
              <p:nvPr/>
            </p:nvSpPr>
            <p:spPr>
              <a:xfrm flipH="1" rot="10800000">
                <a:off x="446455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5" name="Google Shape;22645;p24"/>
              <p:cNvSpPr/>
              <p:nvPr/>
            </p:nvSpPr>
            <p:spPr>
              <a:xfrm flipH="1" rot="10800000">
                <a:off x="467937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6" name="Google Shape;22646;p24"/>
              <p:cNvSpPr/>
              <p:nvPr/>
            </p:nvSpPr>
            <p:spPr>
              <a:xfrm flipH="1" rot="10800000">
                <a:off x="489419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7" name="Google Shape;22647;p24"/>
              <p:cNvSpPr/>
              <p:nvPr/>
            </p:nvSpPr>
            <p:spPr>
              <a:xfrm flipH="1" rot="10800000">
                <a:off x="510902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8" name="Google Shape;22648;p24"/>
              <p:cNvSpPr/>
              <p:nvPr/>
            </p:nvSpPr>
            <p:spPr>
              <a:xfrm flipH="1" rot="10800000">
                <a:off x="532384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9" name="Google Shape;22649;p24"/>
              <p:cNvSpPr/>
              <p:nvPr/>
            </p:nvSpPr>
            <p:spPr>
              <a:xfrm flipH="1" rot="10800000">
                <a:off x="553866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0" name="Google Shape;22650;p24"/>
              <p:cNvSpPr/>
              <p:nvPr/>
            </p:nvSpPr>
            <p:spPr>
              <a:xfrm flipH="1" rot="10800000">
                <a:off x="575349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1" name="Google Shape;22651;p24"/>
              <p:cNvSpPr/>
              <p:nvPr/>
            </p:nvSpPr>
            <p:spPr>
              <a:xfrm flipH="1" rot="10800000">
                <a:off x="596831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2" name="Google Shape;22652;p24"/>
              <p:cNvSpPr/>
              <p:nvPr/>
            </p:nvSpPr>
            <p:spPr>
              <a:xfrm flipH="1" rot="10800000">
                <a:off x="618313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3" name="Google Shape;22653;p24"/>
              <p:cNvSpPr/>
              <p:nvPr/>
            </p:nvSpPr>
            <p:spPr>
              <a:xfrm flipH="1" rot="10800000">
                <a:off x="639796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4" name="Google Shape;22654;p24"/>
              <p:cNvSpPr/>
              <p:nvPr/>
            </p:nvSpPr>
            <p:spPr>
              <a:xfrm flipH="1" rot="10800000">
                <a:off x="661278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5" name="Google Shape;22655;p24"/>
              <p:cNvSpPr/>
              <p:nvPr/>
            </p:nvSpPr>
            <p:spPr>
              <a:xfrm flipH="1" rot="10800000">
                <a:off x="682760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6" name="Google Shape;22656;p24"/>
              <p:cNvSpPr/>
              <p:nvPr/>
            </p:nvSpPr>
            <p:spPr>
              <a:xfrm flipH="1" rot="10800000">
                <a:off x="704243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7" name="Google Shape;22657;p24"/>
              <p:cNvSpPr/>
              <p:nvPr/>
            </p:nvSpPr>
            <p:spPr>
              <a:xfrm flipH="1" rot="10800000">
                <a:off x="725725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8" name="Google Shape;22658;p24"/>
              <p:cNvSpPr/>
              <p:nvPr/>
            </p:nvSpPr>
            <p:spPr>
              <a:xfrm flipH="1" rot="10800000">
                <a:off x="747207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9" name="Google Shape;22659;p24"/>
              <p:cNvSpPr/>
              <p:nvPr/>
            </p:nvSpPr>
            <p:spPr>
              <a:xfrm flipH="1" rot="10800000">
                <a:off x="768690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0" name="Google Shape;22660;p24"/>
              <p:cNvSpPr/>
              <p:nvPr/>
            </p:nvSpPr>
            <p:spPr>
              <a:xfrm flipH="1" rot="10800000">
                <a:off x="790172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1" name="Google Shape;22661;p24"/>
              <p:cNvSpPr/>
              <p:nvPr/>
            </p:nvSpPr>
            <p:spPr>
              <a:xfrm flipH="1" rot="10800000">
                <a:off x="8116546"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2" name="Google Shape;22662;p24"/>
              <p:cNvSpPr/>
              <p:nvPr/>
            </p:nvSpPr>
            <p:spPr>
              <a:xfrm flipH="1" rot="10800000">
                <a:off x="833137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3" name="Google Shape;22663;p24"/>
              <p:cNvSpPr/>
              <p:nvPr/>
            </p:nvSpPr>
            <p:spPr>
              <a:xfrm flipH="1" rot="10800000">
                <a:off x="854619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4" name="Google Shape;22664;p24"/>
              <p:cNvSpPr/>
              <p:nvPr/>
            </p:nvSpPr>
            <p:spPr>
              <a:xfrm flipH="1" rot="10800000">
                <a:off x="8761016"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5" name="Google Shape;22665;p24"/>
              <p:cNvSpPr/>
              <p:nvPr/>
            </p:nvSpPr>
            <p:spPr>
              <a:xfrm flipH="1" rot="10800000">
                <a:off x="897584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6" name="Google Shape;22666;p24"/>
              <p:cNvSpPr/>
              <p:nvPr/>
            </p:nvSpPr>
            <p:spPr>
              <a:xfrm flipH="1" rot="10800000">
                <a:off x="-46739"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7" name="Google Shape;22667;p24"/>
              <p:cNvSpPr/>
              <p:nvPr/>
            </p:nvSpPr>
            <p:spPr>
              <a:xfrm flipH="1" rot="10800000">
                <a:off x="16808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8" name="Google Shape;22668;p24"/>
              <p:cNvSpPr/>
              <p:nvPr/>
            </p:nvSpPr>
            <p:spPr>
              <a:xfrm flipH="1" rot="10800000">
                <a:off x="38290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9" name="Google Shape;22669;p24"/>
              <p:cNvSpPr/>
              <p:nvPr/>
            </p:nvSpPr>
            <p:spPr>
              <a:xfrm flipH="1" rot="10800000">
                <a:off x="59773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0" name="Google Shape;22670;p24"/>
              <p:cNvSpPr/>
              <p:nvPr/>
            </p:nvSpPr>
            <p:spPr>
              <a:xfrm flipH="1" rot="10800000">
                <a:off x="81255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1" name="Google Shape;22671;p24"/>
              <p:cNvSpPr/>
              <p:nvPr/>
            </p:nvSpPr>
            <p:spPr>
              <a:xfrm flipH="1" rot="10800000">
                <a:off x="102737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2" name="Google Shape;22672;p24"/>
              <p:cNvSpPr/>
              <p:nvPr/>
            </p:nvSpPr>
            <p:spPr>
              <a:xfrm flipH="1" rot="10800000">
                <a:off x="124220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3" name="Google Shape;22673;p24"/>
              <p:cNvSpPr/>
              <p:nvPr/>
            </p:nvSpPr>
            <p:spPr>
              <a:xfrm flipH="1" rot="10800000">
                <a:off x="145702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4" name="Google Shape;22674;p24"/>
              <p:cNvSpPr/>
              <p:nvPr/>
            </p:nvSpPr>
            <p:spPr>
              <a:xfrm flipH="1" rot="10800000">
                <a:off x="167184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5" name="Google Shape;22675;p24"/>
              <p:cNvSpPr/>
              <p:nvPr/>
            </p:nvSpPr>
            <p:spPr>
              <a:xfrm flipH="1" rot="10800000">
                <a:off x="188667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6" name="Google Shape;22676;p24"/>
              <p:cNvSpPr/>
              <p:nvPr/>
            </p:nvSpPr>
            <p:spPr>
              <a:xfrm flipH="1" rot="10800000">
                <a:off x="210149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7" name="Google Shape;22677;p24"/>
              <p:cNvSpPr/>
              <p:nvPr/>
            </p:nvSpPr>
            <p:spPr>
              <a:xfrm flipH="1" rot="10800000">
                <a:off x="231631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8" name="Google Shape;22678;p24"/>
              <p:cNvSpPr/>
              <p:nvPr/>
            </p:nvSpPr>
            <p:spPr>
              <a:xfrm flipH="1" rot="10800000">
                <a:off x="253114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9" name="Google Shape;22679;p24"/>
              <p:cNvSpPr/>
              <p:nvPr/>
            </p:nvSpPr>
            <p:spPr>
              <a:xfrm flipH="1" rot="10800000">
                <a:off x="274596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0" name="Google Shape;22680;p24"/>
              <p:cNvSpPr/>
              <p:nvPr/>
            </p:nvSpPr>
            <p:spPr>
              <a:xfrm flipH="1" rot="10800000">
                <a:off x="296078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1" name="Google Shape;22681;p24"/>
              <p:cNvSpPr/>
              <p:nvPr/>
            </p:nvSpPr>
            <p:spPr>
              <a:xfrm flipH="1" rot="10800000">
                <a:off x="317561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2" name="Google Shape;22682;p24"/>
              <p:cNvSpPr/>
              <p:nvPr/>
            </p:nvSpPr>
            <p:spPr>
              <a:xfrm flipH="1" rot="10800000">
                <a:off x="339043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3" name="Google Shape;22683;p24"/>
              <p:cNvSpPr/>
              <p:nvPr/>
            </p:nvSpPr>
            <p:spPr>
              <a:xfrm flipH="1" rot="10800000">
                <a:off x="360525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4" name="Google Shape;22684;p24"/>
              <p:cNvSpPr/>
              <p:nvPr/>
            </p:nvSpPr>
            <p:spPr>
              <a:xfrm flipH="1" rot="10800000">
                <a:off x="382008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5" name="Google Shape;22685;p24"/>
              <p:cNvSpPr/>
              <p:nvPr/>
            </p:nvSpPr>
            <p:spPr>
              <a:xfrm flipH="1" rot="10800000">
                <a:off x="403490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6" name="Google Shape;22686;p24"/>
              <p:cNvSpPr/>
              <p:nvPr/>
            </p:nvSpPr>
            <p:spPr>
              <a:xfrm flipH="1" rot="10800000">
                <a:off x="424972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7" name="Google Shape;22687;p24"/>
              <p:cNvSpPr/>
              <p:nvPr/>
            </p:nvSpPr>
            <p:spPr>
              <a:xfrm flipH="1" rot="10800000">
                <a:off x="446455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8" name="Google Shape;22688;p24"/>
              <p:cNvSpPr/>
              <p:nvPr/>
            </p:nvSpPr>
            <p:spPr>
              <a:xfrm flipH="1" rot="10800000">
                <a:off x="467937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9" name="Google Shape;22689;p24"/>
              <p:cNvSpPr/>
              <p:nvPr/>
            </p:nvSpPr>
            <p:spPr>
              <a:xfrm flipH="1" rot="10800000">
                <a:off x="489419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0" name="Google Shape;22690;p24"/>
              <p:cNvSpPr/>
              <p:nvPr/>
            </p:nvSpPr>
            <p:spPr>
              <a:xfrm flipH="1" rot="10800000">
                <a:off x="510902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1" name="Google Shape;22691;p24"/>
              <p:cNvSpPr/>
              <p:nvPr/>
            </p:nvSpPr>
            <p:spPr>
              <a:xfrm flipH="1" rot="10800000">
                <a:off x="532384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2" name="Google Shape;22692;p24"/>
              <p:cNvSpPr/>
              <p:nvPr/>
            </p:nvSpPr>
            <p:spPr>
              <a:xfrm flipH="1" rot="10800000">
                <a:off x="553866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3" name="Google Shape;22693;p24"/>
              <p:cNvSpPr/>
              <p:nvPr/>
            </p:nvSpPr>
            <p:spPr>
              <a:xfrm flipH="1" rot="10800000">
                <a:off x="575349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4" name="Google Shape;22694;p24"/>
              <p:cNvSpPr/>
              <p:nvPr/>
            </p:nvSpPr>
            <p:spPr>
              <a:xfrm flipH="1" rot="10800000">
                <a:off x="596831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5" name="Google Shape;22695;p24"/>
              <p:cNvSpPr/>
              <p:nvPr/>
            </p:nvSpPr>
            <p:spPr>
              <a:xfrm flipH="1" rot="10800000">
                <a:off x="618313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6" name="Google Shape;22696;p24"/>
              <p:cNvSpPr/>
              <p:nvPr/>
            </p:nvSpPr>
            <p:spPr>
              <a:xfrm flipH="1" rot="10800000">
                <a:off x="639796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7" name="Google Shape;22697;p24"/>
              <p:cNvSpPr/>
              <p:nvPr/>
            </p:nvSpPr>
            <p:spPr>
              <a:xfrm flipH="1" rot="10800000">
                <a:off x="661278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8" name="Google Shape;22698;p24"/>
              <p:cNvSpPr/>
              <p:nvPr/>
            </p:nvSpPr>
            <p:spPr>
              <a:xfrm flipH="1" rot="10800000">
                <a:off x="682760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9" name="Google Shape;22699;p24"/>
              <p:cNvSpPr/>
              <p:nvPr/>
            </p:nvSpPr>
            <p:spPr>
              <a:xfrm flipH="1" rot="10800000">
                <a:off x="704243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0" name="Google Shape;22700;p24"/>
              <p:cNvSpPr/>
              <p:nvPr/>
            </p:nvSpPr>
            <p:spPr>
              <a:xfrm flipH="1" rot="10800000">
                <a:off x="725725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1" name="Google Shape;22701;p24"/>
              <p:cNvSpPr/>
              <p:nvPr/>
            </p:nvSpPr>
            <p:spPr>
              <a:xfrm flipH="1" rot="10800000">
                <a:off x="747207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2" name="Google Shape;22702;p24"/>
              <p:cNvSpPr/>
              <p:nvPr/>
            </p:nvSpPr>
            <p:spPr>
              <a:xfrm flipH="1" rot="10800000">
                <a:off x="768690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3" name="Google Shape;22703;p24"/>
              <p:cNvSpPr/>
              <p:nvPr/>
            </p:nvSpPr>
            <p:spPr>
              <a:xfrm flipH="1" rot="10800000">
                <a:off x="790172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4" name="Google Shape;22704;p24"/>
              <p:cNvSpPr/>
              <p:nvPr/>
            </p:nvSpPr>
            <p:spPr>
              <a:xfrm flipH="1" rot="10800000">
                <a:off x="8116546"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5" name="Google Shape;22705;p24"/>
              <p:cNvSpPr/>
              <p:nvPr/>
            </p:nvSpPr>
            <p:spPr>
              <a:xfrm flipH="1" rot="10800000">
                <a:off x="833137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6" name="Google Shape;22706;p24"/>
              <p:cNvSpPr/>
              <p:nvPr/>
            </p:nvSpPr>
            <p:spPr>
              <a:xfrm flipH="1" rot="10800000">
                <a:off x="854619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7" name="Google Shape;22707;p24"/>
              <p:cNvSpPr/>
              <p:nvPr/>
            </p:nvSpPr>
            <p:spPr>
              <a:xfrm flipH="1" rot="10800000">
                <a:off x="8761016"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8" name="Google Shape;22708;p24"/>
              <p:cNvSpPr/>
              <p:nvPr/>
            </p:nvSpPr>
            <p:spPr>
              <a:xfrm flipH="1" rot="10800000">
                <a:off x="897584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9" name="Google Shape;22709;p24"/>
              <p:cNvSpPr/>
              <p:nvPr/>
            </p:nvSpPr>
            <p:spPr>
              <a:xfrm flipH="1" rot="10800000">
                <a:off x="-46739"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0" name="Google Shape;22710;p24"/>
              <p:cNvSpPr/>
              <p:nvPr/>
            </p:nvSpPr>
            <p:spPr>
              <a:xfrm flipH="1" rot="10800000">
                <a:off x="16808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1" name="Google Shape;22711;p24"/>
              <p:cNvSpPr/>
              <p:nvPr/>
            </p:nvSpPr>
            <p:spPr>
              <a:xfrm flipH="1" rot="10800000">
                <a:off x="38290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2" name="Google Shape;22712;p24"/>
              <p:cNvSpPr/>
              <p:nvPr/>
            </p:nvSpPr>
            <p:spPr>
              <a:xfrm flipH="1" rot="10800000">
                <a:off x="59773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3" name="Google Shape;22713;p24"/>
              <p:cNvSpPr/>
              <p:nvPr/>
            </p:nvSpPr>
            <p:spPr>
              <a:xfrm flipH="1" rot="10800000">
                <a:off x="81255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4" name="Google Shape;22714;p24"/>
              <p:cNvSpPr/>
              <p:nvPr/>
            </p:nvSpPr>
            <p:spPr>
              <a:xfrm flipH="1" rot="10800000">
                <a:off x="102737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5" name="Google Shape;22715;p24"/>
              <p:cNvSpPr/>
              <p:nvPr/>
            </p:nvSpPr>
            <p:spPr>
              <a:xfrm flipH="1" rot="10800000">
                <a:off x="124220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6" name="Google Shape;22716;p24"/>
              <p:cNvSpPr/>
              <p:nvPr/>
            </p:nvSpPr>
            <p:spPr>
              <a:xfrm flipH="1" rot="10800000">
                <a:off x="145702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7" name="Google Shape;22717;p24"/>
              <p:cNvSpPr/>
              <p:nvPr/>
            </p:nvSpPr>
            <p:spPr>
              <a:xfrm flipH="1" rot="10800000">
                <a:off x="167184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8" name="Google Shape;22718;p24"/>
              <p:cNvSpPr/>
              <p:nvPr/>
            </p:nvSpPr>
            <p:spPr>
              <a:xfrm flipH="1" rot="10800000">
                <a:off x="188667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9" name="Google Shape;22719;p24"/>
              <p:cNvSpPr/>
              <p:nvPr/>
            </p:nvSpPr>
            <p:spPr>
              <a:xfrm flipH="1" rot="10800000">
                <a:off x="210149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0" name="Google Shape;22720;p24"/>
              <p:cNvSpPr/>
              <p:nvPr/>
            </p:nvSpPr>
            <p:spPr>
              <a:xfrm flipH="1" rot="10800000">
                <a:off x="231631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1" name="Google Shape;22721;p24"/>
              <p:cNvSpPr/>
              <p:nvPr/>
            </p:nvSpPr>
            <p:spPr>
              <a:xfrm flipH="1" rot="10800000">
                <a:off x="253114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2" name="Google Shape;22722;p24"/>
              <p:cNvSpPr/>
              <p:nvPr/>
            </p:nvSpPr>
            <p:spPr>
              <a:xfrm flipH="1" rot="10800000">
                <a:off x="274596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3" name="Google Shape;22723;p24"/>
              <p:cNvSpPr/>
              <p:nvPr/>
            </p:nvSpPr>
            <p:spPr>
              <a:xfrm flipH="1" rot="10800000">
                <a:off x="296078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4" name="Google Shape;22724;p24"/>
              <p:cNvSpPr/>
              <p:nvPr/>
            </p:nvSpPr>
            <p:spPr>
              <a:xfrm flipH="1" rot="10800000">
                <a:off x="317561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5" name="Google Shape;22725;p24"/>
              <p:cNvSpPr/>
              <p:nvPr/>
            </p:nvSpPr>
            <p:spPr>
              <a:xfrm flipH="1" rot="10800000">
                <a:off x="339043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6" name="Google Shape;22726;p24"/>
              <p:cNvSpPr/>
              <p:nvPr/>
            </p:nvSpPr>
            <p:spPr>
              <a:xfrm flipH="1" rot="10800000">
                <a:off x="360525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7" name="Google Shape;22727;p24"/>
              <p:cNvSpPr/>
              <p:nvPr/>
            </p:nvSpPr>
            <p:spPr>
              <a:xfrm flipH="1" rot="10800000">
                <a:off x="382008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8" name="Google Shape;22728;p24"/>
              <p:cNvSpPr/>
              <p:nvPr/>
            </p:nvSpPr>
            <p:spPr>
              <a:xfrm flipH="1" rot="10800000">
                <a:off x="403490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9" name="Google Shape;22729;p24"/>
              <p:cNvSpPr/>
              <p:nvPr/>
            </p:nvSpPr>
            <p:spPr>
              <a:xfrm flipH="1" rot="10800000">
                <a:off x="424972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0" name="Google Shape;22730;p24"/>
              <p:cNvSpPr/>
              <p:nvPr/>
            </p:nvSpPr>
            <p:spPr>
              <a:xfrm flipH="1" rot="10800000">
                <a:off x="446455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1" name="Google Shape;22731;p24"/>
              <p:cNvSpPr/>
              <p:nvPr/>
            </p:nvSpPr>
            <p:spPr>
              <a:xfrm flipH="1" rot="10800000">
                <a:off x="467937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2" name="Google Shape;22732;p24"/>
              <p:cNvSpPr/>
              <p:nvPr/>
            </p:nvSpPr>
            <p:spPr>
              <a:xfrm flipH="1" rot="10800000">
                <a:off x="489419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3" name="Google Shape;22733;p24"/>
              <p:cNvSpPr/>
              <p:nvPr/>
            </p:nvSpPr>
            <p:spPr>
              <a:xfrm flipH="1" rot="10800000">
                <a:off x="510902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4" name="Google Shape;22734;p24"/>
              <p:cNvSpPr/>
              <p:nvPr/>
            </p:nvSpPr>
            <p:spPr>
              <a:xfrm flipH="1" rot="10800000">
                <a:off x="532384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5" name="Google Shape;22735;p24"/>
              <p:cNvSpPr/>
              <p:nvPr/>
            </p:nvSpPr>
            <p:spPr>
              <a:xfrm flipH="1" rot="10800000">
                <a:off x="553866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6" name="Google Shape;22736;p24"/>
              <p:cNvSpPr/>
              <p:nvPr/>
            </p:nvSpPr>
            <p:spPr>
              <a:xfrm flipH="1" rot="10800000">
                <a:off x="575349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7" name="Google Shape;22737;p24"/>
              <p:cNvSpPr/>
              <p:nvPr/>
            </p:nvSpPr>
            <p:spPr>
              <a:xfrm flipH="1" rot="10800000">
                <a:off x="596831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8" name="Google Shape;22738;p24"/>
              <p:cNvSpPr/>
              <p:nvPr/>
            </p:nvSpPr>
            <p:spPr>
              <a:xfrm flipH="1" rot="10800000">
                <a:off x="618313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9" name="Google Shape;22739;p24"/>
              <p:cNvSpPr/>
              <p:nvPr/>
            </p:nvSpPr>
            <p:spPr>
              <a:xfrm flipH="1" rot="10800000">
                <a:off x="639796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0" name="Google Shape;22740;p24"/>
              <p:cNvSpPr/>
              <p:nvPr/>
            </p:nvSpPr>
            <p:spPr>
              <a:xfrm flipH="1" rot="10800000">
                <a:off x="661278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1" name="Google Shape;22741;p24"/>
              <p:cNvSpPr/>
              <p:nvPr/>
            </p:nvSpPr>
            <p:spPr>
              <a:xfrm flipH="1" rot="10800000">
                <a:off x="682760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2" name="Google Shape;22742;p24"/>
              <p:cNvSpPr/>
              <p:nvPr/>
            </p:nvSpPr>
            <p:spPr>
              <a:xfrm flipH="1" rot="10800000">
                <a:off x="704243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3" name="Google Shape;22743;p24"/>
              <p:cNvSpPr/>
              <p:nvPr/>
            </p:nvSpPr>
            <p:spPr>
              <a:xfrm flipH="1" rot="10800000">
                <a:off x="725725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4" name="Google Shape;22744;p24"/>
              <p:cNvSpPr/>
              <p:nvPr/>
            </p:nvSpPr>
            <p:spPr>
              <a:xfrm flipH="1" rot="10800000">
                <a:off x="747207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5" name="Google Shape;22745;p24"/>
              <p:cNvSpPr/>
              <p:nvPr/>
            </p:nvSpPr>
            <p:spPr>
              <a:xfrm flipH="1" rot="10800000">
                <a:off x="768690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6" name="Google Shape;22746;p24"/>
              <p:cNvSpPr/>
              <p:nvPr/>
            </p:nvSpPr>
            <p:spPr>
              <a:xfrm flipH="1" rot="10800000">
                <a:off x="790172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7" name="Google Shape;22747;p24"/>
              <p:cNvSpPr/>
              <p:nvPr/>
            </p:nvSpPr>
            <p:spPr>
              <a:xfrm flipH="1" rot="10800000">
                <a:off x="8116546"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8" name="Google Shape;22748;p24"/>
              <p:cNvSpPr/>
              <p:nvPr/>
            </p:nvSpPr>
            <p:spPr>
              <a:xfrm flipH="1" rot="10800000">
                <a:off x="833137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9" name="Google Shape;22749;p24"/>
              <p:cNvSpPr/>
              <p:nvPr/>
            </p:nvSpPr>
            <p:spPr>
              <a:xfrm flipH="1" rot="10800000">
                <a:off x="854619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0" name="Google Shape;22750;p24"/>
              <p:cNvSpPr/>
              <p:nvPr/>
            </p:nvSpPr>
            <p:spPr>
              <a:xfrm flipH="1" rot="10800000">
                <a:off x="8761016"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1" name="Google Shape;22751;p24"/>
              <p:cNvSpPr/>
              <p:nvPr/>
            </p:nvSpPr>
            <p:spPr>
              <a:xfrm flipH="1" rot="10800000">
                <a:off x="897584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2" name="Google Shape;22752;p24"/>
              <p:cNvSpPr/>
              <p:nvPr/>
            </p:nvSpPr>
            <p:spPr>
              <a:xfrm flipH="1" rot="10800000">
                <a:off x="-46739"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3" name="Google Shape;22753;p24"/>
              <p:cNvSpPr/>
              <p:nvPr/>
            </p:nvSpPr>
            <p:spPr>
              <a:xfrm flipH="1" rot="10800000">
                <a:off x="16808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4" name="Google Shape;22754;p24"/>
              <p:cNvSpPr/>
              <p:nvPr/>
            </p:nvSpPr>
            <p:spPr>
              <a:xfrm flipH="1" rot="10800000">
                <a:off x="38290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5" name="Google Shape;22755;p24"/>
              <p:cNvSpPr/>
              <p:nvPr/>
            </p:nvSpPr>
            <p:spPr>
              <a:xfrm flipH="1" rot="10800000">
                <a:off x="59773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6" name="Google Shape;22756;p24"/>
              <p:cNvSpPr/>
              <p:nvPr/>
            </p:nvSpPr>
            <p:spPr>
              <a:xfrm flipH="1" rot="10800000">
                <a:off x="81255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7" name="Google Shape;22757;p24"/>
              <p:cNvSpPr/>
              <p:nvPr/>
            </p:nvSpPr>
            <p:spPr>
              <a:xfrm flipH="1" rot="10800000">
                <a:off x="102737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8" name="Google Shape;22758;p24"/>
              <p:cNvSpPr/>
              <p:nvPr/>
            </p:nvSpPr>
            <p:spPr>
              <a:xfrm flipH="1" rot="10800000">
                <a:off x="124220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9" name="Google Shape;22759;p24"/>
              <p:cNvSpPr/>
              <p:nvPr/>
            </p:nvSpPr>
            <p:spPr>
              <a:xfrm flipH="1" rot="10800000">
                <a:off x="145702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0" name="Google Shape;22760;p24"/>
              <p:cNvSpPr/>
              <p:nvPr/>
            </p:nvSpPr>
            <p:spPr>
              <a:xfrm flipH="1" rot="10800000">
                <a:off x="167184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1" name="Google Shape;22761;p24"/>
              <p:cNvSpPr/>
              <p:nvPr/>
            </p:nvSpPr>
            <p:spPr>
              <a:xfrm flipH="1" rot="10800000">
                <a:off x="188667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2" name="Google Shape;22762;p24"/>
              <p:cNvSpPr/>
              <p:nvPr/>
            </p:nvSpPr>
            <p:spPr>
              <a:xfrm flipH="1" rot="10800000">
                <a:off x="210149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3" name="Google Shape;22763;p24"/>
              <p:cNvSpPr/>
              <p:nvPr/>
            </p:nvSpPr>
            <p:spPr>
              <a:xfrm flipH="1" rot="10800000">
                <a:off x="231631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4" name="Google Shape;22764;p24"/>
              <p:cNvSpPr/>
              <p:nvPr/>
            </p:nvSpPr>
            <p:spPr>
              <a:xfrm flipH="1" rot="10800000">
                <a:off x="253114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5" name="Google Shape;22765;p24"/>
              <p:cNvSpPr/>
              <p:nvPr/>
            </p:nvSpPr>
            <p:spPr>
              <a:xfrm flipH="1" rot="10800000">
                <a:off x="274596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6" name="Google Shape;22766;p24"/>
              <p:cNvSpPr/>
              <p:nvPr/>
            </p:nvSpPr>
            <p:spPr>
              <a:xfrm flipH="1" rot="10800000">
                <a:off x="296078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7" name="Google Shape;22767;p24"/>
              <p:cNvSpPr/>
              <p:nvPr/>
            </p:nvSpPr>
            <p:spPr>
              <a:xfrm flipH="1" rot="10800000">
                <a:off x="317561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8" name="Google Shape;22768;p24"/>
              <p:cNvSpPr/>
              <p:nvPr/>
            </p:nvSpPr>
            <p:spPr>
              <a:xfrm flipH="1" rot="10800000">
                <a:off x="339043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9" name="Google Shape;22769;p24"/>
              <p:cNvSpPr/>
              <p:nvPr/>
            </p:nvSpPr>
            <p:spPr>
              <a:xfrm flipH="1" rot="10800000">
                <a:off x="360525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0" name="Google Shape;22770;p24"/>
              <p:cNvSpPr/>
              <p:nvPr/>
            </p:nvSpPr>
            <p:spPr>
              <a:xfrm flipH="1" rot="10800000">
                <a:off x="382008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1" name="Google Shape;22771;p24"/>
              <p:cNvSpPr/>
              <p:nvPr/>
            </p:nvSpPr>
            <p:spPr>
              <a:xfrm flipH="1" rot="10800000">
                <a:off x="403490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2" name="Google Shape;22772;p24"/>
              <p:cNvSpPr/>
              <p:nvPr/>
            </p:nvSpPr>
            <p:spPr>
              <a:xfrm flipH="1" rot="10800000">
                <a:off x="424972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3" name="Google Shape;22773;p24"/>
              <p:cNvSpPr/>
              <p:nvPr/>
            </p:nvSpPr>
            <p:spPr>
              <a:xfrm flipH="1" rot="10800000">
                <a:off x="446455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4" name="Google Shape;22774;p24"/>
              <p:cNvSpPr/>
              <p:nvPr/>
            </p:nvSpPr>
            <p:spPr>
              <a:xfrm flipH="1" rot="10800000">
                <a:off x="467937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5" name="Google Shape;22775;p24"/>
              <p:cNvSpPr/>
              <p:nvPr/>
            </p:nvSpPr>
            <p:spPr>
              <a:xfrm flipH="1" rot="10800000">
                <a:off x="489419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6" name="Google Shape;22776;p24"/>
              <p:cNvSpPr/>
              <p:nvPr/>
            </p:nvSpPr>
            <p:spPr>
              <a:xfrm flipH="1" rot="10800000">
                <a:off x="510902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7" name="Google Shape;22777;p24"/>
              <p:cNvSpPr/>
              <p:nvPr/>
            </p:nvSpPr>
            <p:spPr>
              <a:xfrm flipH="1" rot="10800000">
                <a:off x="532384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8" name="Google Shape;22778;p24"/>
              <p:cNvSpPr/>
              <p:nvPr/>
            </p:nvSpPr>
            <p:spPr>
              <a:xfrm flipH="1" rot="10800000">
                <a:off x="553866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9" name="Google Shape;22779;p24"/>
              <p:cNvSpPr/>
              <p:nvPr/>
            </p:nvSpPr>
            <p:spPr>
              <a:xfrm flipH="1" rot="10800000">
                <a:off x="575349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0" name="Google Shape;22780;p24"/>
              <p:cNvSpPr/>
              <p:nvPr/>
            </p:nvSpPr>
            <p:spPr>
              <a:xfrm flipH="1" rot="10800000">
                <a:off x="596831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1" name="Google Shape;22781;p24"/>
              <p:cNvSpPr/>
              <p:nvPr/>
            </p:nvSpPr>
            <p:spPr>
              <a:xfrm flipH="1" rot="10800000">
                <a:off x="618313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2" name="Google Shape;22782;p24"/>
              <p:cNvSpPr/>
              <p:nvPr/>
            </p:nvSpPr>
            <p:spPr>
              <a:xfrm flipH="1" rot="10800000">
                <a:off x="639796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3" name="Google Shape;22783;p24"/>
              <p:cNvSpPr/>
              <p:nvPr/>
            </p:nvSpPr>
            <p:spPr>
              <a:xfrm flipH="1" rot="10800000">
                <a:off x="661278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4" name="Google Shape;22784;p24"/>
              <p:cNvSpPr/>
              <p:nvPr/>
            </p:nvSpPr>
            <p:spPr>
              <a:xfrm flipH="1" rot="10800000">
                <a:off x="682760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5" name="Google Shape;22785;p24"/>
              <p:cNvSpPr/>
              <p:nvPr/>
            </p:nvSpPr>
            <p:spPr>
              <a:xfrm flipH="1" rot="10800000">
                <a:off x="704243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6" name="Google Shape;22786;p24"/>
              <p:cNvSpPr/>
              <p:nvPr/>
            </p:nvSpPr>
            <p:spPr>
              <a:xfrm flipH="1" rot="10800000">
                <a:off x="725725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7" name="Google Shape;22787;p24"/>
              <p:cNvSpPr/>
              <p:nvPr/>
            </p:nvSpPr>
            <p:spPr>
              <a:xfrm flipH="1" rot="10800000">
                <a:off x="747207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8" name="Google Shape;22788;p24"/>
              <p:cNvSpPr/>
              <p:nvPr/>
            </p:nvSpPr>
            <p:spPr>
              <a:xfrm flipH="1" rot="10800000">
                <a:off x="768690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9" name="Google Shape;22789;p24"/>
              <p:cNvSpPr/>
              <p:nvPr/>
            </p:nvSpPr>
            <p:spPr>
              <a:xfrm flipH="1" rot="10800000">
                <a:off x="790172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0" name="Google Shape;22790;p24"/>
              <p:cNvSpPr/>
              <p:nvPr/>
            </p:nvSpPr>
            <p:spPr>
              <a:xfrm flipH="1" rot="10800000">
                <a:off x="8116546"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1" name="Google Shape;22791;p24"/>
              <p:cNvSpPr/>
              <p:nvPr/>
            </p:nvSpPr>
            <p:spPr>
              <a:xfrm flipH="1" rot="10800000">
                <a:off x="833137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2" name="Google Shape;22792;p24"/>
              <p:cNvSpPr/>
              <p:nvPr/>
            </p:nvSpPr>
            <p:spPr>
              <a:xfrm flipH="1" rot="10800000">
                <a:off x="854619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3" name="Google Shape;22793;p24"/>
              <p:cNvSpPr/>
              <p:nvPr/>
            </p:nvSpPr>
            <p:spPr>
              <a:xfrm flipH="1" rot="10800000">
                <a:off x="8761016"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4" name="Google Shape;22794;p24"/>
              <p:cNvSpPr/>
              <p:nvPr/>
            </p:nvSpPr>
            <p:spPr>
              <a:xfrm flipH="1" rot="10800000">
                <a:off x="897584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5" name="Google Shape;22795;p24"/>
              <p:cNvSpPr/>
              <p:nvPr/>
            </p:nvSpPr>
            <p:spPr>
              <a:xfrm flipH="1" rot="10800000">
                <a:off x="-46739"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6" name="Google Shape;22796;p24"/>
              <p:cNvSpPr/>
              <p:nvPr/>
            </p:nvSpPr>
            <p:spPr>
              <a:xfrm flipH="1" rot="10800000">
                <a:off x="16808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7" name="Google Shape;22797;p24"/>
              <p:cNvSpPr/>
              <p:nvPr/>
            </p:nvSpPr>
            <p:spPr>
              <a:xfrm flipH="1" rot="10800000">
                <a:off x="38290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8" name="Google Shape;22798;p24"/>
              <p:cNvSpPr/>
              <p:nvPr/>
            </p:nvSpPr>
            <p:spPr>
              <a:xfrm flipH="1" rot="10800000">
                <a:off x="59773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9" name="Google Shape;22799;p24"/>
              <p:cNvSpPr/>
              <p:nvPr/>
            </p:nvSpPr>
            <p:spPr>
              <a:xfrm flipH="1" rot="10800000">
                <a:off x="81255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0" name="Google Shape;22800;p24"/>
              <p:cNvSpPr/>
              <p:nvPr/>
            </p:nvSpPr>
            <p:spPr>
              <a:xfrm flipH="1" rot="10800000">
                <a:off x="102737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1" name="Google Shape;22801;p24"/>
              <p:cNvSpPr/>
              <p:nvPr/>
            </p:nvSpPr>
            <p:spPr>
              <a:xfrm flipH="1" rot="10800000">
                <a:off x="124220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2" name="Google Shape;22802;p24"/>
              <p:cNvSpPr/>
              <p:nvPr/>
            </p:nvSpPr>
            <p:spPr>
              <a:xfrm flipH="1" rot="10800000">
                <a:off x="145702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3" name="Google Shape;22803;p24"/>
              <p:cNvSpPr/>
              <p:nvPr/>
            </p:nvSpPr>
            <p:spPr>
              <a:xfrm flipH="1" rot="10800000">
                <a:off x="167184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4" name="Google Shape;22804;p24"/>
              <p:cNvSpPr/>
              <p:nvPr/>
            </p:nvSpPr>
            <p:spPr>
              <a:xfrm flipH="1" rot="10800000">
                <a:off x="188667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5" name="Google Shape;22805;p24"/>
              <p:cNvSpPr/>
              <p:nvPr/>
            </p:nvSpPr>
            <p:spPr>
              <a:xfrm flipH="1" rot="10800000">
                <a:off x="210149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6" name="Google Shape;22806;p24"/>
              <p:cNvSpPr/>
              <p:nvPr/>
            </p:nvSpPr>
            <p:spPr>
              <a:xfrm flipH="1" rot="10800000">
                <a:off x="231631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7" name="Google Shape;22807;p24"/>
              <p:cNvSpPr/>
              <p:nvPr/>
            </p:nvSpPr>
            <p:spPr>
              <a:xfrm flipH="1" rot="10800000">
                <a:off x="253114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8" name="Google Shape;22808;p24"/>
              <p:cNvSpPr/>
              <p:nvPr/>
            </p:nvSpPr>
            <p:spPr>
              <a:xfrm flipH="1" rot="10800000">
                <a:off x="274596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9" name="Google Shape;22809;p24"/>
              <p:cNvSpPr/>
              <p:nvPr/>
            </p:nvSpPr>
            <p:spPr>
              <a:xfrm flipH="1" rot="10800000">
                <a:off x="296078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0" name="Google Shape;22810;p24"/>
              <p:cNvSpPr/>
              <p:nvPr/>
            </p:nvSpPr>
            <p:spPr>
              <a:xfrm flipH="1" rot="10800000">
                <a:off x="317561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1" name="Google Shape;22811;p24"/>
              <p:cNvSpPr/>
              <p:nvPr/>
            </p:nvSpPr>
            <p:spPr>
              <a:xfrm flipH="1" rot="10800000">
                <a:off x="339043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2" name="Google Shape;22812;p24"/>
              <p:cNvSpPr/>
              <p:nvPr/>
            </p:nvSpPr>
            <p:spPr>
              <a:xfrm flipH="1" rot="10800000">
                <a:off x="360525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3" name="Google Shape;22813;p24"/>
              <p:cNvSpPr/>
              <p:nvPr/>
            </p:nvSpPr>
            <p:spPr>
              <a:xfrm flipH="1" rot="10800000">
                <a:off x="382008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4" name="Google Shape;22814;p24"/>
              <p:cNvSpPr/>
              <p:nvPr/>
            </p:nvSpPr>
            <p:spPr>
              <a:xfrm flipH="1" rot="10800000">
                <a:off x="403490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5" name="Google Shape;22815;p24"/>
              <p:cNvSpPr/>
              <p:nvPr/>
            </p:nvSpPr>
            <p:spPr>
              <a:xfrm flipH="1" rot="10800000">
                <a:off x="424972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6" name="Google Shape;22816;p24"/>
              <p:cNvSpPr/>
              <p:nvPr/>
            </p:nvSpPr>
            <p:spPr>
              <a:xfrm flipH="1" rot="10800000">
                <a:off x="446455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7" name="Google Shape;22817;p24"/>
              <p:cNvSpPr/>
              <p:nvPr/>
            </p:nvSpPr>
            <p:spPr>
              <a:xfrm flipH="1" rot="10800000">
                <a:off x="467937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8" name="Google Shape;22818;p24"/>
              <p:cNvSpPr/>
              <p:nvPr/>
            </p:nvSpPr>
            <p:spPr>
              <a:xfrm flipH="1" rot="10800000">
                <a:off x="489419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9" name="Google Shape;22819;p24"/>
              <p:cNvSpPr/>
              <p:nvPr/>
            </p:nvSpPr>
            <p:spPr>
              <a:xfrm flipH="1" rot="10800000">
                <a:off x="510902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0" name="Google Shape;22820;p24"/>
              <p:cNvSpPr/>
              <p:nvPr/>
            </p:nvSpPr>
            <p:spPr>
              <a:xfrm flipH="1" rot="10800000">
                <a:off x="532384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1" name="Google Shape;22821;p24"/>
              <p:cNvSpPr/>
              <p:nvPr/>
            </p:nvSpPr>
            <p:spPr>
              <a:xfrm flipH="1" rot="10800000">
                <a:off x="553866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2" name="Google Shape;22822;p24"/>
              <p:cNvSpPr/>
              <p:nvPr/>
            </p:nvSpPr>
            <p:spPr>
              <a:xfrm flipH="1" rot="10800000">
                <a:off x="575349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3" name="Google Shape;22823;p24"/>
              <p:cNvSpPr/>
              <p:nvPr/>
            </p:nvSpPr>
            <p:spPr>
              <a:xfrm flipH="1" rot="10800000">
                <a:off x="596831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4" name="Google Shape;22824;p24"/>
              <p:cNvSpPr/>
              <p:nvPr/>
            </p:nvSpPr>
            <p:spPr>
              <a:xfrm flipH="1" rot="10800000">
                <a:off x="618313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5" name="Google Shape;22825;p24"/>
              <p:cNvSpPr/>
              <p:nvPr/>
            </p:nvSpPr>
            <p:spPr>
              <a:xfrm flipH="1" rot="10800000">
                <a:off x="639796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6" name="Google Shape;22826;p24"/>
              <p:cNvSpPr/>
              <p:nvPr/>
            </p:nvSpPr>
            <p:spPr>
              <a:xfrm flipH="1" rot="10800000">
                <a:off x="661278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7" name="Google Shape;22827;p24"/>
              <p:cNvSpPr/>
              <p:nvPr/>
            </p:nvSpPr>
            <p:spPr>
              <a:xfrm flipH="1" rot="10800000">
                <a:off x="682760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8" name="Google Shape;22828;p24"/>
              <p:cNvSpPr/>
              <p:nvPr/>
            </p:nvSpPr>
            <p:spPr>
              <a:xfrm flipH="1" rot="10800000">
                <a:off x="704243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9" name="Google Shape;22829;p24"/>
              <p:cNvSpPr/>
              <p:nvPr/>
            </p:nvSpPr>
            <p:spPr>
              <a:xfrm flipH="1" rot="10800000">
                <a:off x="725725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0" name="Google Shape;22830;p24"/>
              <p:cNvSpPr/>
              <p:nvPr/>
            </p:nvSpPr>
            <p:spPr>
              <a:xfrm flipH="1" rot="10800000">
                <a:off x="747207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1" name="Google Shape;22831;p24"/>
              <p:cNvSpPr/>
              <p:nvPr/>
            </p:nvSpPr>
            <p:spPr>
              <a:xfrm flipH="1" rot="10800000">
                <a:off x="768690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2" name="Google Shape;22832;p24"/>
              <p:cNvSpPr/>
              <p:nvPr/>
            </p:nvSpPr>
            <p:spPr>
              <a:xfrm flipH="1" rot="10800000">
                <a:off x="790172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3" name="Google Shape;22833;p24"/>
              <p:cNvSpPr/>
              <p:nvPr/>
            </p:nvSpPr>
            <p:spPr>
              <a:xfrm flipH="1" rot="10800000">
                <a:off x="8116546"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4" name="Google Shape;22834;p24"/>
              <p:cNvSpPr/>
              <p:nvPr/>
            </p:nvSpPr>
            <p:spPr>
              <a:xfrm flipH="1" rot="10800000">
                <a:off x="833137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5" name="Google Shape;22835;p24"/>
              <p:cNvSpPr/>
              <p:nvPr/>
            </p:nvSpPr>
            <p:spPr>
              <a:xfrm flipH="1" rot="10800000">
                <a:off x="854619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6" name="Google Shape;22836;p24"/>
              <p:cNvSpPr/>
              <p:nvPr/>
            </p:nvSpPr>
            <p:spPr>
              <a:xfrm flipH="1" rot="10800000">
                <a:off x="8761016"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7" name="Google Shape;22837;p24"/>
              <p:cNvSpPr/>
              <p:nvPr/>
            </p:nvSpPr>
            <p:spPr>
              <a:xfrm flipH="1" rot="10800000">
                <a:off x="897584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8" name="Google Shape;22838;p24"/>
              <p:cNvSpPr/>
              <p:nvPr/>
            </p:nvSpPr>
            <p:spPr>
              <a:xfrm flipH="1" rot="10800000">
                <a:off x="-46739"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9" name="Google Shape;22839;p24"/>
              <p:cNvSpPr/>
              <p:nvPr/>
            </p:nvSpPr>
            <p:spPr>
              <a:xfrm flipH="1" rot="10800000">
                <a:off x="16808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0" name="Google Shape;22840;p24"/>
              <p:cNvSpPr/>
              <p:nvPr/>
            </p:nvSpPr>
            <p:spPr>
              <a:xfrm flipH="1" rot="10800000">
                <a:off x="38290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1" name="Google Shape;22841;p24"/>
              <p:cNvSpPr/>
              <p:nvPr/>
            </p:nvSpPr>
            <p:spPr>
              <a:xfrm flipH="1" rot="10800000">
                <a:off x="59773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2" name="Google Shape;22842;p24"/>
              <p:cNvSpPr/>
              <p:nvPr/>
            </p:nvSpPr>
            <p:spPr>
              <a:xfrm flipH="1" rot="10800000">
                <a:off x="81255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3" name="Google Shape;22843;p24"/>
              <p:cNvSpPr/>
              <p:nvPr/>
            </p:nvSpPr>
            <p:spPr>
              <a:xfrm flipH="1" rot="10800000">
                <a:off x="102737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4" name="Google Shape;22844;p24"/>
              <p:cNvSpPr/>
              <p:nvPr/>
            </p:nvSpPr>
            <p:spPr>
              <a:xfrm flipH="1" rot="10800000">
                <a:off x="124220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5" name="Google Shape;22845;p24"/>
              <p:cNvSpPr/>
              <p:nvPr/>
            </p:nvSpPr>
            <p:spPr>
              <a:xfrm flipH="1" rot="10800000">
                <a:off x="145702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6" name="Google Shape;22846;p24"/>
              <p:cNvSpPr/>
              <p:nvPr/>
            </p:nvSpPr>
            <p:spPr>
              <a:xfrm flipH="1" rot="10800000">
                <a:off x="167184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7" name="Google Shape;22847;p24"/>
              <p:cNvSpPr/>
              <p:nvPr/>
            </p:nvSpPr>
            <p:spPr>
              <a:xfrm flipH="1" rot="10800000">
                <a:off x="188667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8" name="Google Shape;22848;p24"/>
              <p:cNvSpPr/>
              <p:nvPr/>
            </p:nvSpPr>
            <p:spPr>
              <a:xfrm flipH="1" rot="10800000">
                <a:off x="210149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9" name="Google Shape;22849;p24"/>
              <p:cNvSpPr/>
              <p:nvPr/>
            </p:nvSpPr>
            <p:spPr>
              <a:xfrm flipH="1" rot="10800000">
                <a:off x="231631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0" name="Google Shape;22850;p24"/>
              <p:cNvSpPr/>
              <p:nvPr/>
            </p:nvSpPr>
            <p:spPr>
              <a:xfrm flipH="1" rot="10800000">
                <a:off x="253114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1" name="Google Shape;22851;p24"/>
              <p:cNvSpPr/>
              <p:nvPr/>
            </p:nvSpPr>
            <p:spPr>
              <a:xfrm flipH="1" rot="10800000">
                <a:off x="274596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2" name="Google Shape;22852;p24"/>
              <p:cNvSpPr/>
              <p:nvPr/>
            </p:nvSpPr>
            <p:spPr>
              <a:xfrm flipH="1" rot="10800000">
                <a:off x="296078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3" name="Google Shape;22853;p24"/>
              <p:cNvSpPr/>
              <p:nvPr/>
            </p:nvSpPr>
            <p:spPr>
              <a:xfrm flipH="1" rot="10800000">
                <a:off x="317561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4" name="Google Shape;22854;p24"/>
              <p:cNvSpPr/>
              <p:nvPr/>
            </p:nvSpPr>
            <p:spPr>
              <a:xfrm flipH="1" rot="10800000">
                <a:off x="339043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5" name="Google Shape;22855;p24"/>
              <p:cNvSpPr/>
              <p:nvPr/>
            </p:nvSpPr>
            <p:spPr>
              <a:xfrm flipH="1" rot="10800000">
                <a:off x="360525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6" name="Google Shape;22856;p24"/>
              <p:cNvSpPr/>
              <p:nvPr/>
            </p:nvSpPr>
            <p:spPr>
              <a:xfrm flipH="1" rot="10800000">
                <a:off x="382008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7" name="Google Shape;22857;p24"/>
              <p:cNvSpPr/>
              <p:nvPr/>
            </p:nvSpPr>
            <p:spPr>
              <a:xfrm flipH="1" rot="10800000">
                <a:off x="403490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8" name="Google Shape;22858;p24"/>
              <p:cNvSpPr/>
              <p:nvPr/>
            </p:nvSpPr>
            <p:spPr>
              <a:xfrm flipH="1" rot="10800000">
                <a:off x="424972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9" name="Google Shape;22859;p24"/>
              <p:cNvSpPr/>
              <p:nvPr/>
            </p:nvSpPr>
            <p:spPr>
              <a:xfrm flipH="1" rot="10800000">
                <a:off x="446455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0" name="Google Shape;22860;p24"/>
              <p:cNvSpPr/>
              <p:nvPr/>
            </p:nvSpPr>
            <p:spPr>
              <a:xfrm flipH="1" rot="10800000">
                <a:off x="467937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1" name="Google Shape;22861;p24"/>
              <p:cNvSpPr/>
              <p:nvPr/>
            </p:nvSpPr>
            <p:spPr>
              <a:xfrm flipH="1" rot="10800000">
                <a:off x="489419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2" name="Google Shape;22862;p24"/>
              <p:cNvSpPr/>
              <p:nvPr/>
            </p:nvSpPr>
            <p:spPr>
              <a:xfrm flipH="1" rot="10800000">
                <a:off x="510902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3" name="Google Shape;22863;p24"/>
              <p:cNvSpPr/>
              <p:nvPr/>
            </p:nvSpPr>
            <p:spPr>
              <a:xfrm flipH="1" rot="10800000">
                <a:off x="532384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4" name="Google Shape;22864;p24"/>
              <p:cNvSpPr/>
              <p:nvPr/>
            </p:nvSpPr>
            <p:spPr>
              <a:xfrm flipH="1" rot="10800000">
                <a:off x="553866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5" name="Google Shape;22865;p24"/>
              <p:cNvSpPr/>
              <p:nvPr/>
            </p:nvSpPr>
            <p:spPr>
              <a:xfrm flipH="1" rot="10800000">
                <a:off x="575349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6" name="Google Shape;22866;p24"/>
              <p:cNvSpPr/>
              <p:nvPr/>
            </p:nvSpPr>
            <p:spPr>
              <a:xfrm flipH="1" rot="10800000">
                <a:off x="596831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7" name="Google Shape;22867;p24"/>
              <p:cNvSpPr/>
              <p:nvPr/>
            </p:nvSpPr>
            <p:spPr>
              <a:xfrm flipH="1" rot="10800000">
                <a:off x="618313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8" name="Google Shape;22868;p24"/>
              <p:cNvSpPr/>
              <p:nvPr/>
            </p:nvSpPr>
            <p:spPr>
              <a:xfrm flipH="1" rot="10800000">
                <a:off x="639796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9" name="Google Shape;22869;p24"/>
              <p:cNvSpPr/>
              <p:nvPr/>
            </p:nvSpPr>
            <p:spPr>
              <a:xfrm flipH="1" rot="10800000">
                <a:off x="661278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0" name="Google Shape;22870;p24"/>
              <p:cNvSpPr/>
              <p:nvPr/>
            </p:nvSpPr>
            <p:spPr>
              <a:xfrm flipH="1" rot="10800000">
                <a:off x="682760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1" name="Google Shape;22871;p24"/>
              <p:cNvSpPr/>
              <p:nvPr/>
            </p:nvSpPr>
            <p:spPr>
              <a:xfrm flipH="1" rot="10800000">
                <a:off x="704243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2" name="Google Shape;22872;p24"/>
              <p:cNvSpPr/>
              <p:nvPr/>
            </p:nvSpPr>
            <p:spPr>
              <a:xfrm flipH="1" rot="10800000">
                <a:off x="725725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3" name="Google Shape;22873;p24"/>
              <p:cNvSpPr/>
              <p:nvPr/>
            </p:nvSpPr>
            <p:spPr>
              <a:xfrm flipH="1" rot="10800000">
                <a:off x="747207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4" name="Google Shape;22874;p24"/>
              <p:cNvSpPr/>
              <p:nvPr/>
            </p:nvSpPr>
            <p:spPr>
              <a:xfrm flipH="1" rot="10800000">
                <a:off x="768690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5" name="Google Shape;22875;p24"/>
              <p:cNvSpPr/>
              <p:nvPr/>
            </p:nvSpPr>
            <p:spPr>
              <a:xfrm flipH="1" rot="10800000">
                <a:off x="790172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6" name="Google Shape;22876;p24"/>
              <p:cNvSpPr/>
              <p:nvPr/>
            </p:nvSpPr>
            <p:spPr>
              <a:xfrm flipH="1" rot="10800000">
                <a:off x="8116546"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7" name="Google Shape;22877;p24"/>
              <p:cNvSpPr/>
              <p:nvPr/>
            </p:nvSpPr>
            <p:spPr>
              <a:xfrm flipH="1" rot="10800000">
                <a:off x="833137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8" name="Google Shape;22878;p24"/>
              <p:cNvSpPr/>
              <p:nvPr/>
            </p:nvSpPr>
            <p:spPr>
              <a:xfrm flipH="1" rot="10800000">
                <a:off x="854619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9" name="Google Shape;22879;p24"/>
              <p:cNvSpPr/>
              <p:nvPr/>
            </p:nvSpPr>
            <p:spPr>
              <a:xfrm flipH="1" rot="10800000">
                <a:off x="8761016"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0" name="Google Shape;22880;p24"/>
              <p:cNvSpPr/>
              <p:nvPr/>
            </p:nvSpPr>
            <p:spPr>
              <a:xfrm flipH="1" rot="10800000">
                <a:off x="897584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81" name="Google Shape;22881;p24"/>
            <p:cNvSpPr/>
            <p:nvPr/>
          </p:nvSpPr>
          <p:spPr>
            <a:xfrm>
              <a:off x="50" y="-6025"/>
              <a:ext cx="9144000" cy="207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2" name="Google Shape;22882;p24"/>
            <p:cNvSpPr/>
            <p:nvPr/>
          </p:nvSpPr>
          <p:spPr>
            <a:xfrm>
              <a:off x="50" y="4941625"/>
              <a:ext cx="9144000" cy="207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3" name="Google Shape;22883;p24"/>
            <p:cNvSpPr/>
            <p:nvPr/>
          </p:nvSpPr>
          <p:spPr>
            <a:xfrm>
              <a:off x="8934575" y="-6025"/>
              <a:ext cx="209400" cy="5155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4" name="Google Shape;22884;p24"/>
            <p:cNvSpPr/>
            <p:nvPr/>
          </p:nvSpPr>
          <p:spPr>
            <a:xfrm>
              <a:off x="150" y="-6025"/>
              <a:ext cx="209400" cy="5155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22885" name="Shape 22885"/>
        <p:cNvGrpSpPr/>
        <p:nvPr/>
      </p:nvGrpSpPr>
      <p:grpSpPr>
        <a:xfrm>
          <a:off x="0" y="0"/>
          <a:ext cx="0" cy="0"/>
          <a:chOff x="0" y="0"/>
          <a:chExt cx="0" cy="0"/>
        </a:xfrm>
      </p:grpSpPr>
      <p:grpSp>
        <p:nvGrpSpPr>
          <p:cNvPr id="22886" name="Google Shape;22886;p25"/>
          <p:cNvGrpSpPr/>
          <p:nvPr/>
        </p:nvGrpSpPr>
        <p:grpSpPr>
          <a:xfrm>
            <a:off x="-87" y="-6025"/>
            <a:ext cx="9144181" cy="5155550"/>
            <a:chOff x="50" y="-6025"/>
            <a:chExt cx="9144181" cy="5155550"/>
          </a:xfrm>
        </p:grpSpPr>
        <p:grpSp>
          <p:nvGrpSpPr>
            <p:cNvPr id="22887" name="Google Shape;22887;p25"/>
            <p:cNvGrpSpPr/>
            <p:nvPr/>
          </p:nvGrpSpPr>
          <p:grpSpPr>
            <a:xfrm>
              <a:off x="150" y="126"/>
              <a:ext cx="9144081" cy="5143543"/>
              <a:chOff x="-46739" y="-18"/>
              <a:chExt cx="9237379" cy="5143543"/>
            </a:xfrm>
          </p:grpSpPr>
          <p:sp>
            <p:nvSpPr>
              <p:cNvPr id="22888" name="Google Shape;22888;p25"/>
              <p:cNvSpPr/>
              <p:nvPr/>
            </p:nvSpPr>
            <p:spPr>
              <a:xfrm flipH="1" rot="10800000">
                <a:off x="-46739"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9" name="Google Shape;22889;p25"/>
              <p:cNvSpPr/>
              <p:nvPr/>
            </p:nvSpPr>
            <p:spPr>
              <a:xfrm flipH="1" rot="10800000">
                <a:off x="16808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0" name="Google Shape;22890;p25"/>
              <p:cNvSpPr/>
              <p:nvPr/>
            </p:nvSpPr>
            <p:spPr>
              <a:xfrm flipH="1" rot="10800000">
                <a:off x="38290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1" name="Google Shape;22891;p25"/>
              <p:cNvSpPr/>
              <p:nvPr/>
            </p:nvSpPr>
            <p:spPr>
              <a:xfrm flipH="1" rot="10800000">
                <a:off x="59773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2" name="Google Shape;22892;p25"/>
              <p:cNvSpPr/>
              <p:nvPr/>
            </p:nvSpPr>
            <p:spPr>
              <a:xfrm flipH="1" rot="10800000">
                <a:off x="81255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3" name="Google Shape;22893;p25"/>
              <p:cNvSpPr/>
              <p:nvPr/>
            </p:nvSpPr>
            <p:spPr>
              <a:xfrm flipH="1" rot="10800000">
                <a:off x="102737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4" name="Google Shape;22894;p25"/>
              <p:cNvSpPr/>
              <p:nvPr/>
            </p:nvSpPr>
            <p:spPr>
              <a:xfrm flipH="1" rot="10800000">
                <a:off x="124220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5" name="Google Shape;22895;p25"/>
              <p:cNvSpPr/>
              <p:nvPr/>
            </p:nvSpPr>
            <p:spPr>
              <a:xfrm flipH="1" rot="10800000">
                <a:off x="145702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6" name="Google Shape;22896;p25"/>
              <p:cNvSpPr/>
              <p:nvPr/>
            </p:nvSpPr>
            <p:spPr>
              <a:xfrm flipH="1" rot="10800000">
                <a:off x="167184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7" name="Google Shape;22897;p25"/>
              <p:cNvSpPr/>
              <p:nvPr/>
            </p:nvSpPr>
            <p:spPr>
              <a:xfrm flipH="1" rot="10800000">
                <a:off x="188667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8" name="Google Shape;22898;p25"/>
              <p:cNvSpPr/>
              <p:nvPr/>
            </p:nvSpPr>
            <p:spPr>
              <a:xfrm flipH="1" rot="10800000">
                <a:off x="210149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9" name="Google Shape;22899;p25"/>
              <p:cNvSpPr/>
              <p:nvPr/>
            </p:nvSpPr>
            <p:spPr>
              <a:xfrm flipH="1" rot="10800000">
                <a:off x="231631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0" name="Google Shape;22900;p25"/>
              <p:cNvSpPr/>
              <p:nvPr/>
            </p:nvSpPr>
            <p:spPr>
              <a:xfrm flipH="1" rot="10800000">
                <a:off x="253114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1" name="Google Shape;22901;p25"/>
              <p:cNvSpPr/>
              <p:nvPr/>
            </p:nvSpPr>
            <p:spPr>
              <a:xfrm flipH="1" rot="10800000">
                <a:off x="274596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2" name="Google Shape;22902;p25"/>
              <p:cNvSpPr/>
              <p:nvPr/>
            </p:nvSpPr>
            <p:spPr>
              <a:xfrm flipH="1" rot="10800000">
                <a:off x="296078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3" name="Google Shape;22903;p25"/>
              <p:cNvSpPr/>
              <p:nvPr/>
            </p:nvSpPr>
            <p:spPr>
              <a:xfrm flipH="1" rot="10800000">
                <a:off x="317561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4" name="Google Shape;22904;p25"/>
              <p:cNvSpPr/>
              <p:nvPr/>
            </p:nvSpPr>
            <p:spPr>
              <a:xfrm flipH="1" rot="10800000">
                <a:off x="339043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5" name="Google Shape;22905;p25"/>
              <p:cNvSpPr/>
              <p:nvPr/>
            </p:nvSpPr>
            <p:spPr>
              <a:xfrm flipH="1" rot="10800000">
                <a:off x="360525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6" name="Google Shape;22906;p25"/>
              <p:cNvSpPr/>
              <p:nvPr/>
            </p:nvSpPr>
            <p:spPr>
              <a:xfrm flipH="1" rot="10800000">
                <a:off x="382008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7" name="Google Shape;22907;p25"/>
              <p:cNvSpPr/>
              <p:nvPr/>
            </p:nvSpPr>
            <p:spPr>
              <a:xfrm flipH="1" rot="10800000">
                <a:off x="403490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8" name="Google Shape;22908;p25"/>
              <p:cNvSpPr/>
              <p:nvPr/>
            </p:nvSpPr>
            <p:spPr>
              <a:xfrm flipH="1" rot="10800000">
                <a:off x="424972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9" name="Google Shape;22909;p25"/>
              <p:cNvSpPr/>
              <p:nvPr/>
            </p:nvSpPr>
            <p:spPr>
              <a:xfrm flipH="1" rot="10800000">
                <a:off x="446455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0" name="Google Shape;22910;p25"/>
              <p:cNvSpPr/>
              <p:nvPr/>
            </p:nvSpPr>
            <p:spPr>
              <a:xfrm flipH="1" rot="10800000">
                <a:off x="467937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1" name="Google Shape;22911;p25"/>
              <p:cNvSpPr/>
              <p:nvPr/>
            </p:nvSpPr>
            <p:spPr>
              <a:xfrm flipH="1" rot="10800000">
                <a:off x="489419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2" name="Google Shape;22912;p25"/>
              <p:cNvSpPr/>
              <p:nvPr/>
            </p:nvSpPr>
            <p:spPr>
              <a:xfrm flipH="1" rot="10800000">
                <a:off x="510902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3" name="Google Shape;22913;p25"/>
              <p:cNvSpPr/>
              <p:nvPr/>
            </p:nvSpPr>
            <p:spPr>
              <a:xfrm flipH="1" rot="10800000">
                <a:off x="532384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4" name="Google Shape;22914;p25"/>
              <p:cNvSpPr/>
              <p:nvPr/>
            </p:nvSpPr>
            <p:spPr>
              <a:xfrm flipH="1" rot="10800000">
                <a:off x="553866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5" name="Google Shape;22915;p25"/>
              <p:cNvSpPr/>
              <p:nvPr/>
            </p:nvSpPr>
            <p:spPr>
              <a:xfrm flipH="1" rot="10800000">
                <a:off x="575349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6" name="Google Shape;22916;p25"/>
              <p:cNvSpPr/>
              <p:nvPr/>
            </p:nvSpPr>
            <p:spPr>
              <a:xfrm flipH="1" rot="10800000">
                <a:off x="596831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7" name="Google Shape;22917;p25"/>
              <p:cNvSpPr/>
              <p:nvPr/>
            </p:nvSpPr>
            <p:spPr>
              <a:xfrm flipH="1" rot="10800000">
                <a:off x="618313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8" name="Google Shape;22918;p25"/>
              <p:cNvSpPr/>
              <p:nvPr/>
            </p:nvSpPr>
            <p:spPr>
              <a:xfrm flipH="1" rot="10800000">
                <a:off x="639796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9" name="Google Shape;22919;p25"/>
              <p:cNvSpPr/>
              <p:nvPr/>
            </p:nvSpPr>
            <p:spPr>
              <a:xfrm flipH="1" rot="10800000">
                <a:off x="661278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0" name="Google Shape;22920;p25"/>
              <p:cNvSpPr/>
              <p:nvPr/>
            </p:nvSpPr>
            <p:spPr>
              <a:xfrm flipH="1" rot="10800000">
                <a:off x="682760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1" name="Google Shape;22921;p25"/>
              <p:cNvSpPr/>
              <p:nvPr/>
            </p:nvSpPr>
            <p:spPr>
              <a:xfrm flipH="1" rot="10800000">
                <a:off x="704243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2" name="Google Shape;22922;p25"/>
              <p:cNvSpPr/>
              <p:nvPr/>
            </p:nvSpPr>
            <p:spPr>
              <a:xfrm flipH="1" rot="10800000">
                <a:off x="725725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3" name="Google Shape;22923;p25"/>
              <p:cNvSpPr/>
              <p:nvPr/>
            </p:nvSpPr>
            <p:spPr>
              <a:xfrm flipH="1" rot="10800000">
                <a:off x="747207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4" name="Google Shape;22924;p25"/>
              <p:cNvSpPr/>
              <p:nvPr/>
            </p:nvSpPr>
            <p:spPr>
              <a:xfrm flipH="1" rot="10800000">
                <a:off x="768690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5" name="Google Shape;22925;p25"/>
              <p:cNvSpPr/>
              <p:nvPr/>
            </p:nvSpPr>
            <p:spPr>
              <a:xfrm flipH="1" rot="10800000">
                <a:off x="790172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6" name="Google Shape;22926;p25"/>
              <p:cNvSpPr/>
              <p:nvPr/>
            </p:nvSpPr>
            <p:spPr>
              <a:xfrm flipH="1" rot="10800000">
                <a:off x="8116546"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7" name="Google Shape;22927;p25"/>
              <p:cNvSpPr/>
              <p:nvPr/>
            </p:nvSpPr>
            <p:spPr>
              <a:xfrm flipH="1" rot="10800000">
                <a:off x="833137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8" name="Google Shape;22928;p25"/>
              <p:cNvSpPr/>
              <p:nvPr/>
            </p:nvSpPr>
            <p:spPr>
              <a:xfrm flipH="1" rot="10800000">
                <a:off x="854619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9" name="Google Shape;22929;p25"/>
              <p:cNvSpPr/>
              <p:nvPr/>
            </p:nvSpPr>
            <p:spPr>
              <a:xfrm flipH="1" rot="10800000">
                <a:off x="8761016"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0" name="Google Shape;22930;p25"/>
              <p:cNvSpPr/>
              <p:nvPr/>
            </p:nvSpPr>
            <p:spPr>
              <a:xfrm flipH="1" rot="10800000">
                <a:off x="897584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1" name="Google Shape;22931;p25"/>
              <p:cNvSpPr/>
              <p:nvPr/>
            </p:nvSpPr>
            <p:spPr>
              <a:xfrm flipH="1" rot="10800000">
                <a:off x="-46739"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2" name="Google Shape;22932;p25"/>
              <p:cNvSpPr/>
              <p:nvPr/>
            </p:nvSpPr>
            <p:spPr>
              <a:xfrm flipH="1" rot="10800000">
                <a:off x="16808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3" name="Google Shape;22933;p25"/>
              <p:cNvSpPr/>
              <p:nvPr/>
            </p:nvSpPr>
            <p:spPr>
              <a:xfrm flipH="1" rot="10800000">
                <a:off x="38290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4" name="Google Shape;22934;p25"/>
              <p:cNvSpPr/>
              <p:nvPr/>
            </p:nvSpPr>
            <p:spPr>
              <a:xfrm flipH="1" rot="10800000">
                <a:off x="59773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5" name="Google Shape;22935;p25"/>
              <p:cNvSpPr/>
              <p:nvPr/>
            </p:nvSpPr>
            <p:spPr>
              <a:xfrm flipH="1" rot="10800000">
                <a:off x="81255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6" name="Google Shape;22936;p25"/>
              <p:cNvSpPr/>
              <p:nvPr/>
            </p:nvSpPr>
            <p:spPr>
              <a:xfrm flipH="1" rot="10800000">
                <a:off x="102737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7" name="Google Shape;22937;p25"/>
              <p:cNvSpPr/>
              <p:nvPr/>
            </p:nvSpPr>
            <p:spPr>
              <a:xfrm flipH="1" rot="10800000">
                <a:off x="124220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8" name="Google Shape;22938;p25"/>
              <p:cNvSpPr/>
              <p:nvPr/>
            </p:nvSpPr>
            <p:spPr>
              <a:xfrm flipH="1" rot="10800000">
                <a:off x="145702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9" name="Google Shape;22939;p25"/>
              <p:cNvSpPr/>
              <p:nvPr/>
            </p:nvSpPr>
            <p:spPr>
              <a:xfrm flipH="1" rot="10800000">
                <a:off x="167184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0" name="Google Shape;22940;p25"/>
              <p:cNvSpPr/>
              <p:nvPr/>
            </p:nvSpPr>
            <p:spPr>
              <a:xfrm flipH="1" rot="10800000">
                <a:off x="188667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1" name="Google Shape;22941;p25"/>
              <p:cNvSpPr/>
              <p:nvPr/>
            </p:nvSpPr>
            <p:spPr>
              <a:xfrm flipH="1" rot="10800000">
                <a:off x="210149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2" name="Google Shape;22942;p25"/>
              <p:cNvSpPr/>
              <p:nvPr/>
            </p:nvSpPr>
            <p:spPr>
              <a:xfrm flipH="1" rot="10800000">
                <a:off x="231631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3" name="Google Shape;22943;p25"/>
              <p:cNvSpPr/>
              <p:nvPr/>
            </p:nvSpPr>
            <p:spPr>
              <a:xfrm flipH="1" rot="10800000">
                <a:off x="253114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4" name="Google Shape;22944;p25"/>
              <p:cNvSpPr/>
              <p:nvPr/>
            </p:nvSpPr>
            <p:spPr>
              <a:xfrm flipH="1" rot="10800000">
                <a:off x="274596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5" name="Google Shape;22945;p25"/>
              <p:cNvSpPr/>
              <p:nvPr/>
            </p:nvSpPr>
            <p:spPr>
              <a:xfrm flipH="1" rot="10800000">
                <a:off x="296078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6" name="Google Shape;22946;p25"/>
              <p:cNvSpPr/>
              <p:nvPr/>
            </p:nvSpPr>
            <p:spPr>
              <a:xfrm flipH="1" rot="10800000">
                <a:off x="317561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7" name="Google Shape;22947;p25"/>
              <p:cNvSpPr/>
              <p:nvPr/>
            </p:nvSpPr>
            <p:spPr>
              <a:xfrm flipH="1" rot="10800000">
                <a:off x="339043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8" name="Google Shape;22948;p25"/>
              <p:cNvSpPr/>
              <p:nvPr/>
            </p:nvSpPr>
            <p:spPr>
              <a:xfrm flipH="1" rot="10800000">
                <a:off x="360525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9" name="Google Shape;22949;p25"/>
              <p:cNvSpPr/>
              <p:nvPr/>
            </p:nvSpPr>
            <p:spPr>
              <a:xfrm flipH="1" rot="10800000">
                <a:off x="382008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0" name="Google Shape;22950;p25"/>
              <p:cNvSpPr/>
              <p:nvPr/>
            </p:nvSpPr>
            <p:spPr>
              <a:xfrm flipH="1" rot="10800000">
                <a:off x="403490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1" name="Google Shape;22951;p25"/>
              <p:cNvSpPr/>
              <p:nvPr/>
            </p:nvSpPr>
            <p:spPr>
              <a:xfrm flipH="1" rot="10800000">
                <a:off x="424972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2" name="Google Shape;22952;p25"/>
              <p:cNvSpPr/>
              <p:nvPr/>
            </p:nvSpPr>
            <p:spPr>
              <a:xfrm flipH="1" rot="10800000">
                <a:off x="446455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3" name="Google Shape;22953;p25"/>
              <p:cNvSpPr/>
              <p:nvPr/>
            </p:nvSpPr>
            <p:spPr>
              <a:xfrm flipH="1" rot="10800000">
                <a:off x="467937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4" name="Google Shape;22954;p25"/>
              <p:cNvSpPr/>
              <p:nvPr/>
            </p:nvSpPr>
            <p:spPr>
              <a:xfrm flipH="1" rot="10800000">
                <a:off x="489419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5" name="Google Shape;22955;p25"/>
              <p:cNvSpPr/>
              <p:nvPr/>
            </p:nvSpPr>
            <p:spPr>
              <a:xfrm flipH="1" rot="10800000">
                <a:off x="510902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6" name="Google Shape;22956;p25"/>
              <p:cNvSpPr/>
              <p:nvPr/>
            </p:nvSpPr>
            <p:spPr>
              <a:xfrm flipH="1" rot="10800000">
                <a:off x="532384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7" name="Google Shape;22957;p25"/>
              <p:cNvSpPr/>
              <p:nvPr/>
            </p:nvSpPr>
            <p:spPr>
              <a:xfrm flipH="1" rot="10800000">
                <a:off x="553866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8" name="Google Shape;22958;p25"/>
              <p:cNvSpPr/>
              <p:nvPr/>
            </p:nvSpPr>
            <p:spPr>
              <a:xfrm flipH="1" rot="10800000">
                <a:off x="575349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9" name="Google Shape;22959;p25"/>
              <p:cNvSpPr/>
              <p:nvPr/>
            </p:nvSpPr>
            <p:spPr>
              <a:xfrm flipH="1" rot="10800000">
                <a:off x="596831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0" name="Google Shape;22960;p25"/>
              <p:cNvSpPr/>
              <p:nvPr/>
            </p:nvSpPr>
            <p:spPr>
              <a:xfrm flipH="1" rot="10800000">
                <a:off x="618313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1" name="Google Shape;22961;p25"/>
              <p:cNvSpPr/>
              <p:nvPr/>
            </p:nvSpPr>
            <p:spPr>
              <a:xfrm flipH="1" rot="10800000">
                <a:off x="639796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2" name="Google Shape;22962;p25"/>
              <p:cNvSpPr/>
              <p:nvPr/>
            </p:nvSpPr>
            <p:spPr>
              <a:xfrm flipH="1" rot="10800000">
                <a:off x="661278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3" name="Google Shape;22963;p25"/>
              <p:cNvSpPr/>
              <p:nvPr/>
            </p:nvSpPr>
            <p:spPr>
              <a:xfrm flipH="1" rot="10800000">
                <a:off x="682760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4" name="Google Shape;22964;p25"/>
              <p:cNvSpPr/>
              <p:nvPr/>
            </p:nvSpPr>
            <p:spPr>
              <a:xfrm flipH="1" rot="10800000">
                <a:off x="704243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5" name="Google Shape;22965;p25"/>
              <p:cNvSpPr/>
              <p:nvPr/>
            </p:nvSpPr>
            <p:spPr>
              <a:xfrm flipH="1" rot="10800000">
                <a:off x="725725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6" name="Google Shape;22966;p25"/>
              <p:cNvSpPr/>
              <p:nvPr/>
            </p:nvSpPr>
            <p:spPr>
              <a:xfrm flipH="1" rot="10800000">
                <a:off x="747207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7" name="Google Shape;22967;p25"/>
              <p:cNvSpPr/>
              <p:nvPr/>
            </p:nvSpPr>
            <p:spPr>
              <a:xfrm flipH="1" rot="10800000">
                <a:off x="768690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8" name="Google Shape;22968;p25"/>
              <p:cNvSpPr/>
              <p:nvPr/>
            </p:nvSpPr>
            <p:spPr>
              <a:xfrm flipH="1" rot="10800000">
                <a:off x="790172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9" name="Google Shape;22969;p25"/>
              <p:cNvSpPr/>
              <p:nvPr/>
            </p:nvSpPr>
            <p:spPr>
              <a:xfrm flipH="1" rot="10800000">
                <a:off x="8116546"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0" name="Google Shape;22970;p25"/>
              <p:cNvSpPr/>
              <p:nvPr/>
            </p:nvSpPr>
            <p:spPr>
              <a:xfrm flipH="1" rot="10800000">
                <a:off x="833137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1" name="Google Shape;22971;p25"/>
              <p:cNvSpPr/>
              <p:nvPr/>
            </p:nvSpPr>
            <p:spPr>
              <a:xfrm flipH="1" rot="10800000">
                <a:off x="854619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2" name="Google Shape;22972;p25"/>
              <p:cNvSpPr/>
              <p:nvPr/>
            </p:nvSpPr>
            <p:spPr>
              <a:xfrm flipH="1" rot="10800000">
                <a:off x="8761016"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3" name="Google Shape;22973;p25"/>
              <p:cNvSpPr/>
              <p:nvPr/>
            </p:nvSpPr>
            <p:spPr>
              <a:xfrm flipH="1" rot="10800000">
                <a:off x="897584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4" name="Google Shape;22974;p25"/>
              <p:cNvSpPr/>
              <p:nvPr/>
            </p:nvSpPr>
            <p:spPr>
              <a:xfrm flipH="1" rot="10800000">
                <a:off x="-46739"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5" name="Google Shape;22975;p25"/>
              <p:cNvSpPr/>
              <p:nvPr/>
            </p:nvSpPr>
            <p:spPr>
              <a:xfrm flipH="1" rot="10800000">
                <a:off x="16808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6" name="Google Shape;22976;p25"/>
              <p:cNvSpPr/>
              <p:nvPr/>
            </p:nvSpPr>
            <p:spPr>
              <a:xfrm flipH="1" rot="10800000">
                <a:off x="38290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7" name="Google Shape;22977;p25"/>
              <p:cNvSpPr/>
              <p:nvPr/>
            </p:nvSpPr>
            <p:spPr>
              <a:xfrm flipH="1" rot="10800000">
                <a:off x="59773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8" name="Google Shape;22978;p25"/>
              <p:cNvSpPr/>
              <p:nvPr/>
            </p:nvSpPr>
            <p:spPr>
              <a:xfrm flipH="1" rot="10800000">
                <a:off x="81255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9" name="Google Shape;22979;p25"/>
              <p:cNvSpPr/>
              <p:nvPr/>
            </p:nvSpPr>
            <p:spPr>
              <a:xfrm flipH="1" rot="10800000">
                <a:off x="102737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0" name="Google Shape;22980;p25"/>
              <p:cNvSpPr/>
              <p:nvPr/>
            </p:nvSpPr>
            <p:spPr>
              <a:xfrm flipH="1" rot="10800000">
                <a:off x="124220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1" name="Google Shape;22981;p25"/>
              <p:cNvSpPr/>
              <p:nvPr/>
            </p:nvSpPr>
            <p:spPr>
              <a:xfrm flipH="1" rot="10800000">
                <a:off x="145702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2" name="Google Shape;22982;p25"/>
              <p:cNvSpPr/>
              <p:nvPr/>
            </p:nvSpPr>
            <p:spPr>
              <a:xfrm flipH="1" rot="10800000">
                <a:off x="167184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3" name="Google Shape;22983;p25"/>
              <p:cNvSpPr/>
              <p:nvPr/>
            </p:nvSpPr>
            <p:spPr>
              <a:xfrm flipH="1" rot="10800000">
                <a:off x="188667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4" name="Google Shape;22984;p25"/>
              <p:cNvSpPr/>
              <p:nvPr/>
            </p:nvSpPr>
            <p:spPr>
              <a:xfrm flipH="1" rot="10800000">
                <a:off x="210149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5" name="Google Shape;22985;p25"/>
              <p:cNvSpPr/>
              <p:nvPr/>
            </p:nvSpPr>
            <p:spPr>
              <a:xfrm flipH="1" rot="10800000">
                <a:off x="231631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6" name="Google Shape;22986;p25"/>
              <p:cNvSpPr/>
              <p:nvPr/>
            </p:nvSpPr>
            <p:spPr>
              <a:xfrm flipH="1" rot="10800000">
                <a:off x="253114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7" name="Google Shape;22987;p25"/>
              <p:cNvSpPr/>
              <p:nvPr/>
            </p:nvSpPr>
            <p:spPr>
              <a:xfrm flipH="1" rot="10800000">
                <a:off x="274596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8" name="Google Shape;22988;p25"/>
              <p:cNvSpPr/>
              <p:nvPr/>
            </p:nvSpPr>
            <p:spPr>
              <a:xfrm flipH="1" rot="10800000">
                <a:off x="296078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9" name="Google Shape;22989;p25"/>
              <p:cNvSpPr/>
              <p:nvPr/>
            </p:nvSpPr>
            <p:spPr>
              <a:xfrm flipH="1" rot="10800000">
                <a:off x="317561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0" name="Google Shape;22990;p25"/>
              <p:cNvSpPr/>
              <p:nvPr/>
            </p:nvSpPr>
            <p:spPr>
              <a:xfrm flipH="1" rot="10800000">
                <a:off x="339043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1" name="Google Shape;22991;p25"/>
              <p:cNvSpPr/>
              <p:nvPr/>
            </p:nvSpPr>
            <p:spPr>
              <a:xfrm flipH="1" rot="10800000">
                <a:off x="360525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2" name="Google Shape;22992;p25"/>
              <p:cNvSpPr/>
              <p:nvPr/>
            </p:nvSpPr>
            <p:spPr>
              <a:xfrm flipH="1" rot="10800000">
                <a:off x="382008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3" name="Google Shape;22993;p25"/>
              <p:cNvSpPr/>
              <p:nvPr/>
            </p:nvSpPr>
            <p:spPr>
              <a:xfrm flipH="1" rot="10800000">
                <a:off x="403490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4" name="Google Shape;22994;p25"/>
              <p:cNvSpPr/>
              <p:nvPr/>
            </p:nvSpPr>
            <p:spPr>
              <a:xfrm flipH="1" rot="10800000">
                <a:off x="424972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5" name="Google Shape;22995;p25"/>
              <p:cNvSpPr/>
              <p:nvPr/>
            </p:nvSpPr>
            <p:spPr>
              <a:xfrm flipH="1" rot="10800000">
                <a:off x="446455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6" name="Google Shape;22996;p25"/>
              <p:cNvSpPr/>
              <p:nvPr/>
            </p:nvSpPr>
            <p:spPr>
              <a:xfrm flipH="1" rot="10800000">
                <a:off x="467937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7" name="Google Shape;22997;p25"/>
              <p:cNvSpPr/>
              <p:nvPr/>
            </p:nvSpPr>
            <p:spPr>
              <a:xfrm flipH="1" rot="10800000">
                <a:off x="489419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8" name="Google Shape;22998;p25"/>
              <p:cNvSpPr/>
              <p:nvPr/>
            </p:nvSpPr>
            <p:spPr>
              <a:xfrm flipH="1" rot="10800000">
                <a:off x="510902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9" name="Google Shape;22999;p25"/>
              <p:cNvSpPr/>
              <p:nvPr/>
            </p:nvSpPr>
            <p:spPr>
              <a:xfrm flipH="1" rot="10800000">
                <a:off x="532384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0" name="Google Shape;23000;p25"/>
              <p:cNvSpPr/>
              <p:nvPr/>
            </p:nvSpPr>
            <p:spPr>
              <a:xfrm flipH="1" rot="10800000">
                <a:off x="553866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1" name="Google Shape;23001;p25"/>
              <p:cNvSpPr/>
              <p:nvPr/>
            </p:nvSpPr>
            <p:spPr>
              <a:xfrm flipH="1" rot="10800000">
                <a:off x="575349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2" name="Google Shape;23002;p25"/>
              <p:cNvSpPr/>
              <p:nvPr/>
            </p:nvSpPr>
            <p:spPr>
              <a:xfrm flipH="1" rot="10800000">
                <a:off x="596831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3" name="Google Shape;23003;p25"/>
              <p:cNvSpPr/>
              <p:nvPr/>
            </p:nvSpPr>
            <p:spPr>
              <a:xfrm flipH="1" rot="10800000">
                <a:off x="618313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4" name="Google Shape;23004;p25"/>
              <p:cNvSpPr/>
              <p:nvPr/>
            </p:nvSpPr>
            <p:spPr>
              <a:xfrm flipH="1" rot="10800000">
                <a:off x="639796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5" name="Google Shape;23005;p25"/>
              <p:cNvSpPr/>
              <p:nvPr/>
            </p:nvSpPr>
            <p:spPr>
              <a:xfrm flipH="1" rot="10800000">
                <a:off x="661278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6" name="Google Shape;23006;p25"/>
              <p:cNvSpPr/>
              <p:nvPr/>
            </p:nvSpPr>
            <p:spPr>
              <a:xfrm flipH="1" rot="10800000">
                <a:off x="682760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7" name="Google Shape;23007;p25"/>
              <p:cNvSpPr/>
              <p:nvPr/>
            </p:nvSpPr>
            <p:spPr>
              <a:xfrm flipH="1" rot="10800000">
                <a:off x="704243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8" name="Google Shape;23008;p25"/>
              <p:cNvSpPr/>
              <p:nvPr/>
            </p:nvSpPr>
            <p:spPr>
              <a:xfrm flipH="1" rot="10800000">
                <a:off x="725725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9" name="Google Shape;23009;p25"/>
              <p:cNvSpPr/>
              <p:nvPr/>
            </p:nvSpPr>
            <p:spPr>
              <a:xfrm flipH="1" rot="10800000">
                <a:off x="747207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0" name="Google Shape;23010;p25"/>
              <p:cNvSpPr/>
              <p:nvPr/>
            </p:nvSpPr>
            <p:spPr>
              <a:xfrm flipH="1" rot="10800000">
                <a:off x="768690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1" name="Google Shape;23011;p25"/>
              <p:cNvSpPr/>
              <p:nvPr/>
            </p:nvSpPr>
            <p:spPr>
              <a:xfrm flipH="1" rot="10800000">
                <a:off x="790172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2" name="Google Shape;23012;p25"/>
              <p:cNvSpPr/>
              <p:nvPr/>
            </p:nvSpPr>
            <p:spPr>
              <a:xfrm flipH="1" rot="10800000">
                <a:off x="8116546"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3" name="Google Shape;23013;p25"/>
              <p:cNvSpPr/>
              <p:nvPr/>
            </p:nvSpPr>
            <p:spPr>
              <a:xfrm flipH="1" rot="10800000">
                <a:off x="833137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4" name="Google Shape;23014;p25"/>
              <p:cNvSpPr/>
              <p:nvPr/>
            </p:nvSpPr>
            <p:spPr>
              <a:xfrm flipH="1" rot="10800000">
                <a:off x="854619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5" name="Google Shape;23015;p25"/>
              <p:cNvSpPr/>
              <p:nvPr/>
            </p:nvSpPr>
            <p:spPr>
              <a:xfrm flipH="1" rot="10800000">
                <a:off x="8761016"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6" name="Google Shape;23016;p25"/>
              <p:cNvSpPr/>
              <p:nvPr/>
            </p:nvSpPr>
            <p:spPr>
              <a:xfrm flipH="1" rot="10800000">
                <a:off x="897584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7" name="Google Shape;23017;p25"/>
              <p:cNvSpPr/>
              <p:nvPr/>
            </p:nvSpPr>
            <p:spPr>
              <a:xfrm flipH="1" rot="10800000">
                <a:off x="-46739"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8" name="Google Shape;23018;p25"/>
              <p:cNvSpPr/>
              <p:nvPr/>
            </p:nvSpPr>
            <p:spPr>
              <a:xfrm flipH="1" rot="10800000">
                <a:off x="16808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9" name="Google Shape;23019;p25"/>
              <p:cNvSpPr/>
              <p:nvPr/>
            </p:nvSpPr>
            <p:spPr>
              <a:xfrm flipH="1" rot="10800000">
                <a:off x="38290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0" name="Google Shape;23020;p25"/>
              <p:cNvSpPr/>
              <p:nvPr/>
            </p:nvSpPr>
            <p:spPr>
              <a:xfrm flipH="1" rot="10800000">
                <a:off x="59773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1" name="Google Shape;23021;p25"/>
              <p:cNvSpPr/>
              <p:nvPr/>
            </p:nvSpPr>
            <p:spPr>
              <a:xfrm flipH="1" rot="10800000">
                <a:off x="81255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2" name="Google Shape;23022;p25"/>
              <p:cNvSpPr/>
              <p:nvPr/>
            </p:nvSpPr>
            <p:spPr>
              <a:xfrm flipH="1" rot="10800000">
                <a:off x="102737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3" name="Google Shape;23023;p25"/>
              <p:cNvSpPr/>
              <p:nvPr/>
            </p:nvSpPr>
            <p:spPr>
              <a:xfrm flipH="1" rot="10800000">
                <a:off x="124220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4" name="Google Shape;23024;p25"/>
              <p:cNvSpPr/>
              <p:nvPr/>
            </p:nvSpPr>
            <p:spPr>
              <a:xfrm flipH="1" rot="10800000">
                <a:off x="145702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5" name="Google Shape;23025;p25"/>
              <p:cNvSpPr/>
              <p:nvPr/>
            </p:nvSpPr>
            <p:spPr>
              <a:xfrm flipH="1" rot="10800000">
                <a:off x="167184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6" name="Google Shape;23026;p25"/>
              <p:cNvSpPr/>
              <p:nvPr/>
            </p:nvSpPr>
            <p:spPr>
              <a:xfrm flipH="1" rot="10800000">
                <a:off x="188667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7" name="Google Shape;23027;p25"/>
              <p:cNvSpPr/>
              <p:nvPr/>
            </p:nvSpPr>
            <p:spPr>
              <a:xfrm flipH="1" rot="10800000">
                <a:off x="210149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8" name="Google Shape;23028;p25"/>
              <p:cNvSpPr/>
              <p:nvPr/>
            </p:nvSpPr>
            <p:spPr>
              <a:xfrm flipH="1" rot="10800000">
                <a:off x="231631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9" name="Google Shape;23029;p25"/>
              <p:cNvSpPr/>
              <p:nvPr/>
            </p:nvSpPr>
            <p:spPr>
              <a:xfrm flipH="1" rot="10800000">
                <a:off x="253114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0" name="Google Shape;23030;p25"/>
              <p:cNvSpPr/>
              <p:nvPr/>
            </p:nvSpPr>
            <p:spPr>
              <a:xfrm flipH="1" rot="10800000">
                <a:off x="274596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1" name="Google Shape;23031;p25"/>
              <p:cNvSpPr/>
              <p:nvPr/>
            </p:nvSpPr>
            <p:spPr>
              <a:xfrm flipH="1" rot="10800000">
                <a:off x="296078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2" name="Google Shape;23032;p25"/>
              <p:cNvSpPr/>
              <p:nvPr/>
            </p:nvSpPr>
            <p:spPr>
              <a:xfrm flipH="1" rot="10800000">
                <a:off x="317561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3" name="Google Shape;23033;p25"/>
              <p:cNvSpPr/>
              <p:nvPr/>
            </p:nvSpPr>
            <p:spPr>
              <a:xfrm flipH="1" rot="10800000">
                <a:off x="339043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4" name="Google Shape;23034;p25"/>
              <p:cNvSpPr/>
              <p:nvPr/>
            </p:nvSpPr>
            <p:spPr>
              <a:xfrm flipH="1" rot="10800000">
                <a:off x="360525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5" name="Google Shape;23035;p25"/>
              <p:cNvSpPr/>
              <p:nvPr/>
            </p:nvSpPr>
            <p:spPr>
              <a:xfrm flipH="1" rot="10800000">
                <a:off x="382008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6" name="Google Shape;23036;p25"/>
              <p:cNvSpPr/>
              <p:nvPr/>
            </p:nvSpPr>
            <p:spPr>
              <a:xfrm flipH="1" rot="10800000">
                <a:off x="403490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7" name="Google Shape;23037;p25"/>
              <p:cNvSpPr/>
              <p:nvPr/>
            </p:nvSpPr>
            <p:spPr>
              <a:xfrm flipH="1" rot="10800000">
                <a:off x="424972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8" name="Google Shape;23038;p25"/>
              <p:cNvSpPr/>
              <p:nvPr/>
            </p:nvSpPr>
            <p:spPr>
              <a:xfrm flipH="1" rot="10800000">
                <a:off x="446455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9" name="Google Shape;23039;p25"/>
              <p:cNvSpPr/>
              <p:nvPr/>
            </p:nvSpPr>
            <p:spPr>
              <a:xfrm flipH="1" rot="10800000">
                <a:off x="467937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0" name="Google Shape;23040;p25"/>
              <p:cNvSpPr/>
              <p:nvPr/>
            </p:nvSpPr>
            <p:spPr>
              <a:xfrm flipH="1" rot="10800000">
                <a:off x="489419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1" name="Google Shape;23041;p25"/>
              <p:cNvSpPr/>
              <p:nvPr/>
            </p:nvSpPr>
            <p:spPr>
              <a:xfrm flipH="1" rot="10800000">
                <a:off x="510902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2" name="Google Shape;23042;p25"/>
              <p:cNvSpPr/>
              <p:nvPr/>
            </p:nvSpPr>
            <p:spPr>
              <a:xfrm flipH="1" rot="10800000">
                <a:off x="532384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3" name="Google Shape;23043;p25"/>
              <p:cNvSpPr/>
              <p:nvPr/>
            </p:nvSpPr>
            <p:spPr>
              <a:xfrm flipH="1" rot="10800000">
                <a:off x="553866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4" name="Google Shape;23044;p25"/>
              <p:cNvSpPr/>
              <p:nvPr/>
            </p:nvSpPr>
            <p:spPr>
              <a:xfrm flipH="1" rot="10800000">
                <a:off x="575349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5" name="Google Shape;23045;p25"/>
              <p:cNvSpPr/>
              <p:nvPr/>
            </p:nvSpPr>
            <p:spPr>
              <a:xfrm flipH="1" rot="10800000">
                <a:off x="596831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6" name="Google Shape;23046;p25"/>
              <p:cNvSpPr/>
              <p:nvPr/>
            </p:nvSpPr>
            <p:spPr>
              <a:xfrm flipH="1" rot="10800000">
                <a:off x="618313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7" name="Google Shape;23047;p25"/>
              <p:cNvSpPr/>
              <p:nvPr/>
            </p:nvSpPr>
            <p:spPr>
              <a:xfrm flipH="1" rot="10800000">
                <a:off x="639796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8" name="Google Shape;23048;p25"/>
              <p:cNvSpPr/>
              <p:nvPr/>
            </p:nvSpPr>
            <p:spPr>
              <a:xfrm flipH="1" rot="10800000">
                <a:off x="661278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9" name="Google Shape;23049;p25"/>
              <p:cNvSpPr/>
              <p:nvPr/>
            </p:nvSpPr>
            <p:spPr>
              <a:xfrm flipH="1" rot="10800000">
                <a:off x="682760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0" name="Google Shape;23050;p25"/>
              <p:cNvSpPr/>
              <p:nvPr/>
            </p:nvSpPr>
            <p:spPr>
              <a:xfrm flipH="1" rot="10800000">
                <a:off x="704243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1" name="Google Shape;23051;p25"/>
              <p:cNvSpPr/>
              <p:nvPr/>
            </p:nvSpPr>
            <p:spPr>
              <a:xfrm flipH="1" rot="10800000">
                <a:off x="725725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2" name="Google Shape;23052;p25"/>
              <p:cNvSpPr/>
              <p:nvPr/>
            </p:nvSpPr>
            <p:spPr>
              <a:xfrm flipH="1" rot="10800000">
                <a:off x="747207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3" name="Google Shape;23053;p25"/>
              <p:cNvSpPr/>
              <p:nvPr/>
            </p:nvSpPr>
            <p:spPr>
              <a:xfrm flipH="1" rot="10800000">
                <a:off x="768690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4" name="Google Shape;23054;p25"/>
              <p:cNvSpPr/>
              <p:nvPr/>
            </p:nvSpPr>
            <p:spPr>
              <a:xfrm flipH="1" rot="10800000">
                <a:off x="790172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5" name="Google Shape;23055;p25"/>
              <p:cNvSpPr/>
              <p:nvPr/>
            </p:nvSpPr>
            <p:spPr>
              <a:xfrm flipH="1" rot="10800000">
                <a:off x="8116546"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6" name="Google Shape;23056;p25"/>
              <p:cNvSpPr/>
              <p:nvPr/>
            </p:nvSpPr>
            <p:spPr>
              <a:xfrm flipH="1" rot="10800000">
                <a:off x="833137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7" name="Google Shape;23057;p25"/>
              <p:cNvSpPr/>
              <p:nvPr/>
            </p:nvSpPr>
            <p:spPr>
              <a:xfrm flipH="1" rot="10800000">
                <a:off x="854619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8" name="Google Shape;23058;p25"/>
              <p:cNvSpPr/>
              <p:nvPr/>
            </p:nvSpPr>
            <p:spPr>
              <a:xfrm flipH="1" rot="10800000">
                <a:off x="8761016"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9" name="Google Shape;23059;p25"/>
              <p:cNvSpPr/>
              <p:nvPr/>
            </p:nvSpPr>
            <p:spPr>
              <a:xfrm flipH="1" rot="10800000">
                <a:off x="897584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0" name="Google Shape;23060;p25"/>
              <p:cNvSpPr/>
              <p:nvPr/>
            </p:nvSpPr>
            <p:spPr>
              <a:xfrm flipH="1" rot="10800000">
                <a:off x="-46739"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1" name="Google Shape;23061;p25"/>
              <p:cNvSpPr/>
              <p:nvPr/>
            </p:nvSpPr>
            <p:spPr>
              <a:xfrm flipH="1" rot="10800000">
                <a:off x="16808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2" name="Google Shape;23062;p25"/>
              <p:cNvSpPr/>
              <p:nvPr/>
            </p:nvSpPr>
            <p:spPr>
              <a:xfrm flipH="1" rot="10800000">
                <a:off x="38290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3" name="Google Shape;23063;p25"/>
              <p:cNvSpPr/>
              <p:nvPr/>
            </p:nvSpPr>
            <p:spPr>
              <a:xfrm flipH="1" rot="10800000">
                <a:off x="59773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4" name="Google Shape;23064;p25"/>
              <p:cNvSpPr/>
              <p:nvPr/>
            </p:nvSpPr>
            <p:spPr>
              <a:xfrm flipH="1" rot="10800000">
                <a:off x="81255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5" name="Google Shape;23065;p25"/>
              <p:cNvSpPr/>
              <p:nvPr/>
            </p:nvSpPr>
            <p:spPr>
              <a:xfrm flipH="1" rot="10800000">
                <a:off x="102737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6" name="Google Shape;23066;p25"/>
              <p:cNvSpPr/>
              <p:nvPr/>
            </p:nvSpPr>
            <p:spPr>
              <a:xfrm flipH="1" rot="10800000">
                <a:off x="124220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7" name="Google Shape;23067;p25"/>
              <p:cNvSpPr/>
              <p:nvPr/>
            </p:nvSpPr>
            <p:spPr>
              <a:xfrm flipH="1" rot="10800000">
                <a:off x="145702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8" name="Google Shape;23068;p25"/>
              <p:cNvSpPr/>
              <p:nvPr/>
            </p:nvSpPr>
            <p:spPr>
              <a:xfrm flipH="1" rot="10800000">
                <a:off x="167184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9" name="Google Shape;23069;p25"/>
              <p:cNvSpPr/>
              <p:nvPr/>
            </p:nvSpPr>
            <p:spPr>
              <a:xfrm flipH="1" rot="10800000">
                <a:off x="188667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0" name="Google Shape;23070;p25"/>
              <p:cNvSpPr/>
              <p:nvPr/>
            </p:nvSpPr>
            <p:spPr>
              <a:xfrm flipH="1" rot="10800000">
                <a:off x="210149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1" name="Google Shape;23071;p25"/>
              <p:cNvSpPr/>
              <p:nvPr/>
            </p:nvSpPr>
            <p:spPr>
              <a:xfrm flipH="1" rot="10800000">
                <a:off x="231631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2" name="Google Shape;23072;p25"/>
              <p:cNvSpPr/>
              <p:nvPr/>
            </p:nvSpPr>
            <p:spPr>
              <a:xfrm flipH="1" rot="10800000">
                <a:off x="253114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3" name="Google Shape;23073;p25"/>
              <p:cNvSpPr/>
              <p:nvPr/>
            </p:nvSpPr>
            <p:spPr>
              <a:xfrm flipH="1" rot="10800000">
                <a:off x="274596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4" name="Google Shape;23074;p25"/>
              <p:cNvSpPr/>
              <p:nvPr/>
            </p:nvSpPr>
            <p:spPr>
              <a:xfrm flipH="1" rot="10800000">
                <a:off x="296078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5" name="Google Shape;23075;p25"/>
              <p:cNvSpPr/>
              <p:nvPr/>
            </p:nvSpPr>
            <p:spPr>
              <a:xfrm flipH="1" rot="10800000">
                <a:off x="317561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6" name="Google Shape;23076;p25"/>
              <p:cNvSpPr/>
              <p:nvPr/>
            </p:nvSpPr>
            <p:spPr>
              <a:xfrm flipH="1" rot="10800000">
                <a:off x="339043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7" name="Google Shape;23077;p25"/>
              <p:cNvSpPr/>
              <p:nvPr/>
            </p:nvSpPr>
            <p:spPr>
              <a:xfrm flipH="1" rot="10800000">
                <a:off x="360525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8" name="Google Shape;23078;p25"/>
              <p:cNvSpPr/>
              <p:nvPr/>
            </p:nvSpPr>
            <p:spPr>
              <a:xfrm flipH="1" rot="10800000">
                <a:off x="382008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9" name="Google Shape;23079;p25"/>
              <p:cNvSpPr/>
              <p:nvPr/>
            </p:nvSpPr>
            <p:spPr>
              <a:xfrm flipH="1" rot="10800000">
                <a:off x="403490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0" name="Google Shape;23080;p25"/>
              <p:cNvSpPr/>
              <p:nvPr/>
            </p:nvSpPr>
            <p:spPr>
              <a:xfrm flipH="1" rot="10800000">
                <a:off x="424972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1" name="Google Shape;23081;p25"/>
              <p:cNvSpPr/>
              <p:nvPr/>
            </p:nvSpPr>
            <p:spPr>
              <a:xfrm flipH="1" rot="10800000">
                <a:off x="446455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2" name="Google Shape;23082;p25"/>
              <p:cNvSpPr/>
              <p:nvPr/>
            </p:nvSpPr>
            <p:spPr>
              <a:xfrm flipH="1" rot="10800000">
                <a:off x="467937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3" name="Google Shape;23083;p25"/>
              <p:cNvSpPr/>
              <p:nvPr/>
            </p:nvSpPr>
            <p:spPr>
              <a:xfrm flipH="1" rot="10800000">
                <a:off x="489419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4" name="Google Shape;23084;p25"/>
              <p:cNvSpPr/>
              <p:nvPr/>
            </p:nvSpPr>
            <p:spPr>
              <a:xfrm flipH="1" rot="10800000">
                <a:off x="510902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5" name="Google Shape;23085;p25"/>
              <p:cNvSpPr/>
              <p:nvPr/>
            </p:nvSpPr>
            <p:spPr>
              <a:xfrm flipH="1" rot="10800000">
                <a:off x="532384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6" name="Google Shape;23086;p25"/>
              <p:cNvSpPr/>
              <p:nvPr/>
            </p:nvSpPr>
            <p:spPr>
              <a:xfrm flipH="1" rot="10800000">
                <a:off x="553866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7" name="Google Shape;23087;p25"/>
              <p:cNvSpPr/>
              <p:nvPr/>
            </p:nvSpPr>
            <p:spPr>
              <a:xfrm flipH="1" rot="10800000">
                <a:off x="575349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8" name="Google Shape;23088;p25"/>
              <p:cNvSpPr/>
              <p:nvPr/>
            </p:nvSpPr>
            <p:spPr>
              <a:xfrm flipH="1" rot="10800000">
                <a:off x="596831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9" name="Google Shape;23089;p25"/>
              <p:cNvSpPr/>
              <p:nvPr/>
            </p:nvSpPr>
            <p:spPr>
              <a:xfrm flipH="1" rot="10800000">
                <a:off x="618313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0" name="Google Shape;23090;p25"/>
              <p:cNvSpPr/>
              <p:nvPr/>
            </p:nvSpPr>
            <p:spPr>
              <a:xfrm flipH="1" rot="10800000">
                <a:off x="639796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1" name="Google Shape;23091;p25"/>
              <p:cNvSpPr/>
              <p:nvPr/>
            </p:nvSpPr>
            <p:spPr>
              <a:xfrm flipH="1" rot="10800000">
                <a:off x="661278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2" name="Google Shape;23092;p25"/>
              <p:cNvSpPr/>
              <p:nvPr/>
            </p:nvSpPr>
            <p:spPr>
              <a:xfrm flipH="1" rot="10800000">
                <a:off x="682760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3" name="Google Shape;23093;p25"/>
              <p:cNvSpPr/>
              <p:nvPr/>
            </p:nvSpPr>
            <p:spPr>
              <a:xfrm flipH="1" rot="10800000">
                <a:off x="704243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4" name="Google Shape;23094;p25"/>
              <p:cNvSpPr/>
              <p:nvPr/>
            </p:nvSpPr>
            <p:spPr>
              <a:xfrm flipH="1" rot="10800000">
                <a:off x="725725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5" name="Google Shape;23095;p25"/>
              <p:cNvSpPr/>
              <p:nvPr/>
            </p:nvSpPr>
            <p:spPr>
              <a:xfrm flipH="1" rot="10800000">
                <a:off x="747207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6" name="Google Shape;23096;p25"/>
              <p:cNvSpPr/>
              <p:nvPr/>
            </p:nvSpPr>
            <p:spPr>
              <a:xfrm flipH="1" rot="10800000">
                <a:off x="768690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7" name="Google Shape;23097;p25"/>
              <p:cNvSpPr/>
              <p:nvPr/>
            </p:nvSpPr>
            <p:spPr>
              <a:xfrm flipH="1" rot="10800000">
                <a:off x="790172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8" name="Google Shape;23098;p25"/>
              <p:cNvSpPr/>
              <p:nvPr/>
            </p:nvSpPr>
            <p:spPr>
              <a:xfrm flipH="1" rot="10800000">
                <a:off x="8116546"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9" name="Google Shape;23099;p25"/>
              <p:cNvSpPr/>
              <p:nvPr/>
            </p:nvSpPr>
            <p:spPr>
              <a:xfrm flipH="1" rot="10800000">
                <a:off x="833137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0" name="Google Shape;23100;p25"/>
              <p:cNvSpPr/>
              <p:nvPr/>
            </p:nvSpPr>
            <p:spPr>
              <a:xfrm flipH="1" rot="10800000">
                <a:off x="854619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1" name="Google Shape;23101;p25"/>
              <p:cNvSpPr/>
              <p:nvPr/>
            </p:nvSpPr>
            <p:spPr>
              <a:xfrm flipH="1" rot="10800000">
                <a:off x="8761016"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2" name="Google Shape;23102;p25"/>
              <p:cNvSpPr/>
              <p:nvPr/>
            </p:nvSpPr>
            <p:spPr>
              <a:xfrm flipH="1" rot="10800000">
                <a:off x="897584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3" name="Google Shape;23103;p25"/>
              <p:cNvSpPr/>
              <p:nvPr/>
            </p:nvSpPr>
            <p:spPr>
              <a:xfrm flipH="1" rot="10800000">
                <a:off x="-46739"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4" name="Google Shape;23104;p25"/>
              <p:cNvSpPr/>
              <p:nvPr/>
            </p:nvSpPr>
            <p:spPr>
              <a:xfrm flipH="1" rot="10800000">
                <a:off x="16808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5" name="Google Shape;23105;p25"/>
              <p:cNvSpPr/>
              <p:nvPr/>
            </p:nvSpPr>
            <p:spPr>
              <a:xfrm flipH="1" rot="10800000">
                <a:off x="38290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6" name="Google Shape;23106;p25"/>
              <p:cNvSpPr/>
              <p:nvPr/>
            </p:nvSpPr>
            <p:spPr>
              <a:xfrm flipH="1" rot="10800000">
                <a:off x="59773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7" name="Google Shape;23107;p25"/>
              <p:cNvSpPr/>
              <p:nvPr/>
            </p:nvSpPr>
            <p:spPr>
              <a:xfrm flipH="1" rot="10800000">
                <a:off x="81255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8" name="Google Shape;23108;p25"/>
              <p:cNvSpPr/>
              <p:nvPr/>
            </p:nvSpPr>
            <p:spPr>
              <a:xfrm flipH="1" rot="10800000">
                <a:off x="102737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9" name="Google Shape;23109;p25"/>
              <p:cNvSpPr/>
              <p:nvPr/>
            </p:nvSpPr>
            <p:spPr>
              <a:xfrm flipH="1" rot="10800000">
                <a:off x="124220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0" name="Google Shape;23110;p25"/>
              <p:cNvSpPr/>
              <p:nvPr/>
            </p:nvSpPr>
            <p:spPr>
              <a:xfrm flipH="1" rot="10800000">
                <a:off x="145702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1" name="Google Shape;23111;p25"/>
              <p:cNvSpPr/>
              <p:nvPr/>
            </p:nvSpPr>
            <p:spPr>
              <a:xfrm flipH="1" rot="10800000">
                <a:off x="167184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2" name="Google Shape;23112;p25"/>
              <p:cNvSpPr/>
              <p:nvPr/>
            </p:nvSpPr>
            <p:spPr>
              <a:xfrm flipH="1" rot="10800000">
                <a:off x="188667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3" name="Google Shape;23113;p25"/>
              <p:cNvSpPr/>
              <p:nvPr/>
            </p:nvSpPr>
            <p:spPr>
              <a:xfrm flipH="1" rot="10800000">
                <a:off x="210149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4" name="Google Shape;23114;p25"/>
              <p:cNvSpPr/>
              <p:nvPr/>
            </p:nvSpPr>
            <p:spPr>
              <a:xfrm flipH="1" rot="10800000">
                <a:off x="231631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5" name="Google Shape;23115;p25"/>
              <p:cNvSpPr/>
              <p:nvPr/>
            </p:nvSpPr>
            <p:spPr>
              <a:xfrm flipH="1" rot="10800000">
                <a:off x="253114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6" name="Google Shape;23116;p25"/>
              <p:cNvSpPr/>
              <p:nvPr/>
            </p:nvSpPr>
            <p:spPr>
              <a:xfrm flipH="1" rot="10800000">
                <a:off x="274596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7" name="Google Shape;23117;p25"/>
              <p:cNvSpPr/>
              <p:nvPr/>
            </p:nvSpPr>
            <p:spPr>
              <a:xfrm flipH="1" rot="10800000">
                <a:off x="296078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8" name="Google Shape;23118;p25"/>
              <p:cNvSpPr/>
              <p:nvPr/>
            </p:nvSpPr>
            <p:spPr>
              <a:xfrm flipH="1" rot="10800000">
                <a:off x="317561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9" name="Google Shape;23119;p25"/>
              <p:cNvSpPr/>
              <p:nvPr/>
            </p:nvSpPr>
            <p:spPr>
              <a:xfrm flipH="1" rot="10800000">
                <a:off x="339043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0" name="Google Shape;23120;p25"/>
              <p:cNvSpPr/>
              <p:nvPr/>
            </p:nvSpPr>
            <p:spPr>
              <a:xfrm flipH="1" rot="10800000">
                <a:off x="360525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1" name="Google Shape;23121;p25"/>
              <p:cNvSpPr/>
              <p:nvPr/>
            </p:nvSpPr>
            <p:spPr>
              <a:xfrm flipH="1" rot="10800000">
                <a:off x="382008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2" name="Google Shape;23122;p25"/>
              <p:cNvSpPr/>
              <p:nvPr/>
            </p:nvSpPr>
            <p:spPr>
              <a:xfrm flipH="1" rot="10800000">
                <a:off x="403490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3" name="Google Shape;23123;p25"/>
              <p:cNvSpPr/>
              <p:nvPr/>
            </p:nvSpPr>
            <p:spPr>
              <a:xfrm flipH="1" rot="10800000">
                <a:off x="424972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4" name="Google Shape;23124;p25"/>
              <p:cNvSpPr/>
              <p:nvPr/>
            </p:nvSpPr>
            <p:spPr>
              <a:xfrm flipH="1" rot="10800000">
                <a:off x="446455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5" name="Google Shape;23125;p25"/>
              <p:cNvSpPr/>
              <p:nvPr/>
            </p:nvSpPr>
            <p:spPr>
              <a:xfrm flipH="1" rot="10800000">
                <a:off x="467937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6" name="Google Shape;23126;p25"/>
              <p:cNvSpPr/>
              <p:nvPr/>
            </p:nvSpPr>
            <p:spPr>
              <a:xfrm flipH="1" rot="10800000">
                <a:off x="489419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7" name="Google Shape;23127;p25"/>
              <p:cNvSpPr/>
              <p:nvPr/>
            </p:nvSpPr>
            <p:spPr>
              <a:xfrm flipH="1" rot="10800000">
                <a:off x="510902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8" name="Google Shape;23128;p25"/>
              <p:cNvSpPr/>
              <p:nvPr/>
            </p:nvSpPr>
            <p:spPr>
              <a:xfrm flipH="1" rot="10800000">
                <a:off x="532384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9" name="Google Shape;23129;p25"/>
              <p:cNvSpPr/>
              <p:nvPr/>
            </p:nvSpPr>
            <p:spPr>
              <a:xfrm flipH="1" rot="10800000">
                <a:off x="553866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0" name="Google Shape;23130;p25"/>
              <p:cNvSpPr/>
              <p:nvPr/>
            </p:nvSpPr>
            <p:spPr>
              <a:xfrm flipH="1" rot="10800000">
                <a:off x="575349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1" name="Google Shape;23131;p25"/>
              <p:cNvSpPr/>
              <p:nvPr/>
            </p:nvSpPr>
            <p:spPr>
              <a:xfrm flipH="1" rot="10800000">
                <a:off x="596831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2" name="Google Shape;23132;p25"/>
              <p:cNvSpPr/>
              <p:nvPr/>
            </p:nvSpPr>
            <p:spPr>
              <a:xfrm flipH="1" rot="10800000">
                <a:off x="618313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3" name="Google Shape;23133;p25"/>
              <p:cNvSpPr/>
              <p:nvPr/>
            </p:nvSpPr>
            <p:spPr>
              <a:xfrm flipH="1" rot="10800000">
                <a:off x="639796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4" name="Google Shape;23134;p25"/>
              <p:cNvSpPr/>
              <p:nvPr/>
            </p:nvSpPr>
            <p:spPr>
              <a:xfrm flipH="1" rot="10800000">
                <a:off x="661278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5" name="Google Shape;23135;p25"/>
              <p:cNvSpPr/>
              <p:nvPr/>
            </p:nvSpPr>
            <p:spPr>
              <a:xfrm flipH="1" rot="10800000">
                <a:off x="682760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6" name="Google Shape;23136;p25"/>
              <p:cNvSpPr/>
              <p:nvPr/>
            </p:nvSpPr>
            <p:spPr>
              <a:xfrm flipH="1" rot="10800000">
                <a:off x="704243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7" name="Google Shape;23137;p25"/>
              <p:cNvSpPr/>
              <p:nvPr/>
            </p:nvSpPr>
            <p:spPr>
              <a:xfrm flipH="1" rot="10800000">
                <a:off x="725725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8" name="Google Shape;23138;p25"/>
              <p:cNvSpPr/>
              <p:nvPr/>
            </p:nvSpPr>
            <p:spPr>
              <a:xfrm flipH="1" rot="10800000">
                <a:off x="747207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9" name="Google Shape;23139;p25"/>
              <p:cNvSpPr/>
              <p:nvPr/>
            </p:nvSpPr>
            <p:spPr>
              <a:xfrm flipH="1" rot="10800000">
                <a:off x="768690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0" name="Google Shape;23140;p25"/>
              <p:cNvSpPr/>
              <p:nvPr/>
            </p:nvSpPr>
            <p:spPr>
              <a:xfrm flipH="1" rot="10800000">
                <a:off x="790172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1" name="Google Shape;23141;p25"/>
              <p:cNvSpPr/>
              <p:nvPr/>
            </p:nvSpPr>
            <p:spPr>
              <a:xfrm flipH="1" rot="10800000">
                <a:off x="8116546"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2" name="Google Shape;23142;p25"/>
              <p:cNvSpPr/>
              <p:nvPr/>
            </p:nvSpPr>
            <p:spPr>
              <a:xfrm flipH="1" rot="10800000">
                <a:off x="833137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3" name="Google Shape;23143;p25"/>
              <p:cNvSpPr/>
              <p:nvPr/>
            </p:nvSpPr>
            <p:spPr>
              <a:xfrm flipH="1" rot="10800000">
                <a:off x="854619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4" name="Google Shape;23144;p25"/>
              <p:cNvSpPr/>
              <p:nvPr/>
            </p:nvSpPr>
            <p:spPr>
              <a:xfrm flipH="1" rot="10800000">
                <a:off x="8761016"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5" name="Google Shape;23145;p25"/>
              <p:cNvSpPr/>
              <p:nvPr/>
            </p:nvSpPr>
            <p:spPr>
              <a:xfrm flipH="1" rot="10800000">
                <a:off x="897584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6" name="Google Shape;23146;p25"/>
              <p:cNvSpPr/>
              <p:nvPr/>
            </p:nvSpPr>
            <p:spPr>
              <a:xfrm flipH="1" rot="10800000">
                <a:off x="-46739"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7" name="Google Shape;23147;p25"/>
              <p:cNvSpPr/>
              <p:nvPr/>
            </p:nvSpPr>
            <p:spPr>
              <a:xfrm flipH="1" rot="10800000">
                <a:off x="16808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8" name="Google Shape;23148;p25"/>
              <p:cNvSpPr/>
              <p:nvPr/>
            </p:nvSpPr>
            <p:spPr>
              <a:xfrm flipH="1" rot="10800000">
                <a:off x="38290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9" name="Google Shape;23149;p25"/>
              <p:cNvSpPr/>
              <p:nvPr/>
            </p:nvSpPr>
            <p:spPr>
              <a:xfrm flipH="1" rot="10800000">
                <a:off x="59773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0" name="Google Shape;23150;p25"/>
              <p:cNvSpPr/>
              <p:nvPr/>
            </p:nvSpPr>
            <p:spPr>
              <a:xfrm flipH="1" rot="10800000">
                <a:off x="81255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1" name="Google Shape;23151;p25"/>
              <p:cNvSpPr/>
              <p:nvPr/>
            </p:nvSpPr>
            <p:spPr>
              <a:xfrm flipH="1" rot="10800000">
                <a:off x="102737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2" name="Google Shape;23152;p25"/>
              <p:cNvSpPr/>
              <p:nvPr/>
            </p:nvSpPr>
            <p:spPr>
              <a:xfrm flipH="1" rot="10800000">
                <a:off x="124220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3" name="Google Shape;23153;p25"/>
              <p:cNvSpPr/>
              <p:nvPr/>
            </p:nvSpPr>
            <p:spPr>
              <a:xfrm flipH="1" rot="10800000">
                <a:off x="145702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4" name="Google Shape;23154;p25"/>
              <p:cNvSpPr/>
              <p:nvPr/>
            </p:nvSpPr>
            <p:spPr>
              <a:xfrm flipH="1" rot="10800000">
                <a:off x="167184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5" name="Google Shape;23155;p25"/>
              <p:cNvSpPr/>
              <p:nvPr/>
            </p:nvSpPr>
            <p:spPr>
              <a:xfrm flipH="1" rot="10800000">
                <a:off x="188667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6" name="Google Shape;23156;p25"/>
              <p:cNvSpPr/>
              <p:nvPr/>
            </p:nvSpPr>
            <p:spPr>
              <a:xfrm flipH="1" rot="10800000">
                <a:off x="210149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7" name="Google Shape;23157;p25"/>
              <p:cNvSpPr/>
              <p:nvPr/>
            </p:nvSpPr>
            <p:spPr>
              <a:xfrm flipH="1" rot="10800000">
                <a:off x="231631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8" name="Google Shape;23158;p25"/>
              <p:cNvSpPr/>
              <p:nvPr/>
            </p:nvSpPr>
            <p:spPr>
              <a:xfrm flipH="1" rot="10800000">
                <a:off x="253114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9" name="Google Shape;23159;p25"/>
              <p:cNvSpPr/>
              <p:nvPr/>
            </p:nvSpPr>
            <p:spPr>
              <a:xfrm flipH="1" rot="10800000">
                <a:off x="274596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0" name="Google Shape;23160;p25"/>
              <p:cNvSpPr/>
              <p:nvPr/>
            </p:nvSpPr>
            <p:spPr>
              <a:xfrm flipH="1" rot="10800000">
                <a:off x="296078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1" name="Google Shape;23161;p25"/>
              <p:cNvSpPr/>
              <p:nvPr/>
            </p:nvSpPr>
            <p:spPr>
              <a:xfrm flipH="1" rot="10800000">
                <a:off x="317561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2" name="Google Shape;23162;p25"/>
              <p:cNvSpPr/>
              <p:nvPr/>
            </p:nvSpPr>
            <p:spPr>
              <a:xfrm flipH="1" rot="10800000">
                <a:off x="339043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3" name="Google Shape;23163;p25"/>
              <p:cNvSpPr/>
              <p:nvPr/>
            </p:nvSpPr>
            <p:spPr>
              <a:xfrm flipH="1" rot="10800000">
                <a:off x="360525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4" name="Google Shape;23164;p25"/>
              <p:cNvSpPr/>
              <p:nvPr/>
            </p:nvSpPr>
            <p:spPr>
              <a:xfrm flipH="1" rot="10800000">
                <a:off x="382008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5" name="Google Shape;23165;p25"/>
              <p:cNvSpPr/>
              <p:nvPr/>
            </p:nvSpPr>
            <p:spPr>
              <a:xfrm flipH="1" rot="10800000">
                <a:off x="403490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6" name="Google Shape;23166;p25"/>
              <p:cNvSpPr/>
              <p:nvPr/>
            </p:nvSpPr>
            <p:spPr>
              <a:xfrm flipH="1" rot="10800000">
                <a:off x="424972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7" name="Google Shape;23167;p25"/>
              <p:cNvSpPr/>
              <p:nvPr/>
            </p:nvSpPr>
            <p:spPr>
              <a:xfrm flipH="1" rot="10800000">
                <a:off x="446455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8" name="Google Shape;23168;p25"/>
              <p:cNvSpPr/>
              <p:nvPr/>
            </p:nvSpPr>
            <p:spPr>
              <a:xfrm flipH="1" rot="10800000">
                <a:off x="467937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9" name="Google Shape;23169;p25"/>
              <p:cNvSpPr/>
              <p:nvPr/>
            </p:nvSpPr>
            <p:spPr>
              <a:xfrm flipH="1" rot="10800000">
                <a:off x="489419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0" name="Google Shape;23170;p25"/>
              <p:cNvSpPr/>
              <p:nvPr/>
            </p:nvSpPr>
            <p:spPr>
              <a:xfrm flipH="1" rot="10800000">
                <a:off x="510902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1" name="Google Shape;23171;p25"/>
              <p:cNvSpPr/>
              <p:nvPr/>
            </p:nvSpPr>
            <p:spPr>
              <a:xfrm flipH="1" rot="10800000">
                <a:off x="532384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2" name="Google Shape;23172;p25"/>
              <p:cNvSpPr/>
              <p:nvPr/>
            </p:nvSpPr>
            <p:spPr>
              <a:xfrm flipH="1" rot="10800000">
                <a:off x="553866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3" name="Google Shape;23173;p25"/>
              <p:cNvSpPr/>
              <p:nvPr/>
            </p:nvSpPr>
            <p:spPr>
              <a:xfrm flipH="1" rot="10800000">
                <a:off x="575349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4" name="Google Shape;23174;p25"/>
              <p:cNvSpPr/>
              <p:nvPr/>
            </p:nvSpPr>
            <p:spPr>
              <a:xfrm flipH="1" rot="10800000">
                <a:off x="596831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5" name="Google Shape;23175;p25"/>
              <p:cNvSpPr/>
              <p:nvPr/>
            </p:nvSpPr>
            <p:spPr>
              <a:xfrm flipH="1" rot="10800000">
                <a:off x="618313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6" name="Google Shape;23176;p25"/>
              <p:cNvSpPr/>
              <p:nvPr/>
            </p:nvSpPr>
            <p:spPr>
              <a:xfrm flipH="1" rot="10800000">
                <a:off x="639796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7" name="Google Shape;23177;p25"/>
              <p:cNvSpPr/>
              <p:nvPr/>
            </p:nvSpPr>
            <p:spPr>
              <a:xfrm flipH="1" rot="10800000">
                <a:off x="661278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8" name="Google Shape;23178;p25"/>
              <p:cNvSpPr/>
              <p:nvPr/>
            </p:nvSpPr>
            <p:spPr>
              <a:xfrm flipH="1" rot="10800000">
                <a:off x="682760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9" name="Google Shape;23179;p25"/>
              <p:cNvSpPr/>
              <p:nvPr/>
            </p:nvSpPr>
            <p:spPr>
              <a:xfrm flipH="1" rot="10800000">
                <a:off x="704243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0" name="Google Shape;23180;p25"/>
              <p:cNvSpPr/>
              <p:nvPr/>
            </p:nvSpPr>
            <p:spPr>
              <a:xfrm flipH="1" rot="10800000">
                <a:off x="725725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1" name="Google Shape;23181;p25"/>
              <p:cNvSpPr/>
              <p:nvPr/>
            </p:nvSpPr>
            <p:spPr>
              <a:xfrm flipH="1" rot="10800000">
                <a:off x="747207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2" name="Google Shape;23182;p25"/>
              <p:cNvSpPr/>
              <p:nvPr/>
            </p:nvSpPr>
            <p:spPr>
              <a:xfrm flipH="1" rot="10800000">
                <a:off x="768690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3" name="Google Shape;23183;p25"/>
              <p:cNvSpPr/>
              <p:nvPr/>
            </p:nvSpPr>
            <p:spPr>
              <a:xfrm flipH="1" rot="10800000">
                <a:off x="790172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4" name="Google Shape;23184;p25"/>
              <p:cNvSpPr/>
              <p:nvPr/>
            </p:nvSpPr>
            <p:spPr>
              <a:xfrm flipH="1" rot="10800000">
                <a:off x="8116546"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5" name="Google Shape;23185;p25"/>
              <p:cNvSpPr/>
              <p:nvPr/>
            </p:nvSpPr>
            <p:spPr>
              <a:xfrm flipH="1" rot="10800000">
                <a:off x="833137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6" name="Google Shape;23186;p25"/>
              <p:cNvSpPr/>
              <p:nvPr/>
            </p:nvSpPr>
            <p:spPr>
              <a:xfrm flipH="1" rot="10800000">
                <a:off x="854619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7" name="Google Shape;23187;p25"/>
              <p:cNvSpPr/>
              <p:nvPr/>
            </p:nvSpPr>
            <p:spPr>
              <a:xfrm flipH="1" rot="10800000">
                <a:off x="8761016"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8" name="Google Shape;23188;p25"/>
              <p:cNvSpPr/>
              <p:nvPr/>
            </p:nvSpPr>
            <p:spPr>
              <a:xfrm flipH="1" rot="10800000">
                <a:off x="897584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9" name="Google Shape;23189;p25"/>
              <p:cNvSpPr/>
              <p:nvPr/>
            </p:nvSpPr>
            <p:spPr>
              <a:xfrm flipH="1" rot="10800000">
                <a:off x="-46739"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0" name="Google Shape;23190;p25"/>
              <p:cNvSpPr/>
              <p:nvPr/>
            </p:nvSpPr>
            <p:spPr>
              <a:xfrm flipH="1" rot="10800000">
                <a:off x="16808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1" name="Google Shape;23191;p25"/>
              <p:cNvSpPr/>
              <p:nvPr/>
            </p:nvSpPr>
            <p:spPr>
              <a:xfrm flipH="1" rot="10800000">
                <a:off x="38290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2" name="Google Shape;23192;p25"/>
              <p:cNvSpPr/>
              <p:nvPr/>
            </p:nvSpPr>
            <p:spPr>
              <a:xfrm flipH="1" rot="10800000">
                <a:off x="59773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3" name="Google Shape;23193;p25"/>
              <p:cNvSpPr/>
              <p:nvPr/>
            </p:nvSpPr>
            <p:spPr>
              <a:xfrm flipH="1" rot="10800000">
                <a:off x="81255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4" name="Google Shape;23194;p25"/>
              <p:cNvSpPr/>
              <p:nvPr/>
            </p:nvSpPr>
            <p:spPr>
              <a:xfrm flipH="1" rot="10800000">
                <a:off x="102737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5" name="Google Shape;23195;p25"/>
              <p:cNvSpPr/>
              <p:nvPr/>
            </p:nvSpPr>
            <p:spPr>
              <a:xfrm flipH="1" rot="10800000">
                <a:off x="124220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6" name="Google Shape;23196;p25"/>
              <p:cNvSpPr/>
              <p:nvPr/>
            </p:nvSpPr>
            <p:spPr>
              <a:xfrm flipH="1" rot="10800000">
                <a:off x="145702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7" name="Google Shape;23197;p25"/>
              <p:cNvSpPr/>
              <p:nvPr/>
            </p:nvSpPr>
            <p:spPr>
              <a:xfrm flipH="1" rot="10800000">
                <a:off x="167184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8" name="Google Shape;23198;p25"/>
              <p:cNvSpPr/>
              <p:nvPr/>
            </p:nvSpPr>
            <p:spPr>
              <a:xfrm flipH="1" rot="10800000">
                <a:off x="188667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9" name="Google Shape;23199;p25"/>
              <p:cNvSpPr/>
              <p:nvPr/>
            </p:nvSpPr>
            <p:spPr>
              <a:xfrm flipH="1" rot="10800000">
                <a:off x="210149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0" name="Google Shape;23200;p25"/>
              <p:cNvSpPr/>
              <p:nvPr/>
            </p:nvSpPr>
            <p:spPr>
              <a:xfrm flipH="1" rot="10800000">
                <a:off x="231631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1" name="Google Shape;23201;p25"/>
              <p:cNvSpPr/>
              <p:nvPr/>
            </p:nvSpPr>
            <p:spPr>
              <a:xfrm flipH="1" rot="10800000">
                <a:off x="253114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2" name="Google Shape;23202;p25"/>
              <p:cNvSpPr/>
              <p:nvPr/>
            </p:nvSpPr>
            <p:spPr>
              <a:xfrm flipH="1" rot="10800000">
                <a:off x="274596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3" name="Google Shape;23203;p25"/>
              <p:cNvSpPr/>
              <p:nvPr/>
            </p:nvSpPr>
            <p:spPr>
              <a:xfrm flipH="1" rot="10800000">
                <a:off x="296078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4" name="Google Shape;23204;p25"/>
              <p:cNvSpPr/>
              <p:nvPr/>
            </p:nvSpPr>
            <p:spPr>
              <a:xfrm flipH="1" rot="10800000">
                <a:off x="317561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5" name="Google Shape;23205;p25"/>
              <p:cNvSpPr/>
              <p:nvPr/>
            </p:nvSpPr>
            <p:spPr>
              <a:xfrm flipH="1" rot="10800000">
                <a:off x="339043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6" name="Google Shape;23206;p25"/>
              <p:cNvSpPr/>
              <p:nvPr/>
            </p:nvSpPr>
            <p:spPr>
              <a:xfrm flipH="1" rot="10800000">
                <a:off x="360525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7" name="Google Shape;23207;p25"/>
              <p:cNvSpPr/>
              <p:nvPr/>
            </p:nvSpPr>
            <p:spPr>
              <a:xfrm flipH="1" rot="10800000">
                <a:off x="382008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8" name="Google Shape;23208;p25"/>
              <p:cNvSpPr/>
              <p:nvPr/>
            </p:nvSpPr>
            <p:spPr>
              <a:xfrm flipH="1" rot="10800000">
                <a:off x="403490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9" name="Google Shape;23209;p25"/>
              <p:cNvSpPr/>
              <p:nvPr/>
            </p:nvSpPr>
            <p:spPr>
              <a:xfrm flipH="1" rot="10800000">
                <a:off x="424972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0" name="Google Shape;23210;p25"/>
              <p:cNvSpPr/>
              <p:nvPr/>
            </p:nvSpPr>
            <p:spPr>
              <a:xfrm flipH="1" rot="10800000">
                <a:off x="446455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1" name="Google Shape;23211;p25"/>
              <p:cNvSpPr/>
              <p:nvPr/>
            </p:nvSpPr>
            <p:spPr>
              <a:xfrm flipH="1" rot="10800000">
                <a:off x="467937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2" name="Google Shape;23212;p25"/>
              <p:cNvSpPr/>
              <p:nvPr/>
            </p:nvSpPr>
            <p:spPr>
              <a:xfrm flipH="1" rot="10800000">
                <a:off x="489419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3" name="Google Shape;23213;p25"/>
              <p:cNvSpPr/>
              <p:nvPr/>
            </p:nvSpPr>
            <p:spPr>
              <a:xfrm flipH="1" rot="10800000">
                <a:off x="510902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4" name="Google Shape;23214;p25"/>
              <p:cNvSpPr/>
              <p:nvPr/>
            </p:nvSpPr>
            <p:spPr>
              <a:xfrm flipH="1" rot="10800000">
                <a:off x="532384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5" name="Google Shape;23215;p25"/>
              <p:cNvSpPr/>
              <p:nvPr/>
            </p:nvSpPr>
            <p:spPr>
              <a:xfrm flipH="1" rot="10800000">
                <a:off x="553866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6" name="Google Shape;23216;p25"/>
              <p:cNvSpPr/>
              <p:nvPr/>
            </p:nvSpPr>
            <p:spPr>
              <a:xfrm flipH="1" rot="10800000">
                <a:off x="575349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7" name="Google Shape;23217;p25"/>
              <p:cNvSpPr/>
              <p:nvPr/>
            </p:nvSpPr>
            <p:spPr>
              <a:xfrm flipH="1" rot="10800000">
                <a:off x="596831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8" name="Google Shape;23218;p25"/>
              <p:cNvSpPr/>
              <p:nvPr/>
            </p:nvSpPr>
            <p:spPr>
              <a:xfrm flipH="1" rot="10800000">
                <a:off x="618313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9" name="Google Shape;23219;p25"/>
              <p:cNvSpPr/>
              <p:nvPr/>
            </p:nvSpPr>
            <p:spPr>
              <a:xfrm flipH="1" rot="10800000">
                <a:off x="639796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0" name="Google Shape;23220;p25"/>
              <p:cNvSpPr/>
              <p:nvPr/>
            </p:nvSpPr>
            <p:spPr>
              <a:xfrm flipH="1" rot="10800000">
                <a:off x="661278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1" name="Google Shape;23221;p25"/>
              <p:cNvSpPr/>
              <p:nvPr/>
            </p:nvSpPr>
            <p:spPr>
              <a:xfrm flipH="1" rot="10800000">
                <a:off x="682760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2" name="Google Shape;23222;p25"/>
              <p:cNvSpPr/>
              <p:nvPr/>
            </p:nvSpPr>
            <p:spPr>
              <a:xfrm flipH="1" rot="10800000">
                <a:off x="704243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3" name="Google Shape;23223;p25"/>
              <p:cNvSpPr/>
              <p:nvPr/>
            </p:nvSpPr>
            <p:spPr>
              <a:xfrm flipH="1" rot="10800000">
                <a:off x="725725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4" name="Google Shape;23224;p25"/>
              <p:cNvSpPr/>
              <p:nvPr/>
            </p:nvSpPr>
            <p:spPr>
              <a:xfrm flipH="1" rot="10800000">
                <a:off x="747207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5" name="Google Shape;23225;p25"/>
              <p:cNvSpPr/>
              <p:nvPr/>
            </p:nvSpPr>
            <p:spPr>
              <a:xfrm flipH="1" rot="10800000">
                <a:off x="768690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6" name="Google Shape;23226;p25"/>
              <p:cNvSpPr/>
              <p:nvPr/>
            </p:nvSpPr>
            <p:spPr>
              <a:xfrm flipH="1" rot="10800000">
                <a:off x="790172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7" name="Google Shape;23227;p25"/>
              <p:cNvSpPr/>
              <p:nvPr/>
            </p:nvSpPr>
            <p:spPr>
              <a:xfrm flipH="1" rot="10800000">
                <a:off x="8116546"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8" name="Google Shape;23228;p25"/>
              <p:cNvSpPr/>
              <p:nvPr/>
            </p:nvSpPr>
            <p:spPr>
              <a:xfrm flipH="1" rot="10800000">
                <a:off x="833137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9" name="Google Shape;23229;p25"/>
              <p:cNvSpPr/>
              <p:nvPr/>
            </p:nvSpPr>
            <p:spPr>
              <a:xfrm flipH="1" rot="10800000">
                <a:off x="854619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0" name="Google Shape;23230;p25"/>
              <p:cNvSpPr/>
              <p:nvPr/>
            </p:nvSpPr>
            <p:spPr>
              <a:xfrm flipH="1" rot="10800000">
                <a:off x="8761016"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1" name="Google Shape;23231;p25"/>
              <p:cNvSpPr/>
              <p:nvPr/>
            </p:nvSpPr>
            <p:spPr>
              <a:xfrm flipH="1" rot="10800000">
                <a:off x="897584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2" name="Google Shape;23232;p25"/>
              <p:cNvSpPr/>
              <p:nvPr/>
            </p:nvSpPr>
            <p:spPr>
              <a:xfrm flipH="1" rot="10800000">
                <a:off x="-46739"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3" name="Google Shape;23233;p25"/>
              <p:cNvSpPr/>
              <p:nvPr/>
            </p:nvSpPr>
            <p:spPr>
              <a:xfrm flipH="1" rot="10800000">
                <a:off x="16808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4" name="Google Shape;23234;p25"/>
              <p:cNvSpPr/>
              <p:nvPr/>
            </p:nvSpPr>
            <p:spPr>
              <a:xfrm flipH="1" rot="10800000">
                <a:off x="38290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5" name="Google Shape;23235;p25"/>
              <p:cNvSpPr/>
              <p:nvPr/>
            </p:nvSpPr>
            <p:spPr>
              <a:xfrm flipH="1" rot="10800000">
                <a:off x="59773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6" name="Google Shape;23236;p25"/>
              <p:cNvSpPr/>
              <p:nvPr/>
            </p:nvSpPr>
            <p:spPr>
              <a:xfrm flipH="1" rot="10800000">
                <a:off x="81255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7" name="Google Shape;23237;p25"/>
              <p:cNvSpPr/>
              <p:nvPr/>
            </p:nvSpPr>
            <p:spPr>
              <a:xfrm flipH="1" rot="10800000">
                <a:off x="102737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8" name="Google Shape;23238;p25"/>
              <p:cNvSpPr/>
              <p:nvPr/>
            </p:nvSpPr>
            <p:spPr>
              <a:xfrm flipH="1" rot="10800000">
                <a:off x="124220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9" name="Google Shape;23239;p25"/>
              <p:cNvSpPr/>
              <p:nvPr/>
            </p:nvSpPr>
            <p:spPr>
              <a:xfrm flipH="1" rot="10800000">
                <a:off x="145702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0" name="Google Shape;23240;p25"/>
              <p:cNvSpPr/>
              <p:nvPr/>
            </p:nvSpPr>
            <p:spPr>
              <a:xfrm flipH="1" rot="10800000">
                <a:off x="167184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1" name="Google Shape;23241;p25"/>
              <p:cNvSpPr/>
              <p:nvPr/>
            </p:nvSpPr>
            <p:spPr>
              <a:xfrm flipH="1" rot="10800000">
                <a:off x="188667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2" name="Google Shape;23242;p25"/>
              <p:cNvSpPr/>
              <p:nvPr/>
            </p:nvSpPr>
            <p:spPr>
              <a:xfrm flipH="1" rot="10800000">
                <a:off x="210149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3" name="Google Shape;23243;p25"/>
              <p:cNvSpPr/>
              <p:nvPr/>
            </p:nvSpPr>
            <p:spPr>
              <a:xfrm flipH="1" rot="10800000">
                <a:off x="231631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4" name="Google Shape;23244;p25"/>
              <p:cNvSpPr/>
              <p:nvPr/>
            </p:nvSpPr>
            <p:spPr>
              <a:xfrm flipH="1" rot="10800000">
                <a:off x="253114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5" name="Google Shape;23245;p25"/>
              <p:cNvSpPr/>
              <p:nvPr/>
            </p:nvSpPr>
            <p:spPr>
              <a:xfrm flipH="1" rot="10800000">
                <a:off x="274596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6" name="Google Shape;23246;p25"/>
              <p:cNvSpPr/>
              <p:nvPr/>
            </p:nvSpPr>
            <p:spPr>
              <a:xfrm flipH="1" rot="10800000">
                <a:off x="296078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7" name="Google Shape;23247;p25"/>
              <p:cNvSpPr/>
              <p:nvPr/>
            </p:nvSpPr>
            <p:spPr>
              <a:xfrm flipH="1" rot="10800000">
                <a:off x="317561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8" name="Google Shape;23248;p25"/>
              <p:cNvSpPr/>
              <p:nvPr/>
            </p:nvSpPr>
            <p:spPr>
              <a:xfrm flipH="1" rot="10800000">
                <a:off x="339043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9" name="Google Shape;23249;p25"/>
              <p:cNvSpPr/>
              <p:nvPr/>
            </p:nvSpPr>
            <p:spPr>
              <a:xfrm flipH="1" rot="10800000">
                <a:off x="360525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0" name="Google Shape;23250;p25"/>
              <p:cNvSpPr/>
              <p:nvPr/>
            </p:nvSpPr>
            <p:spPr>
              <a:xfrm flipH="1" rot="10800000">
                <a:off x="382008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1" name="Google Shape;23251;p25"/>
              <p:cNvSpPr/>
              <p:nvPr/>
            </p:nvSpPr>
            <p:spPr>
              <a:xfrm flipH="1" rot="10800000">
                <a:off x="403490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2" name="Google Shape;23252;p25"/>
              <p:cNvSpPr/>
              <p:nvPr/>
            </p:nvSpPr>
            <p:spPr>
              <a:xfrm flipH="1" rot="10800000">
                <a:off x="424972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3" name="Google Shape;23253;p25"/>
              <p:cNvSpPr/>
              <p:nvPr/>
            </p:nvSpPr>
            <p:spPr>
              <a:xfrm flipH="1" rot="10800000">
                <a:off x="446455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4" name="Google Shape;23254;p25"/>
              <p:cNvSpPr/>
              <p:nvPr/>
            </p:nvSpPr>
            <p:spPr>
              <a:xfrm flipH="1" rot="10800000">
                <a:off x="467937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5" name="Google Shape;23255;p25"/>
              <p:cNvSpPr/>
              <p:nvPr/>
            </p:nvSpPr>
            <p:spPr>
              <a:xfrm flipH="1" rot="10800000">
                <a:off x="489419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6" name="Google Shape;23256;p25"/>
              <p:cNvSpPr/>
              <p:nvPr/>
            </p:nvSpPr>
            <p:spPr>
              <a:xfrm flipH="1" rot="10800000">
                <a:off x="510902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7" name="Google Shape;23257;p25"/>
              <p:cNvSpPr/>
              <p:nvPr/>
            </p:nvSpPr>
            <p:spPr>
              <a:xfrm flipH="1" rot="10800000">
                <a:off x="532384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8" name="Google Shape;23258;p25"/>
              <p:cNvSpPr/>
              <p:nvPr/>
            </p:nvSpPr>
            <p:spPr>
              <a:xfrm flipH="1" rot="10800000">
                <a:off x="553866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9" name="Google Shape;23259;p25"/>
              <p:cNvSpPr/>
              <p:nvPr/>
            </p:nvSpPr>
            <p:spPr>
              <a:xfrm flipH="1" rot="10800000">
                <a:off x="575349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0" name="Google Shape;23260;p25"/>
              <p:cNvSpPr/>
              <p:nvPr/>
            </p:nvSpPr>
            <p:spPr>
              <a:xfrm flipH="1" rot="10800000">
                <a:off x="596831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1" name="Google Shape;23261;p25"/>
              <p:cNvSpPr/>
              <p:nvPr/>
            </p:nvSpPr>
            <p:spPr>
              <a:xfrm flipH="1" rot="10800000">
                <a:off x="618313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2" name="Google Shape;23262;p25"/>
              <p:cNvSpPr/>
              <p:nvPr/>
            </p:nvSpPr>
            <p:spPr>
              <a:xfrm flipH="1" rot="10800000">
                <a:off x="639796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3" name="Google Shape;23263;p25"/>
              <p:cNvSpPr/>
              <p:nvPr/>
            </p:nvSpPr>
            <p:spPr>
              <a:xfrm flipH="1" rot="10800000">
                <a:off x="661278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4" name="Google Shape;23264;p25"/>
              <p:cNvSpPr/>
              <p:nvPr/>
            </p:nvSpPr>
            <p:spPr>
              <a:xfrm flipH="1" rot="10800000">
                <a:off x="682760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5" name="Google Shape;23265;p25"/>
              <p:cNvSpPr/>
              <p:nvPr/>
            </p:nvSpPr>
            <p:spPr>
              <a:xfrm flipH="1" rot="10800000">
                <a:off x="704243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6" name="Google Shape;23266;p25"/>
              <p:cNvSpPr/>
              <p:nvPr/>
            </p:nvSpPr>
            <p:spPr>
              <a:xfrm flipH="1" rot="10800000">
                <a:off x="725725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7" name="Google Shape;23267;p25"/>
              <p:cNvSpPr/>
              <p:nvPr/>
            </p:nvSpPr>
            <p:spPr>
              <a:xfrm flipH="1" rot="10800000">
                <a:off x="747207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8" name="Google Shape;23268;p25"/>
              <p:cNvSpPr/>
              <p:nvPr/>
            </p:nvSpPr>
            <p:spPr>
              <a:xfrm flipH="1" rot="10800000">
                <a:off x="768690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9" name="Google Shape;23269;p25"/>
              <p:cNvSpPr/>
              <p:nvPr/>
            </p:nvSpPr>
            <p:spPr>
              <a:xfrm flipH="1" rot="10800000">
                <a:off x="790172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0" name="Google Shape;23270;p25"/>
              <p:cNvSpPr/>
              <p:nvPr/>
            </p:nvSpPr>
            <p:spPr>
              <a:xfrm flipH="1" rot="10800000">
                <a:off x="8116546"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1" name="Google Shape;23271;p25"/>
              <p:cNvSpPr/>
              <p:nvPr/>
            </p:nvSpPr>
            <p:spPr>
              <a:xfrm flipH="1" rot="10800000">
                <a:off x="833137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2" name="Google Shape;23272;p25"/>
              <p:cNvSpPr/>
              <p:nvPr/>
            </p:nvSpPr>
            <p:spPr>
              <a:xfrm flipH="1" rot="10800000">
                <a:off x="854619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3" name="Google Shape;23273;p25"/>
              <p:cNvSpPr/>
              <p:nvPr/>
            </p:nvSpPr>
            <p:spPr>
              <a:xfrm flipH="1" rot="10800000">
                <a:off x="8761016"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4" name="Google Shape;23274;p25"/>
              <p:cNvSpPr/>
              <p:nvPr/>
            </p:nvSpPr>
            <p:spPr>
              <a:xfrm flipH="1" rot="10800000">
                <a:off x="897584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5" name="Google Shape;23275;p25"/>
              <p:cNvSpPr/>
              <p:nvPr/>
            </p:nvSpPr>
            <p:spPr>
              <a:xfrm flipH="1" rot="10800000">
                <a:off x="-46739"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6" name="Google Shape;23276;p25"/>
              <p:cNvSpPr/>
              <p:nvPr/>
            </p:nvSpPr>
            <p:spPr>
              <a:xfrm flipH="1" rot="10800000">
                <a:off x="16808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7" name="Google Shape;23277;p25"/>
              <p:cNvSpPr/>
              <p:nvPr/>
            </p:nvSpPr>
            <p:spPr>
              <a:xfrm flipH="1" rot="10800000">
                <a:off x="38290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8" name="Google Shape;23278;p25"/>
              <p:cNvSpPr/>
              <p:nvPr/>
            </p:nvSpPr>
            <p:spPr>
              <a:xfrm flipH="1" rot="10800000">
                <a:off x="59773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9" name="Google Shape;23279;p25"/>
              <p:cNvSpPr/>
              <p:nvPr/>
            </p:nvSpPr>
            <p:spPr>
              <a:xfrm flipH="1" rot="10800000">
                <a:off x="81255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0" name="Google Shape;23280;p25"/>
              <p:cNvSpPr/>
              <p:nvPr/>
            </p:nvSpPr>
            <p:spPr>
              <a:xfrm flipH="1" rot="10800000">
                <a:off x="102737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1" name="Google Shape;23281;p25"/>
              <p:cNvSpPr/>
              <p:nvPr/>
            </p:nvSpPr>
            <p:spPr>
              <a:xfrm flipH="1" rot="10800000">
                <a:off x="124220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2" name="Google Shape;23282;p25"/>
              <p:cNvSpPr/>
              <p:nvPr/>
            </p:nvSpPr>
            <p:spPr>
              <a:xfrm flipH="1" rot="10800000">
                <a:off x="145702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3" name="Google Shape;23283;p25"/>
              <p:cNvSpPr/>
              <p:nvPr/>
            </p:nvSpPr>
            <p:spPr>
              <a:xfrm flipH="1" rot="10800000">
                <a:off x="167184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4" name="Google Shape;23284;p25"/>
              <p:cNvSpPr/>
              <p:nvPr/>
            </p:nvSpPr>
            <p:spPr>
              <a:xfrm flipH="1" rot="10800000">
                <a:off x="188667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5" name="Google Shape;23285;p25"/>
              <p:cNvSpPr/>
              <p:nvPr/>
            </p:nvSpPr>
            <p:spPr>
              <a:xfrm flipH="1" rot="10800000">
                <a:off x="210149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6" name="Google Shape;23286;p25"/>
              <p:cNvSpPr/>
              <p:nvPr/>
            </p:nvSpPr>
            <p:spPr>
              <a:xfrm flipH="1" rot="10800000">
                <a:off x="231631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7" name="Google Shape;23287;p25"/>
              <p:cNvSpPr/>
              <p:nvPr/>
            </p:nvSpPr>
            <p:spPr>
              <a:xfrm flipH="1" rot="10800000">
                <a:off x="253114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8" name="Google Shape;23288;p25"/>
              <p:cNvSpPr/>
              <p:nvPr/>
            </p:nvSpPr>
            <p:spPr>
              <a:xfrm flipH="1" rot="10800000">
                <a:off x="274596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9" name="Google Shape;23289;p25"/>
              <p:cNvSpPr/>
              <p:nvPr/>
            </p:nvSpPr>
            <p:spPr>
              <a:xfrm flipH="1" rot="10800000">
                <a:off x="296078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0" name="Google Shape;23290;p25"/>
              <p:cNvSpPr/>
              <p:nvPr/>
            </p:nvSpPr>
            <p:spPr>
              <a:xfrm flipH="1" rot="10800000">
                <a:off x="317561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1" name="Google Shape;23291;p25"/>
              <p:cNvSpPr/>
              <p:nvPr/>
            </p:nvSpPr>
            <p:spPr>
              <a:xfrm flipH="1" rot="10800000">
                <a:off x="339043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2" name="Google Shape;23292;p25"/>
              <p:cNvSpPr/>
              <p:nvPr/>
            </p:nvSpPr>
            <p:spPr>
              <a:xfrm flipH="1" rot="10800000">
                <a:off x="360525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3" name="Google Shape;23293;p25"/>
              <p:cNvSpPr/>
              <p:nvPr/>
            </p:nvSpPr>
            <p:spPr>
              <a:xfrm flipH="1" rot="10800000">
                <a:off x="382008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4" name="Google Shape;23294;p25"/>
              <p:cNvSpPr/>
              <p:nvPr/>
            </p:nvSpPr>
            <p:spPr>
              <a:xfrm flipH="1" rot="10800000">
                <a:off x="403490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5" name="Google Shape;23295;p25"/>
              <p:cNvSpPr/>
              <p:nvPr/>
            </p:nvSpPr>
            <p:spPr>
              <a:xfrm flipH="1" rot="10800000">
                <a:off x="424972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6" name="Google Shape;23296;p25"/>
              <p:cNvSpPr/>
              <p:nvPr/>
            </p:nvSpPr>
            <p:spPr>
              <a:xfrm flipH="1" rot="10800000">
                <a:off x="446455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7" name="Google Shape;23297;p25"/>
              <p:cNvSpPr/>
              <p:nvPr/>
            </p:nvSpPr>
            <p:spPr>
              <a:xfrm flipH="1" rot="10800000">
                <a:off x="467937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8" name="Google Shape;23298;p25"/>
              <p:cNvSpPr/>
              <p:nvPr/>
            </p:nvSpPr>
            <p:spPr>
              <a:xfrm flipH="1" rot="10800000">
                <a:off x="489419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9" name="Google Shape;23299;p25"/>
              <p:cNvSpPr/>
              <p:nvPr/>
            </p:nvSpPr>
            <p:spPr>
              <a:xfrm flipH="1" rot="10800000">
                <a:off x="510902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0" name="Google Shape;23300;p25"/>
              <p:cNvSpPr/>
              <p:nvPr/>
            </p:nvSpPr>
            <p:spPr>
              <a:xfrm flipH="1" rot="10800000">
                <a:off x="532384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1" name="Google Shape;23301;p25"/>
              <p:cNvSpPr/>
              <p:nvPr/>
            </p:nvSpPr>
            <p:spPr>
              <a:xfrm flipH="1" rot="10800000">
                <a:off x="553866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2" name="Google Shape;23302;p25"/>
              <p:cNvSpPr/>
              <p:nvPr/>
            </p:nvSpPr>
            <p:spPr>
              <a:xfrm flipH="1" rot="10800000">
                <a:off x="575349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3" name="Google Shape;23303;p25"/>
              <p:cNvSpPr/>
              <p:nvPr/>
            </p:nvSpPr>
            <p:spPr>
              <a:xfrm flipH="1" rot="10800000">
                <a:off x="596831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4" name="Google Shape;23304;p25"/>
              <p:cNvSpPr/>
              <p:nvPr/>
            </p:nvSpPr>
            <p:spPr>
              <a:xfrm flipH="1" rot="10800000">
                <a:off x="618313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5" name="Google Shape;23305;p25"/>
              <p:cNvSpPr/>
              <p:nvPr/>
            </p:nvSpPr>
            <p:spPr>
              <a:xfrm flipH="1" rot="10800000">
                <a:off x="639796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6" name="Google Shape;23306;p25"/>
              <p:cNvSpPr/>
              <p:nvPr/>
            </p:nvSpPr>
            <p:spPr>
              <a:xfrm flipH="1" rot="10800000">
                <a:off x="661278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7" name="Google Shape;23307;p25"/>
              <p:cNvSpPr/>
              <p:nvPr/>
            </p:nvSpPr>
            <p:spPr>
              <a:xfrm flipH="1" rot="10800000">
                <a:off x="682760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8" name="Google Shape;23308;p25"/>
              <p:cNvSpPr/>
              <p:nvPr/>
            </p:nvSpPr>
            <p:spPr>
              <a:xfrm flipH="1" rot="10800000">
                <a:off x="704243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9" name="Google Shape;23309;p25"/>
              <p:cNvSpPr/>
              <p:nvPr/>
            </p:nvSpPr>
            <p:spPr>
              <a:xfrm flipH="1" rot="10800000">
                <a:off x="725725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0" name="Google Shape;23310;p25"/>
              <p:cNvSpPr/>
              <p:nvPr/>
            </p:nvSpPr>
            <p:spPr>
              <a:xfrm flipH="1" rot="10800000">
                <a:off x="747207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1" name="Google Shape;23311;p25"/>
              <p:cNvSpPr/>
              <p:nvPr/>
            </p:nvSpPr>
            <p:spPr>
              <a:xfrm flipH="1" rot="10800000">
                <a:off x="768690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2" name="Google Shape;23312;p25"/>
              <p:cNvSpPr/>
              <p:nvPr/>
            </p:nvSpPr>
            <p:spPr>
              <a:xfrm flipH="1" rot="10800000">
                <a:off x="790172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3" name="Google Shape;23313;p25"/>
              <p:cNvSpPr/>
              <p:nvPr/>
            </p:nvSpPr>
            <p:spPr>
              <a:xfrm flipH="1" rot="10800000">
                <a:off x="8116546"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4" name="Google Shape;23314;p25"/>
              <p:cNvSpPr/>
              <p:nvPr/>
            </p:nvSpPr>
            <p:spPr>
              <a:xfrm flipH="1" rot="10800000">
                <a:off x="833137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5" name="Google Shape;23315;p25"/>
              <p:cNvSpPr/>
              <p:nvPr/>
            </p:nvSpPr>
            <p:spPr>
              <a:xfrm flipH="1" rot="10800000">
                <a:off x="854619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6" name="Google Shape;23316;p25"/>
              <p:cNvSpPr/>
              <p:nvPr/>
            </p:nvSpPr>
            <p:spPr>
              <a:xfrm flipH="1" rot="10800000">
                <a:off x="8761016"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7" name="Google Shape;23317;p25"/>
              <p:cNvSpPr/>
              <p:nvPr/>
            </p:nvSpPr>
            <p:spPr>
              <a:xfrm flipH="1" rot="10800000">
                <a:off x="897584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8" name="Google Shape;23318;p25"/>
              <p:cNvSpPr/>
              <p:nvPr/>
            </p:nvSpPr>
            <p:spPr>
              <a:xfrm flipH="1" rot="10800000">
                <a:off x="-46739"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9" name="Google Shape;23319;p25"/>
              <p:cNvSpPr/>
              <p:nvPr/>
            </p:nvSpPr>
            <p:spPr>
              <a:xfrm flipH="1" rot="10800000">
                <a:off x="16808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0" name="Google Shape;23320;p25"/>
              <p:cNvSpPr/>
              <p:nvPr/>
            </p:nvSpPr>
            <p:spPr>
              <a:xfrm flipH="1" rot="10800000">
                <a:off x="38290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1" name="Google Shape;23321;p25"/>
              <p:cNvSpPr/>
              <p:nvPr/>
            </p:nvSpPr>
            <p:spPr>
              <a:xfrm flipH="1" rot="10800000">
                <a:off x="59773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2" name="Google Shape;23322;p25"/>
              <p:cNvSpPr/>
              <p:nvPr/>
            </p:nvSpPr>
            <p:spPr>
              <a:xfrm flipH="1" rot="10800000">
                <a:off x="81255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3" name="Google Shape;23323;p25"/>
              <p:cNvSpPr/>
              <p:nvPr/>
            </p:nvSpPr>
            <p:spPr>
              <a:xfrm flipH="1" rot="10800000">
                <a:off x="102737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4" name="Google Shape;23324;p25"/>
              <p:cNvSpPr/>
              <p:nvPr/>
            </p:nvSpPr>
            <p:spPr>
              <a:xfrm flipH="1" rot="10800000">
                <a:off x="124220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5" name="Google Shape;23325;p25"/>
              <p:cNvSpPr/>
              <p:nvPr/>
            </p:nvSpPr>
            <p:spPr>
              <a:xfrm flipH="1" rot="10800000">
                <a:off x="145702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6" name="Google Shape;23326;p25"/>
              <p:cNvSpPr/>
              <p:nvPr/>
            </p:nvSpPr>
            <p:spPr>
              <a:xfrm flipH="1" rot="10800000">
                <a:off x="167184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7" name="Google Shape;23327;p25"/>
              <p:cNvSpPr/>
              <p:nvPr/>
            </p:nvSpPr>
            <p:spPr>
              <a:xfrm flipH="1" rot="10800000">
                <a:off x="188667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8" name="Google Shape;23328;p25"/>
              <p:cNvSpPr/>
              <p:nvPr/>
            </p:nvSpPr>
            <p:spPr>
              <a:xfrm flipH="1" rot="10800000">
                <a:off x="210149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9" name="Google Shape;23329;p25"/>
              <p:cNvSpPr/>
              <p:nvPr/>
            </p:nvSpPr>
            <p:spPr>
              <a:xfrm flipH="1" rot="10800000">
                <a:off x="231631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0" name="Google Shape;23330;p25"/>
              <p:cNvSpPr/>
              <p:nvPr/>
            </p:nvSpPr>
            <p:spPr>
              <a:xfrm flipH="1" rot="10800000">
                <a:off x="253114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1" name="Google Shape;23331;p25"/>
              <p:cNvSpPr/>
              <p:nvPr/>
            </p:nvSpPr>
            <p:spPr>
              <a:xfrm flipH="1" rot="10800000">
                <a:off x="274596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2" name="Google Shape;23332;p25"/>
              <p:cNvSpPr/>
              <p:nvPr/>
            </p:nvSpPr>
            <p:spPr>
              <a:xfrm flipH="1" rot="10800000">
                <a:off x="296078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3" name="Google Shape;23333;p25"/>
              <p:cNvSpPr/>
              <p:nvPr/>
            </p:nvSpPr>
            <p:spPr>
              <a:xfrm flipH="1" rot="10800000">
                <a:off x="317561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4" name="Google Shape;23334;p25"/>
              <p:cNvSpPr/>
              <p:nvPr/>
            </p:nvSpPr>
            <p:spPr>
              <a:xfrm flipH="1" rot="10800000">
                <a:off x="339043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5" name="Google Shape;23335;p25"/>
              <p:cNvSpPr/>
              <p:nvPr/>
            </p:nvSpPr>
            <p:spPr>
              <a:xfrm flipH="1" rot="10800000">
                <a:off x="360525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6" name="Google Shape;23336;p25"/>
              <p:cNvSpPr/>
              <p:nvPr/>
            </p:nvSpPr>
            <p:spPr>
              <a:xfrm flipH="1" rot="10800000">
                <a:off x="382008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7" name="Google Shape;23337;p25"/>
              <p:cNvSpPr/>
              <p:nvPr/>
            </p:nvSpPr>
            <p:spPr>
              <a:xfrm flipH="1" rot="10800000">
                <a:off x="403490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8" name="Google Shape;23338;p25"/>
              <p:cNvSpPr/>
              <p:nvPr/>
            </p:nvSpPr>
            <p:spPr>
              <a:xfrm flipH="1" rot="10800000">
                <a:off x="424972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9" name="Google Shape;23339;p25"/>
              <p:cNvSpPr/>
              <p:nvPr/>
            </p:nvSpPr>
            <p:spPr>
              <a:xfrm flipH="1" rot="10800000">
                <a:off x="446455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0" name="Google Shape;23340;p25"/>
              <p:cNvSpPr/>
              <p:nvPr/>
            </p:nvSpPr>
            <p:spPr>
              <a:xfrm flipH="1" rot="10800000">
                <a:off x="467937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1" name="Google Shape;23341;p25"/>
              <p:cNvSpPr/>
              <p:nvPr/>
            </p:nvSpPr>
            <p:spPr>
              <a:xfrm flipH="1" rot="10800000">
                <a:off x="489419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2" name="Google Shape;23342;p25"/>
              <p:cNvSpPr/>
              <p:nvPr/>
            </p:nvSpPr>
            <p:spPr>
              <a:xfrm flipH="1" rot="10800000">
                <a:off x="510902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3" name="Google Shape;23343;p25"/>
              <p:cNvSpPr/>
              <p:nvPr/>
            </p:nvSpPr>
            <p:spPr>
              <a:xfrm flipH="1" rot="10800000">
                <a:off x="532384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4" name="Google Shape;23344;p25"/>
              <p:cNvSpPr/>
              <p:nvPr/>
            </p:nvSpPr>
            <p:spPr>
              <a:xfrm flipH="1" rot="10800000">
                <a:off x="553866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5" name="Google Shape;23345;p25"/>
              <p:cNvSpPr/>
              <p:nvPr/>
            </p:nvSpPr>
            <p:spPr>
              <a:xfrm flipH="1" rot="10800000">
                <a:off x="575349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6" name="Google Shape;23346;p25"/>
              <p:cNvSpPr/>
              <p:nvPr/>
            </p:nvSpPr>
            <p:spPr>
              <a:xfrm flipH="1" rot="10800000">
                <a:off x="596831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7" name="Google Shape;23347;p25"/>
              <p:cNvSpPr/>
              <p:nvPr/>
            </p:nvSpPr>
            <p:spPr>
              <a:xfrm flipH="1" rot="10800000">
                <a:off x="618313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8" name="Google Shape;23348;p25"/>
              <p:cNvSpPr/>
              <p:nvPr/>
            </p:nvSpPr>
            <p:spPr>
              <a:xfrm flipH="1" rot="10800000">
                <a:off x="639796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9" name="Google Shape;23349;p25"/>
              <p:cNvSpPr/>
              <p:nvPr/>
            </p:nvSpPr>
            <p:spPr>
              <a:xfrm flipH="1" rot="10800000">
                <a:off x="661278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0" name="Google Shape;23350;p25"/>
              <p:cNvSpPr/>
              <p:nvPr/>
            </p:nvSpPr>
            <p:spPr>
              <a:xfrm flipH="1" rot="10800000">
                <a:off x="682760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1" name="Google Shape;23351;p25"/>
              <p:cNvSpPr/>
              <p:nvPr/>
            </p:nvSpPr>
            <p:spPr>
              <a:xfrm flipH="1" rot="10800000">
                <a:off x="704243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2" name="Google Shape;23352;p25"/>
              <p:cNvSpPr/>
              <p:nvPr/>
            </p:nvSpPr>
            <p:spPr>
              <a:xfrm flipH="1" rot="10800000">
                <a:off x="725725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3" name="Google Shape;23353;p25"/>
              <p:cNvSpPr/>
              <p:nvPr/>
            </p:nvSpPr>
            <p:spPr>
              <a:xfrm flipH="1" rot="10800000">
                <a:off x="747207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4" name="Google Shape;23354;p25"/>
              <p:cNvSpPr/>
              <p:nvPr/>
            </p:nvSpPr>
            <p:spPr>
              <a:xfrm flipH="1" rot="10800000">
                <a:off x="768690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5" name="Google Shape;23355;p25"/>
              <p:cNvSpPr/>
              <p:nvPr/>
            </p:nvSpPr>
            <p:spPr>
              <a:xfrm flipH="1" rot="10800000">
                <a:off x="790172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6" name="Google Shape;23356;p25"/>
              <p:cNvSpPr/>
              <p:nvPr/>
            </p:nvSpPr>
            <p:spPr>
              <a:xfrm flipH="1" rot="10800000">
                <a:off x="8116546"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7" name="Google Shape;23357;p25"/>
              <p:cNvSpPr/>
              <p:nvPr/>
            </p:nvSpPr>
            <p:spPr>
              <a:xfrm flipH="1" rot="10800000">
                <a:off x="833137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8" name="Google Shape;23358;p25"/>
              <p:cNvSpPr/>
              <p:nvPr/>
            </p:nvSpPr>
            <p:spPr>
              <a:xfrm flipH="1" rot="10800000">
                <a:off x="854619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9" name="Google Shape;23359;p25"/>
              <p:cNvSpPr/>
              <p:nvPr/>
            </p:nvSpPr>
            <p:spPr>
              <a:xfrm flipH="1" rot="10800000">
                <a:off x="8761016"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0" name="Google Shape;23360;p25"/>
              <p:cNvSpPr/>
              <p:nvPr/>
            </p:nvSpPr>
            <p:spPr>
              <a:xfrm flipH="1" rot="10800000">
                <a:off x="897584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1" name="Google Shape;23361;p25"/>
              <p:cNvSpPr/>
              <p:nvPr/>
            </p:nvSpPr>
            <p:spPr>
              <a:xfrm flipH="1" rot="10800000">
                <a:off x="-46739"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2" name="Google Shape;23362;p25"/>
              <p:cNvSpPr/>
              <p:nvPr/>
            </p:nvSpPr>
            <p:spPr>
              <a:xfrm flipH="1" rot="10800000">
                <a:off x="16808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3" name="Google Shape;23363;p25"/>
              <p:cNvSpPr/>
              <p:nvPr/>
            </p:nvSpPr>
            <p:spPr>
              <a:xfrm flipH="1" rot="10800000">
                <a:off x="38290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4" name="Google Shape;23364;p25"/>
              <p:cNvSpPr/>
              <p:nvPr/>
            </p:nvSpPr>
            <p:spPr>
              <a:xfrm flipH="1" rot="10800000">
                <a:off x="59773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5" name="Google Shape;23365;p25"/>
              <p:cNvSpPr/>
              <p:nvPr/>
            </p:nvSpPr>
            <p:spPr>
              <a:xfrm flipH="1" rot="10800000">
                <a:off x="81255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6" name="Google Shape;23366;p25"/>
              <p:cNvSpPr/>
              <p:nvPr/>
            </p:nvSpPr>
            <p:spPr>
              <a:xfrm flipH="1" rot="10800000">
                <a:off x="102737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7" name="Google Shape;23367;p25"/>
              <p:cNvSpPr/>
              <p:nvPr/>
            </p:nvSpPr>
            <p:spPr>
              <a:xfrm flipH="1" rot="10800000">
                <a:off x="124220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8" name="Google Shape;23368;p25"/>
              <p:cNvSpPr/>
              <p:nvPr/>
            </p:nvSpPr>
            <p:spPr>
              <a:xfrm flipH="1" rot="10800000">
                <a:off x="145702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9" name="Google Shape;23369;p25"/>
              <p:cNvSpPr/>
              <p:nvPr/>
            </p:nvSpPr>
            <p:spPr>
              <a:xfrm flipH="1" rot="10800000">
                <a:off x="167184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0" name="Google Shape;23370;p25"/>
              <p:cNvSpPr/>
              <p:nvPr/>
            </p:nvSpPr>
            <p:spPr>
              <a:xfrm flipH="1" rot="10800000">
                <a:off x="188667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1" name="Google Shape;23371;p25"/>
              <p:cNvSpPr/>
              <p:nvPr/>
            </p:nvSpPr>
            <p:spPr>
              <a:xfrm flipH="1" rot="10800000">
                <a:off x="210149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2" name="Google Shape;23372;p25"/>
              <p:cNvSpPr/>
              <p:nvPr/>
            </p:nvSpPr>
            <p:spPr>
              <a:xfrm flipH="1" rot="10800000">
                <a:off x="231631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3" name="Google Shape;23373;p25"/>
              <p:cNvSpPr/>
              <p:nvPr/>
            </p:nvSpPr>
            <p:spPr>
              <a:xfrm flipH="1" rot="10800000">
                <a:off x="253114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4" name="Google Shape;23374;p25"/>
              <p:cNvSpPr/>
              <p:nvPr/>
            </p:nvSpPr>
            <p:spPr>
              <a:xfrm flipH="1" rot="10800000">
                <a:off x="274596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5" name="Google Shape;23375;p25"/>
              <p:cNvSpPr/>
              <p:nvPr/>
            </p:nvSpPr>
            <p:spPr>
              <a:xfrm flipH="1" rot="10800000">
                <a:off x="296078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6" name="Google Shape;23376;p25"/>
              <p:cNvSpPr/>
              <p:nvPr/>
            </p:nvSpPr>
            <p:spPr>
              <a:xfrm flipH="1" rot="10800000">
                <a:off x="317561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7" name="Google Shape;23377;p25"/>
              <p:cNvSpPr/>
              <p:nvPr/>
            </p:nvSpPr>
            <p:spPr>
              <a:xfrm flipH="1" rot="10800000">
                <a:off x="339043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8" name="Google Shape;23378;p25"/>
              <p:cNvSpPr/>
              <p:nvPr/>
            </p:nvSpPr>
            <p:spPr>
              <a:xfrm flipH="1" rot="10800000">
                <a:off x="360525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9" name="Google Shape;23379;p25"/>
              <p:cNvSpPr/>
              <p:nvPr/>
            </p:nvSpPr>
            <p:spPr>
              <a:xfrm flipH="1" rot="10800000">
                <a:off x="382008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0" name="Google Shape;23380;p25"/>
              <p:cNvSpPr/>
              <p:nvPr/>
            </p:nvSpPr>
            <p:spPr>
              <a:xfrm flipH="1" rot="10800000">
                <a:off x="403490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1" name="Google Shape;23381;p25"/>
              <p:cNvSpPr/>
              <p:nvPr/>
            </p:nvSpPr>
            <p:spPr>
              <a:xfrm flipH="1" rot="10800000">
                <a:off x="424972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2" name="Google Shape;23382;p25"/>
              <p:cNvSpPr/>
              <p:nvPr/>
            </p:nvSpPr>
            <p:spPr>
              <a:xfrm flipH="1" rot="10800000">
                <a:off x="446455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3" name="Google Shape;23383;p25"/>
              <p:cNvSpPr/>
              <p:nvPr/>
            </p:nvSpPr>
            <p:spPr>
              <a:xfrm flipH="1" rot="10800000">
                <a:off x="467937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4" name="Google Shape;23384;p25"/>
              <p:cNvSpPr/>
              <p:nvPr/>
            </p:nvSpPr>
            <p:spPr>
              <a:xfrm flipH="1" rot="10800000">
                <a:off x="489419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5" name="Google Shape;23385;p25"/>
              <p:cNvSpPr/>
              <p:nvPr/>
            </p:nvSpPr>
            <p:spPr>
              <a:xfrm flipH="1" rot="10800000">
                <a:off x="510902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6" name="Google Shape;23386;p25"/>
              <p:cNvSpPr/>
              <p:nvPr/>
            </p:nvSpPr>
            <p:spPr>
              <a:xfrm flipH="1" rot="10800000">
                <a:off x="532384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7" name="Google Shape;23387;p25"/>
              <p:cNvSpPr/>
              <p:nvPr/>
            </p:nvSpPr>
            <p:spPr>
              <a:xfrm flipH="1" rot="10800000">
                <a:off x="553866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8" name="Google Shape;23388;p25"/>
              <p:cNvSpPr/>
              <p:nvPr/>
            </p:nvSpPr>
            <p:spPr>
              <a:xfrm flipH="1" rot="10800000">
                <a:off x="575349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9" name="Google Shape;23389;p25"/>
              <p:cNvSpPr/>
              <p:nvPr/>
            </p:nvSpPr>
            <p:spPr>
              <a:xfrm flipH="1" rot="10800000">
                <a:off x="596831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0" name="Google Shape;23390;p25"/>
              <p:cNvSpPr/>
              <p:nvPr/>
            </p:nvSpPr>
            <p:spPr>
              <a:xfrm flipH="1" rot="10800000">
                <a:off x="618313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1" name="Google Shape;23391;p25"/>
              <p:cNvSpPr/>
              <p:nvPr/>
            </p:nvSpPr>
            <p:spPr>
              <a:xfrm flipH="1" rot="10800000">
                <a:off x="639796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2" name="Google Shape;23392;p25"/>
              <p:cNvSpPr/>
              <p:nvPr/>
            </p:nvSpPr>
            <p:spPr>
              <a:xfrm flipH="1" rot="10800000">
                <a:off x="661278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3" name="Google Shape;23393;p25"/>
              <p:cNvSpPr/>
              <p:nvPr/>
            </p:nvSpPr>
            <p:spPr>
              <a:xfrm flipH="1" rot="10800000">
                <a:off x="682760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4" name="Google Shape;23394;p25"/>
              <p:cNvSpPr/>
              <p:nvPr/>
            </p:nvSpPr>
            <p:spPr>
              <a:xfrm flipH="1" rot="10800000">
                <a:off x="704243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5" name="Google Shape;23395;p25"/>
              <p:cNvSpPr/>
              <p:nvPr/>
            </p:nvSpPr>
            <p:spPr>
              <a:xfrm flipH="1" rot="10800000">
                <a:off x="725725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6" name="Google Shape;23396;p25"/>
              <p:cNvSpPr/>
              <p:nvPr/>
            </p:nvSpPr>
            <p:spPr>
              <a:xfrm flipH="1" rot="10800000">
                <a:off x="747207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7" name="Google Shape;23397;p25"/>
              <p:cNvSpPr/>
              <p:nvPr/>
            </p:nvSpPr>
            <p:spPr>
              <a:xfrm flipH="1" rot="10800000">
                <a:off x="768690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8" name="Google Shape;23398;p25"/>
              <p:cNvSpPr/>
              <p:nvPr/>
            </p:nvSpPr>
            <p:spPr>
              <a:xfrm flipH="1" rot="10800000">
                <a:off x="790172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9" name="Google Shape;23399;p25"/>
              <p:cNvSpPr/>
              <p:nvPr/>
            </p:nvSpPr>
            <p:spPr>
              <a:xfrm flipH="1" rot="10800000">
                <a:off x="8116546"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0" name="Google Shape;23400;p25"/>
              <p:cNvSpPr/>
              <p:nvPr/>
            </p:nvSpPr>
            <p:spPr>
              <a:xfrm flipH="1" rot="10800000">
                <a:off x="833137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1" name="Google Shape;23401;p25"/>
              <p:cNvSpPr/>
              <p:nvPr/>
            </p:nvSpPr>
            <p:spPr>
              <a:xfrm flipH="1" rot="10800000">
                <a:off x="854619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2" name="Google Shape;23402;p25"/>
              <p:cNvSpPr/>
              <p:nvPr/>
            </p:nvSpPr>
            <p:spPr>
              <a:xfrm flipH="1" rot="10800000">
                <a:off x="8761016"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3" name="Google Shape;23403;p25"/>
              <p:cNvSpPr/>
              <p:nvPr/>
            </p:nvSpPr>
            <p:spPr>
              <a:xfrm flipH="1" rot="10800000">
                <a:off x="897584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4" name="Google Shape;23404;p25"/>
              <p:cNvSpPr/>
              <p:nvPr/>
            </p:nvSpPr>
            <p:spPr>
              <a:xfrm flipH="1" rot="10800000">
                <a:off x="-46739"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5" name="Google Shape;23405;p25"/>
              <p:cNvSpPr/>
              <p:nvPr/>
            </p:nvSpPr>
            <p:spPr>
              <a:xfrm flipH="1" rot="10800000">
                <a:off x="16808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6" name="Google Shape;23406;p25"/>
              <p:cNvSpPr/>
              <p:nvPr/>
            </p:nvSpPr>
            <p:spPr>
              <a:xfrm flipH="1" rot="10800000">
                <a:off x="38290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7" name="Google Shape;23407;p25"/>
              <p:cNvSpPr/>
              <p:nvPr/>
            </p:nvSpPr>
            <p:spPr>
              <a:xfrm flipH="1" rot="10800000">
                <a:off x="59773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8" name="Google Shape;23408;p25"/>
              <p:cNvSpPr/>
              <p:nvPr/>
            </p:nvSpPr>
            <p:spPr>
              <a:xfrm flipH="1" rot="10800000">
                <a:off x="81255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9" name="Google Shape;23409;p25"/>
              <p:cNvSpPr/>
              <p:nvPr/>
            </p:nvSpPr>
            <p:spPr>
              <a:xfrm flipH="1" rot="10800000">
                <a:off x="102737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0" name="Google Shape;23410;p25"/>
              <p:cNvSpPr/>
              <p:nvPr/>
            </p:nvSpPr>
            <p:spPr>
              <a:xfrm flipH="1" rot="10800000">
                <a:off x="124220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1" name="Google Shape;23411;p25"/>
              <p:cNvSpPr/>
              <p:nvPr/>
            </p:nvSpPr>
            <p:spPr>
              <a:xfrm flipH="1" rot="10800000">
                <a:off x="145702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2" name="Google Shape;23412;p25"/>
              <p:cNvSpPr/>
              <p:nvPr/>
            </p:nvSpPr>
            <p:spPr>
              <a:xfrm flipH="1" rot="10800000">
                <a:off x="167184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3" name="Google Shape;23413;p25"/>
              <p:cNvSpPr/>
              <p:nvPr/>
            </p:nvSpPr>
            <p:spPr>
              <a:xfrm flipH="1" rot="10800000">
                <a:off x="188667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4" name="Google Shape;23414;p25"/>
              <p:cNvSpPr/>
              <p:nvPr/>
            </p:nvSpPr>
            <p:spPr>
              <a:xfrm flipH="1" rot="10800000">
                <a:off x="210149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5" name="Google Shape;23415;p25"/>
              <p:cNvSpPr/>
              <p:nvPr/>
            </p:nvSpPr>
            <p:spPr>
              <a:xfrm flipH="1" rot="10800000">
                <a:off x="231631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6" name="Google Shape;23416;p25"/>
              <p:cNvSpPr/>
              <p:nvPr/>
            </p:nvSpPr>
            <p:spPr>
              <a:xfrm flipH="1" rot="10800000">
                <a:off x="253114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7" name="Google Shape;23417;p25"/>
              <p:cNvSpPr/>
              <p:nvPr/>
            </p:nvSpPr>
            <p:spPr>
              <a:xfrm flipH="1" rot="10800000">
                <a:off x="274596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8" name="Google Shape;23418;p25"/>
              <p:cNvSpPr/>
              <p:nvPr/>
            </p:nvSpPr>
            <p:spPr>
              <a:xfrm flipH="1" rot="10800000">
                <a:off x="296078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9" name="Google Shape;23419;p25"/>
              <p:cNvSpPr/>
              <p:nvPr/>
            </p:nvSpPr>
            <p:spPr>
              <a:xfrm flipH="1" rot="10800000">
                <a:off x="317561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0" name="Google Shape;23420;p25"/>
              <p:cNvSpPr/>
              <p:nvPr/>
            </p:nvSpPr>
            <p:spPr>
              <a:xfrm flipH="1" rot="10800000">
                <a:off x="339043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1" name="Google Shape;23421;p25"/>
              <p:cNvSpPr/>
              <p:nvPr/>
            </p:nvSpPr>
            <p:spPr>
              <a:xfrm flipH="1" rot="10800000">
                <a:off x="360525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2" name="Google Shape;23422;p25"/>
              <p:cNvSpPr/>
              <p:nvPr/>
            </p:nvSpPr>
            <p:spPr>
              <a:xfrm flipH="1" rot="10800000">
                <a:off x="382008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3" name="Google Shape;23423;p25"/>
              <p:cNvSpPr/>
              <p:nvPr/>
            </p:nvSpPr>
            <p:spPr>
              <a:xfrm flipH="1" rot="10800000">
                <a:off x="403490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4" name="Google Shape;23424;p25"/>
              <p:cNvSpPr/>
              <p:nvPr/>
            </p:nvSpPr>
            <p:spPr>
              <a:xfrm flipH="1" rot="10800000">
                <a:off x="424972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5" name="Google Shape;23425;p25"/>
              <p:cNvSpPr/>
              <p:nvPr/>
            </p:nvSpPr>
            <p:spPr>
              <a:xfrm flipH="1" rot="10800000">
                <a:off x="446455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6" name="Google Shape;23426;p25"/>
              <p:cNvSpPr/>
              <p:nvPr/>
            </p:nvSpPr>
            <p:spPr>
              <a:xfrm flipH="1" rot="10800000">
                <a:off x="467937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7" name="Google Shape;23427;p25"/>
              <p:cNvSpPr/>
              <p:nvPr/>
            </p:nvSpPr>
            <p:spPr>
              <a:xfrm flipH="1" rot="10800000">
                <a:off x="489419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8" name="Google Shape;23428;p25"/>
              <p:cNvSpPr/>
              <p:nvPr/>
            </p:nvSpPr>
            <p:spPr>
              <a:xfrm flipH="1" rot="10800000">
                <a:off x="510902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9" name="Google Shape;23429;p25"/>
              <p:cNvSpPr/>
              <p:nvPr/>
            </p:nvSpPr>
            <p:spPr>
              <a:xfrm flipH="1" rot="10800000">
                <a:off x="532384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0" name="Google Shape;23430;p25"/>
              <p:cNvSpPr/>
              <p:nvPr/>
            </p:nvSpPr>
            <p:spPr>
              <a:xfrm flipH="1" rot="10800000">
                <a:off x="553866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1" name="Google Shape;23431;p25"/>
              <p:cNvSpPr/>
              <p:nvPr/>
            </p:nvSpPr>
            <p:spPr>
              <a:xfrm flipH="1" rot="10800000">
                <a:off x="575349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2" name="Google Shape;23432;p25"/>
              <p:cNvSpPr/>
              <p:nvPr/>
            </p:nvSpPr>
            <p:spPr>
              <a:xfrm flipH="1" rot="10800000">
                <a:off x="596831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3" name="Google Shape;23433;p25"/>
              <p:cNvSpPr/>
              <p:nvPr/>
            </p:nvSpPr>
            <p:spPr>
              <a:xfrm flipH="1" rot="10800000">
                <a:off x="618313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4" name="Google Shape;23434;p25"/>
              <p:cNvSpPr/>
              <p:nvPr/>
            </p:nvSpPr>
            <p:spPr>
              <a:xfrm flipH="1" rot="10800000">
                <a:off x="639796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5" name="Google Shape;23435;p25"/>
              <p:cNvSpPr/>
              <p:nvPr/>
            </p:nvSpPr>
            <p:spPr>
              <a:xfrm flipH="1" rot="10800000">
                <a:off x="661278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6" name="Google Shape;23436;p25"/>
              <p:cNvSpPr/>
              <p:nvPr/>
            </p:nvSpPr>
            <p:spPr>
              <a:xfrm flipH="1" rot="10800000">
                <a:off x="682760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7" name="Google Shape;23437;p25"/>
              <p:cNvSpPr/>
              <p:nvPr/>
            </p:nvSpPr>
            <p:spPr>
              <a:xfrm flipH="1" rot="10800000">
                <a:off x="704243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8" name="Google Shape;23438;p25"/>
              <p:cNvSpPr/>
              <p:nvPr/>
            </p:nvSpPr>
            <p:spPr>
              <a:xfrm flipH="1" rot="10800000">
                <a:off x="725725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9" name="Google Shape;23439;p25"/>
              <p:cNvSpPr/>
              <p:nvPr/>
            </p:nvSpPr>
            <p:spPr>
              <a:xfrm flipH="1" rot="10800000">
                <a:off x="747207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0" name="Google Shape;23440;p25"/>
              <p:cNvSpPr/>
              <p:nvPr/>
            </p:nvSpPr>
            <p:spPr>
              <a:xfrm flipH="1" rot="10800000">
                <a:off x="768690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1" name="Google Shape;23441;p25"/>
              <p:cNvSpPr/>
              <p:nvPr/>
            </p:nvSpPr>
            <p:spPr>
              <a:xfrm flipH="1" rot="10800000">
                <a:off x="790172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2" name="Google Shape;23442;p25"/>
              <p:cNvSpPr/>
              <p:nvPr/>
            </p:nvSpPr>
            <p:spPr>
              <a:xfrm flipH="1" rot="10800000">
                <a:off x="8116546"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3" name="Google Shape;23443;p25"/>
              <p:cNvSpPr/>
              <p:nvPr/>
            </p:nvSpPr>
            <p:spPr>
              <a:xfrm flipH="1" rot="10800000">
                <a:off x="833137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4" name="Google Shape;23444;p25"/>
              <p:cNvSpPr/>
              <p:nvPr/>
            </p:nvSpPr>
            <p:spPr>
              <a:xfrm flipH="1" rot="10800000">
                <a:off x="854619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5" name="Google Shape;23445;p25"/>
              <p:cNvSpPr/>
              <p:nvPr/>
            </p:nvSpPr>
            <p:spPr>
              <a:xfrm flipH="1" rot="10800000">
                <a:off x="8761016"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6" name="Google Shape;23446;p25"/>
              <p:cNvSpPr/>
              <p:nvPr/>
            </p:nvSpPr>
            <p:spPr>
              <a:xfrm flipH="1" rot="10800000">
                <a:off x="897584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7" name="Google Shape;23447;p25"/>
              <p:cNvSpPr/>
              <p:nvPr/>
            </p:nvSpPr>
            <p:spPr>
              <a:xfrm flipH="1" rot="10800000">
                <a:off x="-46739"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8" name="Google Shape;23448;p25"/>
              <p:cNvSpPr/>
              <p:nvPr/>
            </p:nvSpPr>
            <p:spPr>
              <a:xfrm flipH="1" rot="10800000">
                <a:off x="16808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9" name="Google Shape;23449;p25"/>
              <p:cNvSpPr/>
              <p:nvPr/>
            </p:nvSpPr>
            <p:spPr>
              <a:xfrm flipH="1" rot="10800000">
                <a:off x="38290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0" name="Google Shape;23450;p25"/>
              <p:cNvSpPr/>
              <p:nvPr/>
            </p:nvSpPr>
            <p:spPr>
              <a:xfrm flipH="1" rot="10800000">
                <a:off x="59773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1" name="Google Shape;23451;p25"/>
              <p:cNvSpPr/>
              <p:nvPr/>
            </p:nvSpPr>
            <p:spPr>
              <a:xfrm flipH="1" rot="10800000">
                <a:off x="81255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2" name="Google Shape;23452;p25"/>
              <p:cNvSpPr/>
              <p:nvPr/>
            </p:nvSpPr>
            <p:spPr>
              <a:xfrm flipH="1" rot="10800000">
                <a:off x="102737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3" name="Google Shape;23453;p25"/>
              <p:cNvSpPr/>
              <p:nvPr/>
            </p:nvSpPr>
            <p:spPr>
              <a:xfrm flipH="1" rot="10800000">
                <a:off x="124220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4" name="Google Shape;23454;p25"/>
              <p:cNvSpPr/>
              <p:nvPr/>
            </p:nvSpPr>
            <p:spPr>
              <a:xfrm flipH="1" rot="10800000">
                <a:off x="145702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5" name="Google Shape;23455;p25"/>
              <p:cNvSpPr/>
              <p:nvPr/>
            </p:nvSpPr>
            <p:spPr>
              <a:xfrm flipH="1" rot="10800000">
                <a:off x="167184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6" name="Google Shape;23456;p25"/>
              <p:cNvSpPr/>
              <p:nvPr/>
            </p:nvSpPr>
            <p:spPr>
              <a:xfrm flipH="1" rot="10800000">
                <a:off x="188667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7" name="Google Shape;23457;p25"/>
              <p:cNvSpPr/>
              <p:nvPr/>
            </p:nvSpPr>
            <p:spPr>
              <a:xfrm flipH="1" rot="10800000">
                <a:off x="210149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8" name="Google Shape;23458;p25"/>
              <p:cNvSpPr/>
              <p:nvPr/>
            </p:nvSpPr>
            <p:spPr>
              <a:xfrm flipH="1" rot="10800000">
                <a:off x="231631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9" name="Google Shape;23459;p25"/>
              <p:cNvSpPr/>
              <p:nvPr/>
            </p:nvSpPr>
            <p:spPr>
              <a:xfrm flipH="1" rot="10800000">
                <a:off x="253114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0" name="Google Shape;23460;p25"/>
              <p:cNvSpPr/>
              <p:nvPr/>
            </p:nvSpPr>
            <p:spPr>
              <a:xfrm flipH="1" rot="10800000">
                <a:off x="274596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1" name="Google Shape;23461;p25"/>
              <p:cNvSpPr/>
              <p:nvPr/>
            </p:nvSpPr>
            <p:spPr>
              <a:xfrm flipH="1" rot="10800000">
                <a:off x="296078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2" name="Google Shape;23462;p25"/>
              <p:cNvSpPr/>
              <p:nvPr/>
            </p:nvSpPr>
            <p:spPr>
              <a:xfrm flipH="1" rot="10800000">
                <a:off x="317561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3" name="Google Shape;23463;p25"/>
              <p:cNvSpPr/>
              <p:nvPr/>
            </p:nvSpPr>
            <p:spPr>
              <a:xfrm flipH="1" rot="10800000">
                <a:off x="339043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4" name="Google Shape;23464;p25"/>
              <p:cNvSpPr/>
              <p:nvPr/>
            </p:nvSpPr>
            <p:spPr>
              <a:xfrm flipH="1" rot="10800000">
                <a:off x="360525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5" name="Google Shape;23465;p25"/>
              <p:cNvSpPr/>
              <p:nvPr/>
            </p:nvSpPr>
            <p:spPr>
              <a:xfrm flipH="1" rot="10800000">
                <a:off x="382008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6" name="Google Shape;23466;p25"/>
              <p:cNvSpPr/>
              <p:nvPr/>
            </p:nvSpPr>
            <p:spPr>
              <a:xfrm flipH="1" rot="10800000">
                <a:off x="403490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7" name="Google Shape;23467;p25"/>
              <p:cNvSpPr/>
              <p:nvPr/>
            </p:nvSpPr>
            <p:spPr>
              <a:xfrm flipH="1" rot="10800000">
                <a:off x="424972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8" name="Google Shape;23468;p25"/>
              <p:cNvSpPr/>
              <p:nvPr/>
            </p:nvSpPr>
            <p:spPr>
              <a:xfrm flipH="1" rot="10800000">
                <a:off x="446455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9" name="Google Shape;23469;p25"/>
              <p:cNvSpPr/>
              <p:nvPr/>
            </p:nvSpPr>
            <p:spPr>
              <a:xfrm flipH="1" rot="10800000">
                <a:off x="467937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0" name="Google Shape;23470;p25"/>
              <p:cNvSpPr/>
              <p:nvPr/>
            </p:nvSpPr>
            <p:spPr>
              <a:xfrm flipH="1" rot="10800000">
                <a:off x="489419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1" name="Google Shape;23471;p25"/>
              <p:cNvSpPr/>
              <p:nvPr/>
            </p:nvSpPr>
            <p:spPr>
              <a:xfrm flipH="1" rot="10800000">
                <a:off x="510902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2" name="Google Shape;23472;p25"/>
              <p:cNvSpPr/>
              <p:nvPr/>
            </p:nvSpPr>
            <p:spPr>
              <a:xfrm flipH="1" rot="10800000">
                <a:off x="532384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3" name="Google Shape;23473;p25"/>
              <p:cNvSpPr/>
              <p:nvPr/>
            </p:nvSpPr>
            <p:spPr>
              <a:xfrm flipH="1" rot="10800000">
                <a:off x="553866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4" name="Google Shape;23474;p25"/>
              <p:cNvSpPr/>
              <p:nvPr/>
            </p:nvSpPr>
            <p:spPr>
              <a:xfrm flipH="1" rot="10800000">
                <a:off x="575349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5" name="Google Shape;23475;p25"/>
              <p:cNvSpPr/>
              <p:nvPr/>
            </p:nvSpPr>
            <p:spPr>
              <a:xfrm flipH="1" rot="10800000">
                <a:off x="596831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6" name="Google Shape;23476;p25"/>
              <p:cNvSpPr/>
              <p:nvPr/>
            </p:nvSpPr>
            <p:spPr>
              <a:xfrm flipH="1" rot="10800000">
                <a:off x="618313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7" name="Google Shape;23477;p25"/>
              <p:cNvSpPr/>
              <p:nvPr/>
            </p:nvSpPr>
            <p:spPr>
              <a:xfrm flipH="1" rot="10800000">
                <a:off x="639796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8" name="Google Shape;23478;p25"/>
              <p:cNvSpPr/>
              <p:nvPr/>
            </p:nvSpPr>
            <p:spPr>
              <a:xfrm flipH="1" rot="10800000">
                <a:off x="661278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9" name="Google Shape;23479;p25"/>
              <p:cNvSpPr/>
              <p:nvPr/>
            </p:nvSpPr>
            <p:spPr>
              <a:xfrm flipH="1" rot="10800000">
                <a:off x="682760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0" name="Google Shape;23480;p25"/>
              <p:cNvSpPr/>
              <p:nvPr/>
            </p:nvSpPr>
            <p:spPr>
              <a:xfrm flipH="1" rot="10800000">
                <a:off x="704243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1" name="Google Shape;23481;p25"/>
              <p:cNvSpPr/>
              <p:nvPr/>
            </p:nvSpPr>
            <p:spPr>
              <a:xfrm flipH="1" rot="10800000">
                <a:off x="725725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2" name="Google Shape;23482;p25"/>
              <p:cNvSpPr/>
              <p:nvPr/>
            </p:nvSpPr>
            <p:spPr>
              <a:xfrm flipH="1" rot="10800000">
                <a:off x="747207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3" name="Google Shape;23483;p25"/>
              <p:cNvSpPr/>
              <p:nvPr/>
            </p:nvSpPr>
            <p:spPr>
              <a:xfrm flipH="1" rot="10800000">
                <a:off x="768690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4" name="Google Shape;23484;p25"/>
              <p:cNvSpPr/>
              <p:nvPr/>
            </p:nvSpPr>
            <p:spPr>
              <a:xfrm flipH="1" rot="10800000">
                <a:off x="790172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5" name="Google Shape;23485;p25"/>
              <p:cNvSpPr/>
              <p:nvPr/>
            </p:nvSpPr>
            <p:spPr>
              <a:xfrm flipH="1" rot="10800000">
                <a:off x="8116546"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6" name="Google Shape;23486;p25"/>
              <p:cNvSpPr/>
              <p:nvPr/>
            </p:nvSpPr>
            <p:spPr>
              <a:xfrm flipH="1" rot="10800000">
                <a:off x="833137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7" name="Google Shape;23487;p25"/>
              <p:cNvSpPr/>
              <p:nvPr/>
            </p:nvSpPr>
            <p:spPr>
              <a:xfrm flipH="1" rot="10800000">
                <a:off x="854619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8" name="Google Shape;23488;p25"/>
              <p:cNvSpPr/>
              <p:nvPr/>
            </p:nvSpPr>
            <p:spPr>
              <a:xfrm flipH="1" rot="10800000">
                <a:off x="8761016"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9" name="Google Shape;23489;p25"/>
              <p:cNvSpPr/>
              <p:nvPr/>
            </p:nvSpPr>
            <p:spPr>
              <a:xfrm flipH="1" rot="10800000">
                <a:off x="897584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0" name="Google Shape;23490;p25"/>
              <p:cNvSpPr/>
              <p:nvPr/>
            </p:nvSpPr>
            <p:spPr>
              <a:xfrm flipH="1" rot="10800000">
                <a:off x="-46739"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1" name="Google Shape;23491;p25"/>
              <p:cNvSpPr/>
              <p:nvPr/>
            </p:nvSpPr>
            <p:spPr>
              <a:xfrm flipH="1" rot="10800000">
                <a:off x="16808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2" name="Google Shape;23492;p25"/>
              <p:cNvSpPr/>
              <p:nvPr/>
            </p:nvSpPr>
            <p:spPr>
              <a:xfrm flipH="1" rot="10800000">
                <a:off x="38290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3" name="Google Shape;23493;p25"/>
              <p:cNvSpPr/>
              <p:nvPr/>
            </p:nvSpPr>
            <p:spPr>
              <a:xfrm flipH="1" rot="10800000">
                <a:off x="59773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4" name="Google Shape;23494;p25"/>
              <p:cNvSpPr/>
              <p:nvPr/>
            </p:nvSpPr>
            <p:spPr>
              <a:xfrm flipH="1" rot="10800000">
                <a:off x="81255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5" name="Google Shape;23495;p25"/>
              <p:cNvSpPr/>
              <p:nvPr/>
            </p:nvSpPr>
            <p:spPr>
              <a:xfrm flipH="1" rot="10800000">
                <a:off x="102737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6" name="Google Shape;23496;p25"/>
              <p:cNvSpPr/>
              <p:nvPr/>
            </p:nvSpPr>
            <p:spPr>
              <a:xfrm flipH="1" rot="10800000">
                <a:off x="124220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7" name="Google Shape;23497;p25"/>
              <p:cNvSpPr/>
              <p:nvPr/>
            </p:nvSpPr>
            <p:spPr>
              <a:xfrm flipH="1" rot="10800000">
                <a:off x="145702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8" name="Google Shape;23498;p25"/>
              <p:cNvSpPr/>
              <p:nvPr/>
            </p:nvSpPr>
            <p:spPr>
              <a:xfrm flipH="1" rot="10800000">
                <a:off x="167184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9" name="Google Shape;23499;p25"/>
              <p:cNvSpPr/>
              <p:nvPr/>
            </p:nvSpPr>
            <p:spPr>
              <a:xfrm flipH="1" rot="10800000">
                <a:off x="188667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0" name="Google Shape;23500;p25"/>
              <p:cNvSpPr/>
              <p:nvPr/>
            </p:nvSpPr>
            <p:spPr>
              <a:xfrm flipH="1" rot="10800000">
                <a:off x="210149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1" name="Google Shape;23501;p25"/>
              <p:cNvSpPr/>
              <p:nvPr/>
            </p:nvSpPr>
            <p:spPr>
              <a:xfrm flipH="1" rot="10800000">
                <a:off x="231631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2" name="Google Shape;23502;p25"/>
              <p:cNvSpPr/>
              <p:nvPr/>
            </p:nvSpPr>
            <p:spPr>
              <a:xfrm flipH="1" rot="10800000">
                <a:off x="253114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3" name="Google Shape;23503;p25"/>
              <p:cNvSpPr/>
              <p:nvPr/>
            </p:nvSpPr>
            <p:spPr>
              <a:xfrm flipH="1" rot="10800000">
                <a:off x="274596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4" name="Google Shape;23504;p25"/>
              <p:cNvSpPr/>
              <p:nvPr/>
            </p:nvSpPr>
            <p:spPr>
              <a:xfrm flipH="1" rot="10800000">
                <a:off x="296078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5" name="Google Shape;23505;p25"/>
              <p:cNvSpPr/>
              <p:nvPr/>
            </p:nvSpPr>
            <p:spPr>
              <a:xfrm flipH="1" rot="10800000">
                <a:off x="317561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6" name="Google Shape;23506;p25"/>
              <p:cNvSpPr/>
              <p:nvPr/>
            </p:nvSpPr>
            <p:spPr>
              <a:xfrm flipH="1" rot="10800000">
                <a:off x="339043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7" name="Google Shape;23507;p25"/>
              <p:cNvSpPr/>
              <p:nvPr/>
            </p:nvSpPr>
            <p:spPr>
              <a:xfrm flipH="1" rot="10800000">
                <a:off x="360525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8" name="Google Shape;23508;p25"/>
              <p:cNvSpPr/>
              <p:nvPr/>
            </p:nvSpPr>
            <p:spPr>
              <a:xfrm flipH="1" rot="10800000">
                <a:off x="382008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9" name="Google Shape;23509;p25"/>
              <p:cNvSpPr/>
              <p:nvPr/>
            </p:nvSpPr>
            <p:spPr>
              <a:xfrm flipH="1" rot="10800000">
                <a:off x="403490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0" name="Google Shape;23510;p25"/>
              <p:cNvSpPr/>
              <p:nvPr/>
            </p:nvSpPr>
            <p:spPr>
              <a:xfrm flipH="1" rot="10800000">
                <a:off x="424972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1" name="Google Shape;23511;p25"/>
              <p:cNvSpPr/>
              <p:nvPr/>
            </p:nvSpPr>
            <p:spPr>
              <a:xfrm flipH="1" rot="10800000">
                <a:off x="446455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2" name="Google Shape;23512;p25"/>
              <p:cNvSpPr/>
              <p:nvPr/>
            </p:nvSpPr>
            <p:spPr>
              <a:xfrm flipH="1" rot="10800000">
                <a:off x="467937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3" name="Google Shape;23513;p25"/>
              <p:cNvSpPr/>
              <p:nvPr/>
            </p:nvSpPr>
            <p:spPr>
              <a:xfrm flipH="1" rot="10800000">
                <a:off x="489419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4" name="Google Shape;23514;p25"/>
              <p:cNvSpPr/>
              <p:nvPr/>
            </p:nvSpPr>
            <p:spPr>
              <a:xfrm flipH="1" rot="10800000">
                <a:off x="510902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5" name="Google Shape;23515;p25"/>
              <p:cNvSpPr/>
              <p:nvPr/>
            </p:nvSpPr>
            <p:spPr>
              <a:xfrm flipH="1" rot="10800000">
                <a:off x="532384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6" name="Google Shape;23516;p25"/>
              <p:cNvSpPr/>
              <p:nvPr/>
            </p:nvSpPr>
            <p:spPr>
              <a:xfrm flipH="1" rot="10800000">
                <a:off x="553866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7" name="Google Shape;23517;p25"/>
              <p:cNvSpPr/>
              <p:nvPr/>
            </p:nvSpPr>
            <p:spPr>
              <a:xfrm flipH="1" rot="10800000">
                <a:off x="575349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8" name="Google Shape;23518;p25"/>
              <p:cNvSpPr/>
              <p:nvPr/>
            </p:nvSpPr>
            <p:spPr>
              <a:xfrm flipH="1" rot="10800000">
                <a:off x="596831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9" name="Google Shape;23519;p25"/>
              <p:cNvSpPr/>
              <p:nvPr/>
            </p:nvSpPr>
            <p:spPr>
              <a:xfrm flipH="1" rot="10800000">
                <a:off x="618313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0" name="Google Shape;23520;p25"/>
              <p:cNvSpPr/>
              <p:nvPr/>
            </p:nvSpPr>
            <p:spPr>
              <a:xfrm flipH="1" rot="10800000">
                <a:off x="639796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1" name="Google Shape;23521;p25"/>
              <p:cNvSpPr/>
              <p:nvPr/>
            </p:nvSpPr>
            <p:spPr>
              <a:xfrm flipH="1" rot="10800000">
                <a:off x="661278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2" name="Google Shape;23522;p25"/>
              <p:cNvSpPr/>
              <p:nvPr/>
            </p:nvSpPr>
            <p:spPr>
              <a:xfrm flipH="1" rot="10800000">
                <a:off x="682760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3" name="Google Shape;23523;p25"/>
              <p:cNvSpPr/>
              <p:nvPr/>
            </p:nvSpPr>
            <p:spPr>
              <a:xfrm flipH="1" rot="10800000">
                <a:off x="704243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4" name="Google Shape;23524;p25"/>
              <p:cNvSpPr/>
              <p:nvPr/>
            </p:nvSpPr>
            <p:spPr>
              <a:xfrm flipH="1" rot="10800000">
                <a:off x="725725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5" name="Google Shape;23525;p25"/>
              <p:cNvSpPr/>
              <p:nvPr/>
            </p:nvSpPr>
            <p:spPr>
              <a:xfrm flipH="1" rot="10800000">
                <a:off x="747207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6" name="Google Shape;23526;p25"/>
              <p:cNvSpPr/>
              <p:nvPr/>
            </p:nvSpPr>
            <p:spPr>
              <a:xfrm flipH="1" rot="10800000">
                <a:off x="768690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7" name="Google Shape;23527;p25"/>
              <p:cNvSpPr/>
              <p:nvPr/>
            </p:nvSpPr>
            <p:spPr>
              <a:xfrm flipH="1" rot="10800000">
                <a:off x="790172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8" name="Google Shape;23528;p25"/>
              <p:cNvSpPr/>
              <p:nvPr/>
            </p:nvSpPr>
            <p:spPr>
              <a:xfrm flipH="1" rot="10800000">
                <a:off x="8116546"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9" name="Google Shape;23529;p25"/>
              <p:cNvSpPr/>
              <p:nvPr/>
            </p:nvSpPr>
            <p:spPr>
              <a:xfrm flipH="1" rot="10800000">
                <a:off x="833137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0" name="Google Shape;23530;p25"/>
              <p:cNvSpPr/>
              <p:nvPr/>
            </p:nvSpPr>
            <p:spPr>
              <a:xfrm flipH="1" rot="10800000">
                <a:off x="854619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1" name="Google Shape;23531;p25"/>
              <p:cNvSpPr/>
              <p:nvPr/>
            </p:nvSpPr>
            <p:spPr>
              <a:xfrm flipH="1" rot="10800000">
                <a:off x="8761016"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2" name="Google Shape;23532;p25"/>
              <p:cNvSpPr/>
              <p:nvPr/>
            </p:nvSpPr>
            <p:spPr>
              <a:xfrm flipH="1" rot="10800000">
                <a:off x="897584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3" name="Google Shape;23533;p25"/>
              <p:cNvSpPr/>
              <p:nvPr/>
            </p:nvSpPr>
            <p:spPr>
              <a:xfrm flipH="1" rot="10800000">
                <a:off x="-46739"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4" name="Google Shape;23534;p25"/>
              <p:cNvSpPr/>
              <p:nvPr/>
            </p:nvSpPr>
            <p:spPr>
              <a:xfrm flipH="1" rot="10800000">
                <a:off x="16808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5" name="Google Shape;23535;p25"/>
              <p:cNvSpPr/>
              <p:nvPr/>
            </p:nvSpPr>
            <p:spPr>
              <a:xfrm flipH="1" rot="10800000">
                <a:off x="38290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6" name="Google Shape;23536;p25"/>
              <p:cNvSpPr/>
              <p:nvPr/>
            </p:nvSpPr>
            <p:spPr>
              <a:xfrm flipH="1" rot="10800000">
                <a:off x="59773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7" name="Google Shape;23537;p25"/>
              <p:cNvSpPr/>
              <p:nvPr/>
            </p:nvSpPr>
            <p:spPr>
              <a:xfrm flipH="1" rot="10800000">
                <a:off x="81255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8" name="Google Shape;23538;p25"/>
              <p:cNvSpPr/>
              <p:nvPr/>
            </p:nvSpPr>
            <p:spPr>
              <a:xfrm flipH="1" rot="10800000">
                <a:off x="102737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9" name="Google Shape;23539;p25"/>
              <p:cNvSpPr/>
              <p:nvPr/>
            </p:nvSpPr>
            <p:spPr>
              <a:xfrm flipH="1" rot="10800000">
                <a:off x="124220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0" name="Google Shape;23540;p25"/>
              <p:cNvSpPr/>
              <p:nvPr/>
            </p:nvSpPr>
            <p:spPr>
              <a:xfrm flipH="1" rot="10800000">
                <a:off x="145702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1" name="Google Shape;23541;p25"/>
              <p:cNvSpPr/>
              <p:nvPr/>
            </p:nvSpPr>
            <p:spPr>
              <a:xfrm flipH="1" rot="10800000">
                <a:off x="167184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2" name="Google Shape;23542;p25"/>
              <p:cNvSpPr/>
              <p:nvPr/>
            </p:nvSpPr>
            <p:spPr>
              <a:xfrm flipH="1" rot="10800000">
                <a:off x="188667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3" name="Google Shape;23543;p25"/>
              <p:cNvSpPr/>
              <p:nvPr/>
            </p:nvSpPr>
            <p:spPr>
              <a:xfrm flipH="1" rot="10800000">
                <a:off x="210149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4" name="Google Shape;23544;p25"/>
              <p:cNvSpPr/>
              <p:nvPr/>
            </p:nvSpPr>
            <p:spPr>
              <a:xfrm flipH="1" rot="10800000">
                <a:off x="231631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5" name="Google Shape;23545;p25"/>
              <p:cNvSpPr/>
              <p:nvPr/>
            </p:nvSpPr>
            <p:spPr>
              <a:xfrm flipH="1" rot="10800000">
                <a:off x="253114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6" name="Google Shape;23546;p25"/>
              <p:cNvSpPr/>
              <p:nvPr/>
            </p:nvSpPr>
            <p:spPr>
              <a:xfrm flipH="1" rot="10800000">
                <a:off x="274596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7" name="Google Shape;23547;p25"/>
              <p:cNvSpPr/>
              <p:nvPr/>
            </p:nvSpPr>
            <p:spPr>
              <a:xfrm flipH="1" rot="10800000">
                <a:off x="296078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8" name="Google Shape;23548;p25"/>
              <p:cNvSpPr/>
              <p:nvPr/>
            </p:nvSpPr>
            <p:spPr>
              <a:xfrm flipH="1" rot="10800000">
                <a:off x="317561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9" name="Google Shape;23549;p25"/>
              <p:cNvSpPr/>
              <p:nvPr/>
            </p:nvSpPr>
            <p:spPr>
              <a:xfrm flipH="1" rot="10800000">
                <a:off x="339043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0" name="Google Shape;23550;p25"/>
              <p:cNvSpPr/>
              <p:nvPr/>
            </p:nvSpPr>
            <p:spPr>
              <a:xfrm flipH="1" rot="10800000">
                <a:off x="360525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1" name="Google Shape;23551;p25"/>
              <p:cNvSpPr/>
              <p:nvPr/>
            </p:nvSpPr>
            <p:spPr>
              <a:xfrm flipH="1" rot="10800000">
                <a:off x="382008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2" name="Google Shape;23552;p25"/>
              <p:cNvSpPr/>
              <p:nvPr/>
            </p:nvSpPr>
            <p:spPr>
              <a:xfrm flipH="1" rot="10800000">
                <a:off x="403490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3" name="Google Shape;23553;p25"/>
              <p:cNvSpPr/>
              <p:nvPr/>
            </p:nvSpPr>
            <p:spPr>
              <a:xfrm flipH="1" rot="10800000">
                <a:off x="424972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4" name="Google Shape;23554;p25"/>
              <p:cNvSpPr/>
              <p:nvPr/>
            </p:nvSpPr>
            <p:spPr>
              <a:xfrm flipH="1" rot="10800000">
                <a:off x="446455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5" name="Google Shape;23555;p25"/>
              <p:cNvSpPr/>
              <p:nvPr/>
            </p:nvSpPr>
            <p:spPr>
              <a:xfrm flipH="1" rot="10800000">
                <a:off x="467937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6" name="Google Shape;23556;p25"/>
              <p:cNvSpPr/>
              <p:nvPr/>
            </p:nvSpPr>
            <p:spPr>
              <a:xfrm flipH="1" rot="10800000">
                <a:off x="489419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7" name="Google Shape;23557;p25"/>
              <p:cNvSpPr/>
              <p:nvPr/>
            </p:nvSpPr>
            <p:spPr>
              <a:xfrm flipH="1" rot="10800000">
                <a:off x="510902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8" name="Google Shape;23558;p25"/>
              <p:cNvSpPr/>
              <p:nvPr/>
            </p:nvSpPr>
            <p:spPr>
              <a:xfrm flipH="1" rot="10800000">
                <a:off x="532384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9" name="Google Shape;23559;p25"/>
              <p:cNvSpPr/>
              <p:nvPr/>
            </p:nvSpPr>
            <p:spPr>
              <a:xfrm flipH="1" rot="10800000">
                <a:off x="553866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0" name="Google Shape;23560;p25"/>
              <p:cNvSpPr/>
              <p:nvPr/>
            </p:nvSpPr>
            <p:spPr>
              <a:xfrm flipH="1" rot="10800000">
                <a:off x="575349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1" name="Google Shape;23561;p25"/>
              <p:cNvSpPr/>
              <p:nvPr/>
            </p:nvSpPr>
            <p:spPr>
              <a:xfrm flipH="1" rot="10800000">
                <a:off x="596831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2" name="Google Shape;23562;p25"/>
              <p:cNvSpPr/>
              <p:nvPr/>
            </p:nvSpPr>
            <p:spPr>
              <a:xfrm flipH="1" rot="10800000">
                <a:off x="618313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3" name="Google Shape;23563;p25"/>
              <p:cNvSpPr/>
              <p:nvPr/>
            </p:nvSpPr>
            <p:spPr>
              <a:xfrm flipH="1" rot="10800000">
                <a:off x="639796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4" name="Google Shape;23564;p25"/>
              <p:cNvSpPr/>
              <p:nvPr/>
            </p:nvSpPr>
            <p:spPr>
              <a:xfrm flipH="1" rot="10800000">
                <a:off x="661278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5" name="Google Shape;23565;p25"/>
              <p:cNvSpPr/>
              <p:nvPr/>
            </p:nvSpPr>
            <p:spPr>
              <a:xfrm flipH="1" rot="10800000">
                <a:off x="682760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6" name="Google Shape;23566;p25"/>
              <p:cNvSpPr/>
              <p:nvPr/>
            </p:nvSpPr>
            <p:spPr>
              <a:xfrm flipH="1" rot="10800000">
                <a:off x="704243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7" name="Google Shape;23567;p25"/>
              <p:cNvSpPr/>
              <p:nvPr/>
            </p:nvSpPr>
            <p:spPr>
              <a:xfrm flipH="1" rot="10800000">
                <a:off x="725725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8" name="Google Shape;23568;p25"/>
              <p:cNvSpPr/>
              <p:nvPr/>
            </p:nvSpPr>
            <p:spPr>
              <a:xfrm flipH="1" rot="10800000">
                <a:off x="747207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9" name="Google Shape;23569;p25"/>
              <p:cNvSpPr/>
              <p:nvPr/>
            </p:nvSpPr>
            <p:spPr>
              <a:xfrm flipH="1" rot="10800000">
                <a:off x="768690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0" name="Google Shape;23570;p25"/>
              <p:cNvSpPr/>
              <p:nvPr/>
            </p:nvSpPr>
            <p:spPr>
              <a:xfrm flipH="1" rot="10800000">
                <a:off x="790172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1" name="Google Shape;23571;p25"/>
              <p:cNvSpPr/>
              <p:nvPr/>
            </p:nvSpPr>
            <p:spPr>
              <a:xfrm flipH="1" rot="10800000">
                <a:off x="8116546"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2" name="Google Shape;23572;p25"/>
              <p:cNvSpPr/>
              <p:nvPr/>
            </p:nvSpPr>
            <p:spPr>
              <a:xfrm flipH="1" rot="10800000">
                <a:off x="833137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3" name="Google Shape;23573;p25"/>
              <p:cNvSpPr/>
              <p:nvPr/>
            </p:nvSpPr>
            <p:spPr>
              <a:xfrm flipH="1" rot="10800000">
                <a:off x="854619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4" name="Google Shape;23574;p25"/>
              <p:cNvSpPr/>
              <p:nvPr/>
            </p:nvSpPr>
            <p:spPr>
              <a:xfrm flipH="1" rot="10800000">
                <a:off x="8761016"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5" name="Google Shape;23575;p25"/>
              <p:cNvSpPr/>
              <p:nvPr/>
            </p:nvSpPr>
            <p:spPr>
              <a:xfrm flipH="1" rot="10800000">
                <a:off x="897584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6" name="Google Shape;23576;p25"/>
              <p:cNvSpPr/>
              <p:nvPr/>
            </p:nvSpPr>
            <p:spPr>
              <a:xfrm flipH="1" rot="10800000">
                <a:off x="-46739"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7" name="Google Shape;23577;p25"/>
              <p:cNvSpPr/>
              <p:nvPr/>
            </p:nvSpPr>
            <p:spPr>
              <a:xfrm flipH="1" rot="10800000">
                <a:off x="16808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8" name="Google Shape;23578;p25"/>
              <p:cNvSpPr/>
              <p:nvPr/>
            </p:nvSpPr>
            <p:spPr>
              <a:xfrm flipH="1" rot="10800000">
                <a:off x="38290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9" name="Google Shape;23579;p25"/>
              <p:cNvSpPr/>
              <p:nvPr/>
            </p:nvSpPr>
            <p:spPr>
              <a:xfrm flipH="1" rot="10800000">
                <a:off x="59773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0" name="Google Shape;23580;p25"/>
              <p:cNvSpPr/>
              <p:nvPr/>
            </p:nvSpPr>
            <p:spPr>
              <a:xfrm flipH="1" rot="10800000">
                <a:off x="81255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1" name="Google Shape;23581;p25"/>
              <p:cNvSpPr/>
              <p:nvPr/>
            </p:nvSpPr>
            <p:spPr>
              <a:xfrm flipH="1" rot="10800000">
                <a:off x="102737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2" name="Google Shape;23582;p25"/>
              <p:cNvSpPr/>
              <p:nvPr/>
            </p:nvSpPr>
            <p:spPr>
              <a:xfrm flipH="1" rot="10800000">
                <a:off x="124220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3" name="Google Shape;23583;p25"/>
              <p:cNvSpPr/>
              <p:nvPr/>
            </p:nvSpPr>
            <p:spPr>
              <a:xfrm flipH="1" rot="10800000">
                <a:off x="145702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4" name="Google Shape;23584;p25"/>
              <p:cNvSpPr/>
              <p:nvPr/>
            </p:nvSpPr>
            <p:spPr>
              <a:xfrm flipH="1" rot="10800000">
                <a:off x="167184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5" name="Google Shape;23585;p25"/>
              <p:cNvSpPr/>
              <p:nvPr/>
            </p:nvSpPr>
            <p:spPr>
              <a:xfrm flipH="1" rot="10800000">
                <a:off x="188667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6" name="Google Shape;23586;p25"/>
              <p:cNvSpPr/>
              <p:nvPr/>
            </p:nvSpPr>
            <p:spPr>
              <a:xfrm flipH="1" rot="10800000">
                <a:off x="210149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7" name="Google Shape;23587;p25"/>
              <p:cNvSpPr/>
              <p:nvPr/>
            </p:nvSpPr>
            <p:spPr>
              <a:xfrm flipH="1" rot="10800000">
                <a:off x="231631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8" name="Google Shape;23588;p25"/>
              <p:cNvSpPr/>
              <p:nvPr/>
            </p:nvSpPr>
            <p:spPr>
              <a:xfrm flipH="1" rot="10800000">
                <a:off x="253114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9" name="Google Shape;23589;p25"/>
              <p:cNvSpPr/>
              <p:nvPr/>
            </p:nvSpPr>
            <p:spPr>
              <a:xfrm flipH="1" rot="10800000">
                <a:off x="274596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0" name="Google Shape;23590;p25"/>
              <p:cNvSpPr/>
              <p:nvPr/>
            </p:nvSpPr>
            <p:spPr>
              <a:xfrm flipH="1" rot="10800000">
                <a:off x="296078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1" name="Google Shape;23591;p25"/>
              <p:cNvSpPr/>
              <p:nvPr/>
            </p:nvSpPr>
            <p:spPr>
              <a:xfrm flipH="1" rot="10800000">
                <a:off x="317561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2" name="Google Shape;23592;p25"/>
              <p:cNvSpPr/>
              <p:nvPr/>
            </p:nvSpPr>
            <p:spPr>
              <a:xfrm flipH="1" rot="10800000">
                <a:off x="339043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3" name="Google Shape;23593;p25"/>
              <p:cNvSpPr/>
              <p:nvPr/>
            </p:nvSpPr>
            <p:spPr>
              <a:xfrm flipH="1" rot="10800000">
                <a:off x="360525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4" name="Google Shape;23594;p25"/>
              <p:cNvSpPr/>
              <p:nvPr/>
            </p:nvSpPr>
            <p:spPr>
              <a:xfrm flipH="1" rot="10800000">
                <a:off x="382008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5" name="Google Shape;23595;p25"/>
              <p:cNvSpPr/>
              <p:nvPr/>
            </p:nvSpPr>
            <p:spPr>
              <a:xfrm flipH="1" rot="10800000">
                <a:off x="403490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6" name="Google Shape;23596;p25"/>
              <p:cNvSpPr/>
              <p:nvPr/>
            </p:nvSpPr>
            <p:spPr>
              <a:xfrm flipH="1" rot="10800000">
                <a:off x="424972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7" name="Google Shape;23597;p25"/>
              <p:cNvSpPr/>
              <p:nvPr/>
            </p:nvSpPr>
            <p:spPr>
              <a:xfrm flipH="1" rot="10800000">
                <a:off x="446455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8" name="Google Shape;23598;p25"/>
              <p:cNvSpPr/>
              <p:nvPr/>
            </p:nvSpPr>
            <p:spPr>
              <a:xfrm flipH="1" rot="10800000">
                <a:off x="467937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9" name="Google Shape;23599;p25"/>
              <p:cNvSpPr/>
              <p:nvPr/>
            </p:nvSpPr>
            <p:spPr>
              <a:xfrm flipH="1" rot="10800000">
                <a:off x="489419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0" name="Google Shape;23600;p25"/>
              <p:cNvSpPr/>
              <p:nvPr/>
            </p:nvSpPr>
            <p:spPr>
              <a:xfrm flipH="1" rot="10800000">
                <a:off x="510902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1" name="Google Shape;23601;p25"/>
              <p:cNvSpPr/>
              <p:nvPr/>
            </p:nvSpPr>
            <p:spPr>
              <a:xfrm flipH="1" rot="10800000">
                <a:off x="532384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2" name="Google Shape;23602;p25"/>
              <p:cNvSpPr/>
              <p:nvPr/>
            </p:nvSpPr>
            <p:spPr>
              <a:xfrm flipH="1" rot="10800000">
                <a:off x="553866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3" name="Google Shape;23603;p25"/>
              <p:cNvSpPr/>
              <p:nvPr/>
            </p:nvSpPr>
            <p:spPr>
              <a:xfrm flipH="1" rot="10800000">
                <a:off x="575349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4" name="Google Shape;23604;p25"/>
              <p:cNvSpPr/>
              <p:nvPr/>
            </p:nvSpPr>
            <p:spPr>
              <a:xfrm flipH="1" rot="10800000">
                <a:off x="596831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5" name="Google Shape;23605;p25"/>
              <p:cNvSpPr/>
              <p:nvPr/>
            </p:nvSpPr>
            <p:spPr>
              <a:xfrm flipH="1" rot="10800000">
                <a:off x="618313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6" name="Google Shape;23606;p25"/>
              <p:cNvSpPr/>
              <p:nvPr/>
            </p:nvSpPr>
            <p:spPr>
              <a:xfrm flipH="1" rot="10800000">
                <a:off x="639796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7" name="Google Shape;23607;p25"/>
              <p:cNvSpPr/>
              <p:nvPr/>
            </p:nvSpPr>
            <p:spPr>
              <a:xfrm flipH="1" rot="10800000">
                <a:off x="661278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8" name="Google Shape;23608;p25"/>
              <p:cNvSpPr/>
              <p:nvPr/>
            </p:nvSpPr>
            <p:spPr>
              <a:xfrm flipH="1" rot="10800000">
                <a:off x="682760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9" name="Google Shape;23609;p25"/>
              <p:cNvSpPr/>
              <p:nvPr/>
            </p:nvSpPr>
            <p:spPr>
              <a:xfrm flipH="1" rot="10800000">
                <a:off x="704243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0" name="Google Shape;23610;p25"/>
              <p:cNvSpPr/>
              <p:nvPr/>
            </p:nvSpPr>
            <p:spPr>
              <a:xfrm flipH="1" rot="10800000">
                <a:off x="725725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1" name="Google Shape;23611;p25"/>
              <p:cNvSpPr/>
              <p:nvPr/>
            </p:nvSpPr>
            <p:spPr>
              <a:xfrm flipH="1" rot="10800000">
                <a:off x="747207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2" name="Google Shape;23612;p25"/>
              <p:cNvSpPr/>
              <p:nvPr/>
            </p:nvSpPr>
            <p:spPr>
              <a:xfrm flipH="1" rot="10800000">
                <a:off x="768690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3" name="Google Shape;23613;p25"/>
              <p:cNvSpPr/>
              <p:nvPr/>
            </p:nvSpPr>
            <p:spPr>
              <a:xfrm flipH="1" rot="10800000">
                <a:off x="790172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4" name="Google Shape;23614;p25"/>
              <p:cNvSpPr/>
              <p:nvPr/>
            </p:nvSpPr>
            <p:spPr>
              <a:xfrm flipH="1" rot="10800000">
                <a:off x="8116546"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5" name="Google Shape;23615;p25"/>
              <p:cNvSpPr/>
              <p:nvPr/>
            </p:nvSpPr>
            <p:spPr>
              <a:xfrm flipH="1" rot="10800000">
                <a:off x="833137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6" name="Google Shape;23616;p25"/>
              <p:cNvSpPr/>
              <p:nvPr/>
            </p:nvSpPr>
            <p:spPr>
              <a:xfrm flipH="1" rot="10800000">
                <a:off x="854619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7" name="Google Shape;23617;p25"/>
              <p:cNvSpPr/>
              <p:nvPr/>
            </p:nvSpPr>
            <p:spPr>
              <a:xfrm flipH="1" rot="10800000">
                <a:off x="8761016"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8" name="Google Shape;23618;p25"/>
              <p:cNvSpPr/>
              <p:nvPr/>
            </p:nvSpPr>
            <p:spPr>
              <a:xfrm flipH="1" rot="10800000">
                <a:off x="897584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9" name="Google Shape;23619;p25"/>
              <p:cNvSpPr/>
              <p:nvPr/>
            </p:nvSpPr>
            <p:spPr>
              <a:xfrm flipH="1" rot="10800000">
                <a:off x="-46739"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0" name="Google Shape;23620;p25"/>
              <p:cNvSpPr/>
              <p:nvPr/>
            </p:nvSpPr>
            <p:spPr>
              <a:xfrm flipH="1" rot="10800000">
                <a:off x="16808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1" name="Google Shape;23621;p25"/>
              <p:cNvSpPr/>
              <p:nvPr/>
            </p:nvSpPr>
            <p:spPr>
              <a:xfrm flipH="1" rot="10800000">
                <a:off x="38290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2" name="Google Shape;23622;p25"/>
              <p:cNvSpPr/>
              <p:nvPr/>
            </p:nvSpPr>
            <p:spPr>
              <a:xfrm flipH="1" rot="10800000">
                <a:off x="59773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3" name="Google Shape;23623;p25"/>
              <p:cNvSpPr/>
              <p:nvPr/>
            </p:nvSpPr>
            <p:spPr>
              <a:xfrm flipH="1" rot="10800000">
                <a:off x="81255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4" name="Google Shape;23624;p25"/>
              <p:cNvSpPr/>
              <p:nvPr/>
            </p:nvSpPr>
            <p:spPr>
              <a:xfrm flipH="1" rot="10800000">
                <a:off x="102737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5" name="Google Shape;23625;p25"/>
              <p:cNvSpPr/>
              <p:nvPr/>
            </p:nvSpPr>
            <p:spPr>
              <a:xfrm flipH="1" rot="10800000">
                <a:off x="124220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6" name="Google Shape;23626;p25"/>
              <p:cNvSpPr/>
              <p:nvPr/>
            </p:nvSpPr>
            <p:spPr>
              <a:xfrm flipH="1" rot="10800000">
                <a:off x="145702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7" name="Google Shape;23627;p25"/>
              <p:cNvSpPr/>
              <p:nvPr/>
            </p:nvSpPr>
            <p:spPr>
              <a:xfrm flipH="1" rot="10800000">
                <a:off x="167184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8" name="Google Shape;23628;p25"/>
              <p:cNvSpPr/>
              <p:nvPr/>
            </p:nvSpPr>
            <p:spPr>
              <a:xfrm flipH="1" rot="10800000">
                <a:off x="188667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9" name="Google Shape;23629;p25"/>
              <p:cNvSpPr/>
              <p:nvPr/>
            </p:nvSpPr>
            <p:spPr>
              <a:xfrm flipH="1" rot="10800000">
                <a:off x="210149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0" name="Google Shape;23630;p25"/>
              <p:cNvSpPr/>
              <p:nvPr/>
            </p:nvSpPr>
            <p:spPr>
              <a:xfrm flipH="1" rot="10800000">
                <a:off x="231631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1" name="Google Shape;23631;p25"/>
              <p:cNvSpPr/>
              <p:nvPr/>
            </p:nvSpPr>
            <p:spPr>
              <a:xfrm flipH="1" rot="10800000">
                <a:off x="253114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2" name="Google Shape;23632;p25"/>
              <p:cNvSpPr/>
              <p:nvPr/>
            </p:nvSpPr>
            <p:spPr>
              <a:xfrm flipH="1" rot="10800000">
                <a:off x="274596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3" name="Google Shape;23633;p25"/>
              <p:cNvSpPr/>
              <p:nvPr/>
            </p:nvSpPr>
            <p:spPr>
              <a:xfrm flipH="1" rot="10800000">
                <a:off x="296078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4" name="Google Shape;23634;p25"/>
              <p:cNvSpPr/>
              <p:nvPr/>
            </p:nvSpPr>
            <p:spPr>
              <a:xfrm flipH="1" rot="10800000">
                <a:off x="317561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5" name="Google Shape;23635;p25"/>
              <p:cNvSpPr/>
              <p:nvPr/>
            </p:nvSpPr>
            <p:spPr>
              <a:xfrm flipH="1" rot="10800000">
                <a:off x="339043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6" name="Google Shape;23636;p25"/>
              <p:cNvSpPr/>
              <p:nvPr/>
            </p:nvSpPr>
            <p:spPr>
              <a:xfrm flipH="1" rot="10800000">
                <a:off x="360525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7" name="Google Shape;23637;p25"/>
              <p:cNvSpPr/>
              <p:nvPr/>
            </p:nvSpPr>
            <p:spPr>
              <a:xfrm flipH="1" rot="10800000">
                <a:off x="382008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8" name="Google Shape;23638;p25"/>
              <p:cNvSpPr/>
              <p:nvPr/>
            </p:nvSpPr>
            <p:spPr>
              <a:xfrm flipH="1" rot="10800000">
                <a:off x="403490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9" name="Google Shape;23639;p25"/>
              <p:cNvSpPr/>
              <p:nvPr/>
            </p:nvSpPr>
            <p:spPr>
              <a:xfrm flipH="1" rot="10800000">
                <a:off x="424972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0" name="Google Shape;23640;p25"/>
              <p:cNvSpPr/>
              <p:nvPr/>
            </p:nvSpPr>
            <p:spPr>
              <a:xfrm flipH="1" rot="10800000">
                <a:off x="446455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1" name="Google Shape;23641;p25"/>
              <p:cNvSpPr/>
              <p:nvPr/>
            </p:nvSpPr>
            <p:spPr>
              <a:xfrm flipH="1" rot="10800000">
                <a:off x="467937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2" name="Google Shape;23642;p25"/>
              <p:cNvSpPr/>
              <p:nvPr/>
            </p:nvSpPr>
            <p:spPr>
              <a:xfrm flipH="1" rot="10800000">
                <a:off x="489419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3" name="Google Shape;23643;p25"/>
              <p:cNvSpPr/>
              <p:nvPr/>
            </p:nvSpPr>
            <p:spPr>
              <a:xfrm flipH="1" rot="10800000">
                <a:off x="510902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4" name="Google Shape;23644;p25"/>
              <p:cNvSpPr/>
              <p:nvPr/>
            </p:nvSpPr>
            <p:spPr>
              <a:xfrm flipH="1" rot="10800000">
                <a:off x="532384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5" name="Google Shape;23645;p25"/>
              <p:cNvSpPr/>
              <p:nvPr/>
            </p:nvSpPr>
            <p:spPr>
              <a:xfrm flipH="1" rot="10800000">
                <a:off x="553866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6" name="Google Shape;23646;p25"/>
              <p:cNvSpPr/>
              <p:nvPr/>
            </p:nvSpPr>
            <p:spPr>
              <a:xfrm flipH="1" rot="10800000">
                <a:off x="575349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7" name="Google Shape;23647;p25"/>
              <p:cNvSpPr/>
              <p:nvPr/>
            </p:nvSpPr>
            <p:spPr>
              <a:xfrm flipH="1" rot="10800000">
                <a:off x="596831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8" name="Google Shape;23648;p25"/>
              <p:cNvSpPr/>
              <p:nvPr/>
            </p:nvSpPr>
            <p:spPr>
              <a:xfrm flipH="1" rot="10800000">
                <a:off x="618313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9" name="Google Shape;23649;p25"/>
              <p:cNvSpPr/>
              <p:nvPr/>
            </p:nvSpPr>
            <p:spPr>
              <a:xfrm flipH="1" rot="10800000">
                <a:off x="639796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0" name="Google Shape;23650;p25"/>
              <p:cNvSpPr/>
              <p:nvPr/>
            </p:nvSpPr>
            <p:spPr>
              <a:xfrm flipH="1" rot="10800000">
                <a:off x="661278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1" name="Google Shape;23651;p25"/>
              <p:cNvSpPr/>
              <p:nvPr/>
            </p:nvSpPr>
            <p:spPr>
              <a:xfrm flipH="1" rot="10800000">
                <a:off x="682760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2" name="Google Shape;23652;p25"/>
              <p:cNvSpPr/>
              <p:nvPr/>
            </p:nvSpPr>
            <p:spPr>
              <a:xfrm flipH="1" rot="10800000">
                <a:off x="704243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3" name="Google Shape;23653;p25"/>
              <p:cNvSpPr/>
              <p:nvPr/>
            </p:nvSpPr>
            <p:spPr>
              <a:xfrm flipH="1" rot="10800000">
                <a:off x="725725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4" name="Google Shape;23654;p25"/>
              <p:cNvSpPr/>
              <p:nvPr/>
            </p:nvSpPr>
            <p:spPr>
              <a:xfrm flipH="1" rot="10800000">
                <a:off x="747207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5" name="Google Shape;23655;p25"/>
              <p:cNvSpPr/>
              <p:nvPr/>
            </p:nvSpPr>
            <p:spPr>
              <a:xfrm flipH="1" rot="10800000">
                <a:off x="768690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6" name="Google Shape;23656;p25"/>
              <p:cNvSpPr/>
              <p:nvPr/>
            </p:nvSpPr>
            <p:spPr>
              <a:xfrm flipH="1" rot="10800000">
                <a:off x="790172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7" name="Google Shape;23657;p25"/>
              <p:cNvSpPr/>
              <p:nvPr/>
            </p:nvSpPr>
            <p:spPr>
              <a:xfrm flipH="1" rot="10800000">
                <a:off x="8116546"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8" name="Google Shape;23658;p25"/>
              <p:cNvSpPr/>
              <p:nvPr/>
            </p:nvSpPr>
            <p:spPr>
              <a:xfrm flipH="1" rot="10800000">
                <a:off x="833137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9" name="Google Shape;23659;p25"/>
              <p:cNvSpPr/>
              <p:nvPr/>
            </p:nvSpPr>
            <p:spPr>
              <a:xfrm flipH="1" rot="10800000">
                <a:off x="854619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0" name="Google Shape;23660;p25"/>
              <p:cNvSpPr/>
              <p:nvPr/>
            </p:nvSpPr>
            <p:spPr>
              <a:xfrm flipH="1" rot="10800000">
                <a:off x="8761016"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1" name="Google Shape;23661;p25"/>
              <p:cNvSpPr/>
              <p:nvPr/>
            </p:nvSpPr>
            <p:spPr>
              <a:xfrm flipH="1" rot="10800000">
                <a:off x="897584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2" name="Google Shape;23662;p25"/>
              <p:cNvSpPr/>
              <p:nvPr/>
            </p:nvSpPr>
            <p:spPr>
              <a:xfrm flipH="1" rot="10800000">
                <a:off x="-46739"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3" name="Google Shape;23663;p25"/>
              <p:cNvSpPr/>
              <p:nvPr/>
            </p:nvSpPr>
            <p:spPr>
              <a:xfrm flipH="1" rot="10800000">
                <a:off x="16808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4" name="Google Shape;23664;p25"/>
              <p:cNvSpPr/>
              <p:nvPr/>
            </p:nvSpPr>
            <p:spPr>
              <a:xfrm flipH="1" rot="10800000">
                <a:off x="38290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5" name="Google Shape;23665;p25"/>
              <p:cNvSpPr/>
              <p:nvPr/>
            </p:nvSpPr>
            <p:spPr>
              <a:xfrm flipH="1" rot="10800000">
                <a:off x="59773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6" name="Google Shape;23666;p25"/>
              <p:cNvSpPr/>
              <p:nvPr/>
            </p:nvSpPr>
            <p:spPr>
              <a:xfrm flipH="1" rot="10800000">
                <a:off x="81255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7" name="Google Shape;23667;p25"/>
              <p:cNvSpPr/>
              <p:nvPr/>
            </p:nvSpPr>
            <p:spPr>
              <a:xfrm flipH="1" rot="10800000">
                <a:off x="102737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8" name="Google Shape;23668;p25"/>
              <p:cNvSpPr/>
              <p:nvPr/>
            </p:nvSpPr>
            <p:spPr>
              <a:xfrm flipH="1" rot="10800000">
                <a:off x="124220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9" name="Google Shape;23669;p25"/>
              <p:cNvSpPr/>
              <p:nvPr/>
            </p:nvSpPr>
            <p:spPr>
              <a:xfrm flipH="1" rot="10800000">
                <a:off x="145702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0" name="Google Shape;23670;p25"/>
              <p:cNvSpPr/>
              <p:nvPr/>
            </p:nvSpPr>
            <p:spPr>
              <a:xfrm flipH="1" rot="10800000">
                <a:off x="167184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1" name="Google Shape;23671;p25"/>
              <p:cNvSpPr/>
              <p:nvPr/>
            </p:nvSpPr>
            <p:spPr>
              <a:xfrm flipH="1" rot="10800000">
                <a:off x="188667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2" name="Google Shape;23672;p25"/>
              <p:cNvSpPr/>
              <p:nvPr/>
            </p:nvSpPr>
            <p:spPr>
              <a:xfrm flipH="1" rot="10800000">
                <a:off x="210149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3" name="Google Shape;23673;p25"/>
              <p:cNvSpPr/>
              <p:nvPr/>
            </p:nvSpPr>
            <p:spPr>
              <a:xfrm flipH="1" rot="10800000">
                <a:off x="231631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4" name="Google Shape;23674;p25"/>
              <p:cNvSpPr/>
              <p:nvPr/>
            </p:nvSpPr>
            <p:spPr>
              <a:xfrm flipH="1" rot="10800000">
                <a:off x="253114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5" name="Google Shape;23675;p25"/>
              <p:cNvSpPr/>
              <p:nvPr/>
            </p:nvSpPr>
            <p:spPr>
              <a:xfrm flipH="1" rot="10800000">
                <a:off x="274596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6" name="Google Shape;23676;p25"/>
              <p:cNvSpPr/>
              <p:nvPr/>
            </p:nvSpPr>
            <p:spPr>
              <a:xfrm flipH="1" rot="10800000">
                <a:off x="296078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7" name="Google Shape;23677;p25"/>
              <p:cNvSpPr/>
              <p:nvPr/>
            </p:nvSpPr>
            <p:spPr>
              <a:xfrm flipH="1" rot="10800000">
                <a:off x="317561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8" name="Google Shape;23678;p25"/>
              <p:cNvSpPr/>
              <p:nvPr/>
            </p:nvSpPr>
            <p:spPr>
              <a:xfrm flipH="1" rot="10800000">
                <a:off x="339043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9" name="Google Shape;23679;p25"/>
              <p:cNvSpPr/>
              <p:nvPr/>
            </p:nvSpPr>
            <p:spPr>
              <a:xfrm flipH="1" rot="10800000">
                <a:off x="360525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0" name="Google Shape;23680;p25"/>
              <p:cNvSpPr/>
              <p:nvPr/>
            </p:nvSpPr>
            <p:spPr>
              <a:xfrm flipH="1" rot="10800000">
                <a:off x="382008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1" name="Google Shape;23681;p25"/>
              <p:cNvSpPr/>
              <p:nvPr/>
            </p:nvSpPr>
            <p:spPr>
              <a:xfrm flipH="1" rot="10800000">
                <a:off x="403490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2" name="Google Shape;23682;p25"/>
              <p:cNvSpPr/>
              <p:nvPr/>
            </p:nvSpPr>
            <p:spPr>
              <a:xfrm flipH="1" rot="10800000">
                <a:off x="424972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3" name="Google Shape;23683;p25"/>
              <p:cNvSpPr/>
              <p:nvPr/>
            </p:nvSpPr>
            <p:spPr>
              <a:xfrm flipH="1" rot="10800000">
                <a:off x="446455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4" name="Google Shape;23684;p25"/>
              <p:cNvSpPr/>
              <p:nvPr/>
            </p:nvSpPr>
            <p:spPr>
              <a:xfrm flipH="1" rot="10800000">
                <a:off x="467937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5" name="Google Shape;23685;p25"/>
              <p:cNvSpPr/>
              <p:nvPr/>
            </p:nvSpPr>
            <p:spPr>
              <a:xfrm flipH="1" rot="10800000">
                <a:off x="489419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6" name="Google Shape;23686;p25"/>
              <p:cNvSpPr/>
              <p:nvPr/>
            </p:nvSpPr>
            <p:spPr>
              <a:xfrm flipH="1" rot="10800000">
                <a:off x="510902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7" name="Google Shape;23687;p25"/>
              <p:cNvSpPr/>
              <p:nvPr/>
            </p:nvSpPr>
            <p:spPr>
              <a:xfrm flipH="1" rot="10800000">
                <a:off x="532384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8" name="Google Shape;23688;p25"/>
              <p:cNvSpPr/>
              <p:nvPr/>
            </p:nvSpPr>
            <p:spPr>
              <a:xfrm flipH="1" rot="10800000">
                <a:off x="553866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9" name="Google Shape;23689;p25"/>
              <p:cNvSpPr/>
              <p:nvPr/>
            </p:nvSpPr>
            <p:spPr>
              <a:xfrm flipH="1" rot="10800000">
                <a:off x="575349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0" name="Google Shape;23690;p25"/>
              <p:cNvSpPr/>
              <p:nvPr/>
            </p:nvSpPr>
            <p:spPr>
              <a:xfrm flipH="1" rot="10800000">
                <a:off x="596831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1" name="Google Shape;23691;p25"/>
              <p:cNvSpPr/>
              <p:nvPr/>
            </p:nvSpPr>
            <p:spPr>
              <a:xfrm flipH="1" rot="10800000">
                <a:off x="618313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2" name="Google Shape;23692;p25"/>
              <p:cNvSpPr/>
              <p:nvPr/>
            </p:nvSpPr>
            <p:spPr>
              <a:xfrm flipH="1" rot="10800000">
                <a:off x="639796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3" name="Google Shape;23693;p25"/>
              <p:cNvSpPr/>
              <p:nvPr/>
            </p:nvSpPr>
            <p:spPr>
              <a:xfrm flipH="1" rot="10800000">
                <a:off x="661278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4" name="Google Shape;23694;p25"/>
              <p:cNvSpPr/>
              <p:nvPr/>
            </p:nvSpPr>
            <p:spPr>
              <a:xfrm flipH="1" rot="10800000">
                <a:off x="682760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5" name="Google Shape;23695;p25"/>
              <p:cNvSpPr/>
              <p:nvPr/>
            </p:nvSpPr>
            <p:spPr>
              <a:xfrm flipH="1" rot="10800000">
                <a:off x="704243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6" name="Google Shape;23696;p25"/>
              <p:cNvSpPr/>
              <p:nvPr/>
            </p:nvSpPr>
            <p:spPr>
              <a:xfrm flipH="1" rot="10800000">
                <a:off x="725725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7" name="Google Shape;23697;p25"/>
              <p:cNvSpPr/>
              <p:nvPr/>
            </p:nvSpPr>
            <p:spPr>
              <a:xfrm flipH="1" rot="10800000">
                <a:off x="747207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8" name="Google Shape;23698;p25"/>
              <p:cNvSpPr/>
              <p:nvPr/>
            </p:nvSpPr>
            <p:spPr>
              <a:xfrm flipH="1" rot="10800000">
                <a:off x="768690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9" name="Google Shape;23699;p25"/>
              <p:cNvSpPr/>
              <p:nvPr/>
            </p:nvSpPr>
            <p:spPr>
              <a:xfrm flipH="1" rot="10800000">
                <a:off x="790172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0" name="Google Shape;23700;p25"/>
              <p:cNvSpPr/>
              <p:nvPr/>
            </p:nvSpPr>
            <p:spPr>
              <a:xfrm flipH="1" rot="10800000">
                <a:off x="8116546"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1" name="Google Shape;23701;p25"/>
              <p:cNvSpPr/>
              <p:nvPr/>
            </p:nvSpPr>
            <p:spPr>
              <a:xfrm flipH="1" rot="10800000">
                <a:off x="833137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2" name="Google Shape;23702;p25"/>
              <p:cNvSpPr/>
              <p:nvPr/>
            </p:nvSpPr>
            <p:spPr>
              <a:xfrm flipH="1" rot="10800000">
                <a:off x="854619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3" name="Google Shape;23703;p25"/>
              <p:cNvSpPr/>
              <p:nvPr/>
            </p:nvSpPr>
            <p:spPr>
              <a:xfrm flipH="1" rot="10800000">
                <a:off x="8761016"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4" name="Google Shape;23704;p25"/>
              <p:cNvSpPr/>
              <p:nvPr/>
            </p:nvSpPr>
            <p:spPr>
              <a:xfrm flipH="1" rot="10800000">
                <a:off x="897584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5" name="Google Shape;23705;p25"/>
              <p:cNvSpPr/>
              <p:nvPr/>
            </p:nvSpPr>
            <p:spPr>
              <a:xfrm flipH="1" rot="10800000">
                <a:off x="-46739"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6" name="Google Shape;23706;p25"/>
              <p:cNvSpPr/>
              <p:nvPr/>
            </p:nvSpPr>
            <p:spPr>
              <a:xfrm flipH="1" rot="10800000">
                <a:off x="16808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7" name="Google Shape;23707;p25"/>
              <p:cNvSpPr/>
              <p:nvPr/>
            </p:nvSpPr>
            <p:spPr>
              <a:xfrm flipH="1" rot="10800000">
                <a:off x="38290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8" name="Google Shape;23708;p25"/>
              <p:cNvSpPr/>
              <p:nvPr/>
            </p:nvSpPr>
            <p:spPr>
              <a:xfrm flipH="1" rot="10800000">
                <a:off x="59773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9" name="Google Shape;23709;p25"/>
              <p:cNvSpPr/>
              <p:nvPr/>
            </p:nvSpPr>
            <p:spPr>
              <a:xfrm flipH="1" rot="10800000">
                <a:off x="81255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0" name="Google Shape;23710;p25"/>
              <p:cNvSpPr/>
              <p:nvPr/>
            </p:nvSpPr>
            <p:spPr>
              <a:xfrm flipH="1" rot="10800000">
                <a:off x="102737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1" name="Google Shape;23711;p25"/>
              <p:cNvSpPr/>
              <p:nvPr/>
            </p:nvSpPr>
            <p:spPr>
              <a:xfrm flipH="1" rot="10800000">
                <a:off x="124220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2" name="Google Shape;23712;p25"/>
              <p:cNvSpPr/>
              <p:nvPr/>
            </p:nvSpPr>
            <p:spPr>
              <a:xfrm flipH="1" rot="10800000">
                <a:off x="145702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3" name="Google Shape;23713;p25"/>
              <p:cNvSpPr/>
              <p:nvPr/>
            </p:nvSpPr>
            <p:spPr>
              <a:xfrm flipH="1" rot="10800000">
                <a:off x="167184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4" name="Google Shape;23714;p25"/>
              <p:cNvSpPr/>
              <p:nvPr/>
            </p:nvSpPr>
            <p:spPr>
              <a:xfrm flipH="1" rot="10800000">
                <a:off x="188667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5" name="Google Shape;23715;p25"/>
              <p:cNvSpPr/>
              <p:nvPr/>
            </p:nvSpPr>
            <p:spPr>
              <a:xfrm flipH="1" rot="10800000">
                <a:off x="210149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6" name="Google Shape;23716;p25"/>
              <p:cNvSpPr/>
              <p:nvPr/>
            </p:nvSpPr>
            <p:spPr>
              <a:xfrm flipH="1" rot="10800000">
                <a:off x="231631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7" name="Google Shape;23717;p25"/>
              <p:cNvSpPr/>
              <p:nvPr/>
            </p:nvSpPr>
            <p:spPr>
              <a:xfrm flipH="1" rot="10800000">
                <a:off x="253114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8" name="Google Shape;23718;p25"/>
              <p:cNvSpPr/>
              <p:nvPr/>
            </p:nvSpPr>
            <p:spPr>
              <a:xfrm flipH="1" rot="10800000">
                <a:off x="274596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9" name="Google Shape;23719;p25"/>
              <p:cNvSpPr/>
              <p:nvPr/>
            </p:nvSpPr>
            <p:spPr>
              <a:xfrm flipH="1" rot="10800000">
                <a:off x="296078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0" name="Google Shape;23720;p25"/>
              <p:cNvSpPr/>
              <p:nvPr/>
            </p:nvSpPr>
            <p:spPr>
              <a:xfrm flipH="1" rot="10800000">
                <a:off x="317561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1" name="Google Shape;23721;p25"/>
              <p:cNvSpPr/>
              <p:nvPr/>
            </p:nvSpPr>
            <p:spPr>
              <a:xfrm flipH="1" rot="10800000">
                <a:off x="339043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2" name="Google Shape;23722;p25"/>
              <p:cNvSpPr/>
              <p:nvPr/>
            </p:nvSpPr>
            <p:spPr>
              <a:xfrm flipH="1" rot="10800000">
                <a:off x="360525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3" name="Google Shape;23723;p25"/>
              <p:cNvSpPr/>
              <p:nvPr/>
            </p:nvSpPr>
            <p:spPr>
              <a:xfrm flipH="1" rot="10800000">
                <a:off x="382008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4" name="Google Shape;23724;p25"/>
              <p:cNvSpPr/>
              <p:nvPr/>
            </p:nvSpPr>
            <p:spPr>
              <a:xfrm flipH="1" rot="10800000">
                <a:off x="403490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5" name="Google Shape;23725;p25"/>
              <p:cNvSpPr/>
              <p:nvPr/>
            </p:nvSpPr>
            <p:spPr>
              <a:xfrm flipH="1" rot="10800000">
                <a:off x="424972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6" name="Google Shape;23726;p25"/>
              <p:cNvSpPr/>
              <p:nvPr/>
            </p:nvSpPr>
            <p:spPr>
              <a:xfrm flipH="1" rot="10800000">
                <a:off x="446455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7" name="Google Shape;23727;p25"/>
              <p:cNvSpPr/>
              <p:nvPr/>
            </p:nvSpPr>
            <p:spPr>
              <a:xfrm flipH="1" rot="10800000">
                <a:off x="467937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8" name="Google Shape;23728;p25"/>
              <p:cNvSpPr/>
              <p:nvPr/>
            </p:nvSpPr>
            <p:spPr>
              <a:xfrm flipH="1" rot="10800000">
                <a:off x="489419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9" name="Google Shape;23729;p25"/>
              <p:cNvSpPr/>
              <p:nvPr/>
            </p:nvSpPr>
            <p:spPr>
              <a:xfrm flipH="1" rot="10800000">
                <a:off x="510902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0" name="Google Shape;23730;p25"/>
              <p:cNvSpPr/>
              <p:nvPr/>
            </p:nvSpPr>
            <p:spPr>
              <a:xfrm flipH="1" rot="10800000">
                <a:off x="532384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1" name="Google Shape;23731;p25"/>
              <p:cNvSpPr/>
              <p:nvPr/>
            </p:nvSpPr>
            <p:spPr>
              <a:xfrm flipH="1" rot="10800000">
                <a:off x="553866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2" name="Google Shape;23732;p25"/>
              <p:cNvSpPr/>
              <p:nvPr/>
            </p:nvSpPr>
            <p:spPr>
              <a:xfrm flipH="1" rot="10800000">
                <a:off x="575349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3" name="Google Shape;23733;p25"/>
              <p:cNvSpPr/>
              <p:nvPr/>
            </p:nvSpPr>
            <p:spPr>
              <a:xfrm flipH="1" rot="10800000">
                <a:off x="596831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4" name="Google Shape;23734;p25"/>
              <p:cNvSpPr/>
              <p:nvPr/>
            </p:nvSpPr>
            <p:spPr>
              <a:xfrm flipH="1" rot="10800000">
                <a:off x="618313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5" name="Google Shape;23735;p25"/>
              <p:cNvSpPr/>
              <p:nvPr/>
            </p:nvSpPr>
            <p:spPr>
              <a:xfrm flipH="1" rot="10800000">
                <a:off x="639796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6" name="Google Shape;23736;p25"/>
              <p:cNvSpPr/>
              <p:nvPr/>
            </p:nvSpPr>
            <p:spPr>
              <a:xfrm flipH="1" rot="10800000">
                <a:off x="661278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7" name="Google Shape;23737;p25"/>
              <p:cNvSpPr/>
              <p:nvPr/>
            </p:nvSpPr>
            <p:spPr>
              <a:xfrm flipH="1" rot="10800000">
                <a:off x="682760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8" name="Google Shape;23738;p25"/>
              <p:cNvSpPr/>
              <p:nvPr/>
            </p:nvSpPr>
            <p:spPr>
              <a:xfrm flipH="1" rot="10800000">
                <a:off x="704243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9" name="Google Shape;23739;p25"/>
              <p:cNvSpPr/>
              <p:nvPr/>
            </p:nvSpPr>
            <p:spPr>
              <a:xfrm flipH="1" rot="10800000">
                <a:off x="725725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0" name="Google Shape;23740;p25"/>
              <p:cNvSpPr/>
              <p:nvPr/>
            </p:nvSpPr>
            <p:spPr>
              <a:xfrm flipH="1" rot="10800000">
                <a:off x="747207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1" name="Google Shape;23741;p25"/>
              <p:cNvSpPr/>
              <p:nvPr/>
            </p:nvSpPr>
            <p:spPr>
              <a:xfrm flipH="1" rot="10800000">
                <a:off x="768690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2" name="Google Shape;23742;p25"/>
              <p:cNvSpPr/>
              <p:nvPr/>
            </p:nvSpPr>
            <p:spPr>
              <a:xfrm flipH="1" rot="10800000">
                <a:off x="790172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3" name="Google Shape;23743;p25"/>
              <p:cNvSpPr/>
              <p:nvPr/>
            </p:nvSpPr>
            <p:spPr>
              <a:xfrm flipH="1" rot="10800000">
                <a:off x="8116546"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4" name="Google Shape;23744;p25"/>
              <p:cNvSpPr/>
              <p:nvPr/>
            </p:nvSpPr>
            <p:spPr>
              <a:xfrm flipH="1" rot="10800000">
                <a:off x="833137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5" name="Google Shape;23745;p25"/>
              <p:cNvSpPr/>
              <p:nvPr/>
            </p:nvSpPr>
            <p:spPr>
              <a:xfrm flipH="1" rot="10800000">
                <a:off x="854619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6" name="Google Shape;23746;p25"/>
              <p:cNvSpPr/>
              <p:nvPr/>
            </p:nvSpPr>
            <p:spPr>
              <a:xfrm flipH="1" rot="10800000">
                <a:off x="8761016"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7" name="Google Shape;23747;p25"/>
              <p:cNvSpPr/>
              <p:nvPr/>
            </p:nvSpPr>
            <p:spPr>
              <a:xfrm flipH="1" rot="10800000">
                <a:off x="897584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8" name="Google Shape;23748;p25"/>
              <p:cNvSpPr/>
              <p:nvPr/>
            </p:nvSpPr>
            <p:spPr>
              <a:xfrm flipH="1" rot="10800000">
                <a:off x="-46739"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9" name="Google Shape;23749;p25"/>
              <p:cNvSpPr/>
              <p:nvPr/>
            </p:nvSpPr>
            <p:spPr>
              <a:xfrm flipH="1" rot="10800000">
                <a:off x="16808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0" name="Google Shape;23750;p25"/>
              <p:cNvSpPr/>
              <p:nvPr/>
            </p:nvSpPr>
            <p:spPr>
              <a:xfrm flipH="1" rot="10800000">
                <a:off x="38290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1" name="Google Shape;23751;p25"/>
              <p:cNvSpPr/>
              <p:nvPr/>
            </p:nvSpPr>
            <p:spPr>
              <a:xfrm flipH="1" rot="10800000">
                <a:off x="59773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2" name="Google Shape;23752;p25"/>
              <p:cNvSpPr/>
              <p:nvPr/>
            </p:nvSpPr>
            <p:spPr>
              <a:xfrm flipH="1" rot="10800000">
                <a:off x="81255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3" name="Google Shape;23753;p25"/>
              <p:cNvSpPr/>
              <p:nvPr/>
            </p:nvSpPr>
            <p:spPr>
              <a:xfrm flipH="1" rot="10800000">
                <a:off x="102737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4" name="Google Shape;23754;p25"/>
              <p:cNvSpPr/>
              <p:nvPr/>
            </p:nvSpPr>
            <p:spPr>
              <a:xfrm flipH="1" rot="10800000">
                <a:off x="124220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5" name="Google Shape;23755;p25"/>
              <p:cNvSpPr/>
              <p:nvPr/>
            </p:nvSpPr>
            <p:spPr>
              <a:xfrm flipH="1" rot="10800000">
                <a:off x="145702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6" name="Google Shape;23756;p25"/>
              <p:cNvSpPr/>
              <p:nvPr/>
            </p:nvSpPr>
            <p:spPr>
              <a:xfrm flipH="1" rot="10800000">
                <a:off x="167184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7" name="Google Shape;23757;p25"/>
              <p:cNvSpPr/>
              <p:nvPr/>
            </p:nvSpPr>
            <p:spPr>
              <a:xfrm flipH="1" rot="10800000">
                <a:off x="188667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8" name="Google Shape;23758;p25"/>
              <p:cNvSpPr/>
              <p:nvPr/>
            </p:nvSpPr>
            <p:spPr>
              <a:xfrm flipH="1" rot="10800000">
                <a:off x="210149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9" name="Google Shape;23759;p25"/>
              <p:cNvSpPr/>
              <p:nvPr/>
            </p:nvSpPr>
            <p:spPr>
              <a:xfrm flipH="1" rot="10800000">
                <a:off x="231631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0" name="Google Shape;23760;p25"/>
              <p:cNvSpPr/>
              <p:nvPr/>
            </p:nvSpPr>
            <p:spPr>
              <a:xfrm flipH="1" rot="10800000">
                <a:off x="253114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1" name="Google Shape;23761;p25"/>
              <p:cNvSpPr/>
              <p:nvPr/>
            </p:nvSpPr>
            <p:spPr>
              <a:xfrm flipH="1" rot="10800000">
                <a:off x="274596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2" name="Google Shape;23762;p25"/>
              <p:cNvSpPr/>
              <p:nvPr/>
            </p:nvSpPr>
            <p:spPr>
              <a:xfrm flipH="1" rot="10800000">
                <a:off x="296078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3" name="Google Shape;23763;p25"/>
              <p:cNvSpPr/>
              <p:nvPr/>
            </p:nvSpPr>
            <p:spPr>
              <a:xfrm flipH="1" rot="10800000">
                <a:off x="317561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4" name="Google Shape;23764;p25"/>
              <p:cNvSpPr/>
              <p:nvPr/>
            </p:nvSpPr>
            <p:spPr>
              <a:xfrm flipH="1" rot="10800000">
                <a:off x="339043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5" name="Google Shape;23765;p25"/>
              <p:cNvSpPr/>
              <p:nvPr/>
            </p:nvSpPr>
            <p:spPr>
              <a:xfrm flipH="1" rot="10800000">
                <a:off x="360525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6" name="Google Shape;23766;p25"/>
              <p:cNvSpPr/>
              <p:nvPr/>
            </p:nvSpPr>
            <p:spPr>
              <a:xfrm flipH="1" rot="10800000">
                <a:off x="382008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7" name="Google Shape;23767;p25"/>
              <p:cNvSpPr/>
              <p:nvPr/>
            </p:nvSpPr>
            <p:spPr>
              <a:xfrm flipH="1" rot="10800000">
                <a:off x="403490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8" name="Google Shape;23768;p25"/>
              <p:cNvSpPr/>
              <p:nvPr/>
            </p:nvSpPr>
            <p:spPr>
              <a:xfrm flipH="1" rot="10800000">
                <a:off x="424972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9" name="Google Shape;23769;p25"/>
              <p:cNvSpPr/>
              <p:nvPr/>
            </p:nvSpPr>
            <p:spPr>
              <a:xfrm flipH="1" rot="10800000">
                <a:off x="446455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0" name="Google Shape;23770;p25"/>
              <p:cNvSpPr/>
              <p:nvPr/>
            </p:nvSpPr>
            <p:spPr>
              <a:xfrm flipH="1" rot="10800000">
                <a:off x="467937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1" name="Google Shape;23771;p25"/>
              <p:cNvSpPr/>
              <p:nvPr/>
            </p:nvSpPr>
            <p:spPr>
              <a:xfrm flipH="1" rot="10800000">
                <a:off x="489419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2" name="Google Shape;23772;p25"/>
              <p:cNvSpPr/>
              <p:nvPr/>
            </p:nvSpPr>
            <p:spPr>
              <a:xfrm flipH="1" rot="10800000">
                <a:off x="510902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3" name="Google Shape;23773;p25"/>
              <p:cNvSpPr/>
              <p:nvPr/>
            </p:nvSpPr>
            <p:spPr>
              <a:xfrm flipH="1" rot="10800000">
                <a:off x="532384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4" name="Google Shape;23774;p25"/>
              <p:cNvSpPr/>
              <p:nvPr/>
            </p:nvSpPr>
            <p:spPr>
              <a:xfrm flipH="1" rot="10800000">
                <a:off x="553866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5" name="Google Shape;23775;p25"/>
              <p:cNvSpPr/>
              <p:nvPr/>
            </p:nvSpPr>
            <p:spPr>
              <a:xfrm flipH="1" rot="10800000">
                <a:off x="575349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6" name="Google Shape;23776;p25"/>
              <p:cNvSpPr/>
              <p:nvPr/>
            </p:nvSpPr>
            <p:spPr>
              <a:xfrm flipH="1" rot="10800000">
                <a:off x="596831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7" name="Google Shape;23777;p25"/>
              <p:cNvSpPr/>
              <p:nvPr/>
            </p:nvSpPr>
            <p:spPr>
              <a:xfrm flipH="1" rot="10800000">
                <a:off x="618313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8" name="Google Shape;23778;p25"/>
              <p:cNvSpPr/>
              <p:nvPr/>
            </p:nvSpPr>
            <p:spPr>
              <a:xfrm flipH="1" rot="10800000">
                <a:off x="639796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9" name="Google Shape;23779;p25"/>
              <p:cNvSpPr/>
              <p:nvPr/>
            </p:nvSpPr>
            <p:spPr>
              <a:xfrm flipH="1" rot="10800000">
                <a:off x="661278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0" name="Google Shape;23780;p25"/>
              <p:cNvSpPr/>
              <p:nvPr/>
            </p:nvSpPr>
            <p:spPr>
              <a:xfrm flipH="1" rot="10800000">
                <a:off x="682760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1" name="Google Shape;23781;p25"/>
              <p:cNvSpPr/>
              <p:nvPr/>
            </p:nvSpPr>
            <p:spPr>
              <a:xfrm flipH="1" rot="10800000">
                <a:off x="704243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2" name="Google Shape;23782;p25"/>
              <p:cNvSpPr/>
              <p:nvPr/>
            </p:nvSpPr>
            <p:spPr>
              <a:xfrm flipH="1" rot="10800000">
                <a:off x="725725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3" name="Google Shape;23783;p25"/>
              <p:cNvSpPr/>
              <p:nvPr/>
            </p:nvSpPr>
            <p:spPr>
              <a:xfrm flipH="1" rot="10800000">
                <a:off x="747207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4" name="Google Shape;23784;p25"/>
              <p:cNvSpPr/>
              <p:nvPr/>
            </p:nvSpPr>
            <p:spPr>
              <a:xfrm flipH="1" rot="10800000">
                <a:off x="768690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5" name="Google Shape;23785;p25"/>
              <p:cNvSpPr/>
              <p:nvPr/>
            </p:nvSpPr>
            <p:spPr>
              <a:xfrm flipH="1" rot="10800000">
                <a:off x="790172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6" name="Google Shape;23786;p25"/>
              <p:cNvSpPr/>
              <p:nvPr/>
            </p:nvSpPr>
            <p:spPr>
              <a:xfrm flipH="1" rot="10800000">
                <a:off x="8116546"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7" name="Google Shape;23787;p25"/>
              <p:cNvSpPr/>
              <p:nvPr/>
            </p:nvSpPr>
            <p:spPr>
              <a:xfrm flipH="1" rot="10800000">
                <a:off x="833137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8" name="Google Shape;23788;p25"/>
              <p:cNvSpPr/>
              <p:nvPr/>
            </p:nvSpPr>
            <p:spPr>
              <a:xfrm flipH="1" rot="10800000">
                <a:off x="854619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9" name="Google Shape;23789;p25"/>
              <p:cNvSpPr/>
              <p:nvPr/>
            </p:nvSpPr>
            <p:spPr>
              <a:xfrm flipH="1" rot="10800000">
                <a:off x="8761016"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0" name="Google Shape;23790;p25"/>
              <p:cNvSpPr/>
              <p:nvPr/>
            </p:nvSpPr>
            <p:spPr>
              <a:xfrm flipH="1" rot="10800000">
                <a:off x="897584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1" name="Google Shape;23791;p25"/>
              <p:cNvSpPr/>
              <p:nvPr/>
            </p:nvSpPr>
            <p:spPr>
              <a:xfrm flipH="1" rot="10800000">
                <a:off x="-46739"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2" name="Google Shape;23792;p25"/>
              <p:cNvSpPr/>
              <p:nvPr/>
            </p:nvSpPr>
            <p:spPr>
              <a:xfrm flipH="1" rot="10800000">
                <a:off x="16808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3" name="Google Shape;23793;p25"/>
              <p:cNvSpPr/>
              <p:nvPr/>
            </p:nvSpPr>
            <p:spPr>
              <a:xfrm flipH="1" rot="10800000">
                <a:off x="38290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4" name="Google Shape;23794;p25"/>
              <p:cNvSpPr/>
              <p:nvPr/>
            </p:nvSpPr>
            <p:spPr>
              <a:xfrm flipH="1" rot="10800000">
                <a:off x="59773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5" name="Google Shape;23795;p25"/>
              <p:cNvSpPr/>
              <p:nvPr/>
            </p:nvSpPr>
            <p:spPr>
              <a:xfrm flipH="1" rot="10800000">
                <a:off x="81255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6" name="Google Shape;23796;p25"/>
              <p:cNvSpPr/>
              <p:nvPr/>
            </p:nvSpPr>
            <p:spPr>
              <a:xfrm flipH="1" rot="10800000">
                <a:off x="102737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7" name="Google Shape;23797;p25"/>
              <p:cNvSpPr/>
              <p:nvPr/>
            </p:nvSpPr>
            <p:spPr>
              <a:xfrm flipH="1" rot="10800000">
                <a:off x="124220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8" name="Google Shape;23798;p25"/>
              <p:cNvSpPr/>
              <p:nvPr/>
            </p:nvSpPr>
            <p:spPr>
              <a:xfrm flipH="1" rot="10800000">
                <a:off x="145702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9" name="Google Shape;23799;p25"/>
              <p:cNvSpPr/>
              <p:nvPr/>
            </p:nvSpPr>
            <p:spPr>
              <a:xfrm flipH="1" rot="10800000">
                <a:off x="167184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0" name="Google Shape;23800;p25"/>
              <p:cNvSpPr/>
              <p:nvPr/>
            </p:nvSpPr>
            <p:spPr>
              <a:xfrm flipH="1" rot="10800000">
                <a:off x="188667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1" name="Google Shape;23801;p25"/>
              <p:cNvSpPr/>
              <p:nvPr/>
            </p:nvSpPr>
            <p:spPr>
              <a:xfrm flipH="1" rot="10800000">
                <a:off x="210149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2" name="Google Shape;23802;p25"/>
              <p:cNvSpPr/>
              <p:nvPr/>
            </p:nvSpPr>
            <p:spPr>
              <a:xfrm flipH="1" rot="10800000">
                <a:off x="231631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3" name="Google Shape;23803;p25"/>
              <p:cNvSpPr/>
              <p:nvPr/>
            </p:nvSpPr>
            <p:spPr>
              <a:xfrm flipH="1" rot="10800000">
                <a:off x="253114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4" name="Google Shape;23804;p25"/>
              <p:cNvSpPr/>
              <p:nvPr/>
            </p:nvSpPr>
            <p:spPr>
              <a:xfrm flipH="1" rot="10800000">
                <a:off x="274596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5" name="Google Shape;23805;p25"/>
              <p:cNvSpPr/>
              <p:nvPr/>
            </p:nvSpPr>
            <p:spPr>
              <a:xfrm flipH="1" rot="10800000">
                <a:off x="296078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6" name="Google Shape;23806;p25"/>
              <p:cNvSpPr/>
              <p:nvPr/>
            </p:nvSpPr>
            <p:spPr>
              <a:xfrm flipH="1" rot="10800000">
                <a:off x="317561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7" name="Google Shape;23807;p25"/>
              <p:cNvSpPr/>
              <p:nvPr/>
            </p:nvSpPr>
            <p:spPr>
              <a:xfrm flipH="1" rot="10800000">
                <a:off x="339043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8" name="Google Shape;23808;p25"/>
              <p:cNvSpPr/>
              <p:nvPr/>
            </p:nvSpPr>
            <p:spPr>
              <a:xfrm flipH="1" rot="10800000">
                <a:off x="360525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9" name="Google Shape;23809;p25"/>
              <p:cNvSpPr/>
              <p:nvPr/>
            </p:nvSpPr>
            <p:spPr>
              <a:xfrm flipH="1" rot="10800000">
                <a:off x="382008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0" name="Google Shape;23810;p25"/>
              <p:cNvSpPr/>
              <p:nvPr/>
            </p:nvSpPr>
            <p:spPr>
              <a:xfrm flipH="1" rot="10800000">
                <a:off x="403490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1" name="Google Shape;23811;p25"/>
              <p:cNvSpPr/>
              <p:nvPr/>
            </p:nvSpPr>
            <p:spPr>
              <a:xfrm flipH="1" rot="10800000">
                <a:off x="424972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2" name="Google Shape;23812;p25"/>
              <p:cNvSpPr/>
              <p:nvPr/>
            </p:nvSpPr>
            <p:spPr>
              <a:xfrm flipH="1" rot="10800000">
                <a:off x="446455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3" name="Google Shape;23813;p25"/>
              <p:cNvSpPr/>
              <p:nvPr/>
            </p:nvSpPr>
            <p:spPr>
              <a:xfrm flipH="1" rot="10800000">
                <a:off x="467937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4" name="Google Shape;23814;p25"/>
              <p:cNvSpPr/>
              <p:nvPr/>
            </p:nvSpPr>
            <p:spPr>
              <a:xfrm flipH="1" rot="10800000">
                <a:off x="489419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5" name="Google Shape;23815;p25"/>
              <p:cNvSpPr/>
              <p:nvPr/>
            </p:nvSpPr>
            <p:spPr>
              <a:xfrm flipH="1" rot="10800000">
                <a:off x="510902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6" name="Google Shape;23816;p25"/>
              <p:cNvSpPr/>
              <p:nvPr/>
            </p:nvSpPr>
            <p:spPr>
              <a:xfrm flipH="1" rot="10800000">
                <a:off x="532384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7" name="Google Shape;23817;p25"/>
              <p:cNvSpPr/>
              <p:nvPr/>
            </p:nvSpPr>
            <p:spPr>
              <a:xfrm flipH="1" rot="10800000">
                <a:off x="553866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8" name="Google Shape;23818;p25"/>
              <p:cNvSpPr/>
              <p:nvPr/>
            </p:nvSpPr>
            <p:spPr>
              <a:xfrm flipH="1" rot="10800000">
                <a:off x="575349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9" name="Google Shape;23819;p25"/>
              <p:cNvSpPr/>
              <p:nvPr/>
            </p:nvSpPr>
            <p:spPr>
              <a:xfrm flipH="1" rot="10800000">
                <a:off x="596831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0" name="Google Shape;23820;p25"/>
              <p:cNvSpPr/>
              <p:nvPr/>
            </p:nvSpPr>
            <p:spPr>
              <a:xfrm flipH="1" rot="10800000">
                <a:off x="618313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1" name="Google Shape;23821;p25"/>
              <p:cNvSpPr/>
              <p:nvPr/>
            </p:nvSpPr>
            <p:spPr>
              <a:xfrm flipH="1" rot="10800000">
                <a:off x="639796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2" name="Google Shape;23822;p25"/>
              <p:cNvSpPr/>
              <p:nvPr/>
            </p:nvSpPr>
            <p:spPr>
              <a:xfrm flipH="1" rot="10800000">
                <a:off x="661278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3" name="Google Shape;23823;p25"/>
              <p:cNvSpPr/>
              <p:nvPr/>
            </p:nvSpPr>
            <p:spPr>
              <a:xfrm flipH="1" rot="10800000">
                <a:off x="682760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4" name="Google Shape;23824;p25"/>
              <p:cNvSpPr/>
              <p:nvPr/>
            </p:nvSpPr>
            <p:spPr>
              <a:xfrm flipH="1" rot="10800000">
                <a:off x="704243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5" name="Google Shape;23825;p25"/>
              <p:cNvSpPr/>
              <p:nvPr/>
            </p:nvSpPr>
            <p:spPr>
              <a:xfrm flipH="1" rot="10800000">
                <a:off x="725725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6" name="Google Shape;23826;p25"/>
              <p:cNvSpPr/>
              <p:nvPr/>
            </p:nvSpPr>
            <p:spPr>
              <a:xfrm flipH="1" rot="10800000">
                <a:off x="747207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7" name="Google Shape;23827;p25"/>
              <p:cNvSpPr/>
              <p:nvPr/>
            </p:nvSpPr>
            <p:spPr>
              <a:xfrm flipH="1" rot="10800000">
                <a:off x="768690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8" name="Google Shape;23828;p25"/>
              <p:cNvSpPr/>
              <p:nvPr/>
            </p:nvSpPr>
            <p:spPr>
              <a:xfrm flipH="1" rot="10800000">
                <a:off x="790172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9" name="Google Shape;23829;p25"/>
              <p:cNvSpPr/>
              <p:nvPr/>
            </p:nvSpPr>
            <p:spPr>
              <a:xfrm flipH="1" rot="10800000">
                <a:off x="8116546"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0" name="Google Shape;23830;p25"/>
              <p:cNvSpPr/>
              <p:nvPr/>
            </p:nvSpPr>
            <p:spPr>
              <a:xfrm flipH="1" rot="10800000">
                <a:off x="833137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1" name="Google Shape;23831;p25"/>
              <p:cNvSpPr/>
              <p:nvPr/>
            </p:nvSpPr>
            <p:spPr>
              <a:xfrm flipH="1" rot="10800000">
                <a:off x="854619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2" name="Google Shape;23832;p25"/>
              <p:cNvSpPr/>
              <p:nvPr/>
            </p:nvSpPr>
            <p:spPr>
              <a:xfrm flipH="1" rot="10800000">
                <a:off x="8761016"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3" name="Google Shape;23833;p25"/>
              <p:cNvSpPr/>
              <p:nvPr/>
            </p:nvSpPr>
            <p:spPr>
              <a:xfrm flipH="1" rot="10800000">
                <a:off x="897584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4" name="Google Shape;23834;p25"/>
              <p:cNvSpPr/>
              <p:nvPr/>
            </p:nvSpPr>
            <p:spPr>
              <a:xfrm flipH="1" rot="10800000">
                <a:off x="-46739"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5" name="Google Shape;23835;p25"/>
              <p:cNvSpPr/>
              <p:nvPr/>
            </p:nvSpPr>
            <p:spPr>
              <a:xfrm flipH="1" rot="10800000">
                <a:off x="16808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6" name="Google Shape;23836;p25"/>
              <p:cNvSpPr/>
              <p:nvPr/>
            </p:nvSpPr>
            <p:spPr>
              <a:xfrm flipH="1" rot="10800000">
                <a:off x="38290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7" name="Google Shape;23837;p25"/>
              <p:cNvSpPr/>
              <p:nvPr/>
            </p:nvSpPr>
            <p:spPr>
              <a:xfrm flipH="1" rot="10800000">
                <a:off x="59773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8" name="Google Shape;23838;p25"/>
              <p:cNvSpPr/>
              <p:nvPr/>
            </p:nvSpPr>
            <p:spPr>
              <a:xfrm flipH="1" rot="10800000">
                <a:off x="81255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9" name="Google Shape;23839;p25"/>
              <p:cNvSpPr/>
              <p:nvPr/>
            </p:nvSpPr>
            <p:spPr>
              <a:xfrm flipH="1" rot="10800000">
                <a:off x="102737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0" name="Google Shape;23840;p25"/>
              <p:cNvSpPr/>
              <p:nvPr/>
            </p:nvSpPr>
            <p:spPr>
              <a:xfrm flipH="1" rot="10800000">
                <a:off x="124220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1" name="Google Shape;23841;p25"/>
              <p:cNvSpPr/>
              <p:nvPr/>
            </p:nvSpPr>
            <p:spPr>
              <a:xfrm flipH="1" rot="10800000">
                <a:off x="145702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2" name="Google Shape;23842;p25"/>
              <p:cNvSpPr/>
              <p:nvPr/>
            </p:nvSpPr>
            <p:spPr>
              <a:xfrm flipH="1" rot="10800000">
                <a:off x="167184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3" name="Google Shape;23843;p25"/>
              <p:cNvSpPr/>
              <p:nvPr/>
            </p:nvSpPr>
            <p:spPr>
              <a:xfrm flipH="1" rot="10800000">
                <a:off x="188667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4" name="Google Shape;23844;p25"/>
              <p:cNvSpPr/>
              <p:nvPr/>
            </p:nvSpPr>
            <p:spPr>
              <a:xfrm flipH="1" rot="10800000">
                <a:off x="210149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5" name="Google Shape;23845;p25"/>
              <p:cNvSpPr/>
              <p:nvPr/>
            </p:nvSpPr>
            <p:spPr>
              <a:xfrm flipH="1" rot="10800000">
                <a:off x="231631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6" name="Google Shape;23846;p25"/>
              <p:cNvSpPr/>
              <p:nvPr/>
            </p:nvSpPr>
            <p:spPr>
              <a:xfrm flipH="1" rot="10800000">
                <a:off x="253114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7" name="Google Shape;23847;p25"/>
              <p:cNvSpPr/>
              <p:nvPr/>
            </p:nvSpPr>
            <p:spPr>
              <a:xfrm flipH="1" rot="10800000">
                <a:off x="274596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8" name="Google Shape;23848;p25"/>
              <p:cNvSpPr/>
              <p:nvPr/>
            </p:nvSpPr>
            <p:spPr>
              <a:xfrm flipH="1" rot="10800000">
                <a:off x="296078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9" name="Google Shape;23849;p25"/>
              <p:cNvSpPr/>
              <p:nvPr/>
            </p:nvSpPr>
            <p:spPr>
              <a:xfrm flipH="1" rot="10800000">
                <a:off x="317561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0" name="Google Shape;23850;p25"/>
              <p:cNvSpPr/>
              <p:nvPr/>
            </p:nvSpPr>
            <p:spPr>
              <a:xfrm flipH="1" rot="10800000">
                <a:off x="339043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1" name="Google Shape;23851;p25"/>
              <p:cNvSpPr/>
              <p:nvPr/>
            </p:nvSpPr>
            <p:spPr>
              <a:xfrm flipH="1" rot="10800000">
                <a:off x="360525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2" name="Google Shape;23852;p25"/>
              <p:cNvSpPr/>
              <p:nvPr/>
            </p:nvSpPr>
            <p:spPr>
              <a:xfrm flipH="1" rot="10800000">
                <a:off x="382008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3" name="Google Shape;23853;p25"/>
              <p:cNvSpPr/>
              <p:nvPr/>
            </p:nvSpPr>
            <p:spPr>
              <a:xfrm flipH="1" rot="10800000">
                <a:off x="403490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4" name="Google Shape;23854;p25"/>
              <p:cNvSpPr/>
              <p:nvPr/>
            </p:nvSpPr>
            <p:spPr>
              <a:xfrm flipH="1" rot="10800000">
                <a:off x="424972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5" name="Google Shape;23855;p25"/>
              <p:cNvSpPr/>
              <p:nvPr/>
            </p:nvSpPr>
            <p:spPr>
              <a:xfrm flipH="1" rot="10800000">
                <a:off x="446455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6" name="Google Shape;23856;p25"/>
              <p:cNvSpPr/>
              <p:nvPr/>
            </p:nvSpPr>
            <p:spPr>
              <a:xfrm flipH="1" rot="10800000">
                <a:off x="467937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7" name="Google Shape;23857;p25"/>
              <p:cNvSpPr/>
              <p:nvPr/>
            </p:nvSpPr>
            <p:spPr>
              <a:xfrm flipH="1" rot="10800000">
                <a:off x="489419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8" name="Google Shape;23858;p25"/>
              <p:cNvSpPr/>
              <p:nvPr/>
            </p:nvSpPr>
            <p:spPr>
              <a:xfrm flipH="1" rot="10800000">
                <a:off x="510902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9" name="Google Shape;23859;p25"/>
              <p:cNvSpPr/>
              <p:nvPr/>
            </p:nvSpPr>
            <p:spPr>
              <a:xfrm flipH="1" rot="10800000">
                <a:off x="532384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0" name="Google Shape;23860;p25"/>
              <p:cNvSpPr/>
              <p:nvPr/>
            </p:nvSpPr>
            <p:spPr>
              <a:xfrm flipH="1" rot="10800000">
                <a:off x="553866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1" name="Google Shape;23861;p25"/>
              <p:cNvSpPr/>
              <p:nvPr/>
            </p:nvSpPr>
            <p:spPr>
              <a:xfrm flipH="1" rot="10800000">
                <a:off x="575349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2" name="Google Shape;23862;p25"/>
              <p:cNvSpPr/>
              <p:nvPr/>
            </p:nvSpPr>
            <p:spPr>
              <a:xfrm flipH="1" rot="10800000">
                <a:off x="596831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3" name="Google Shape;23863;p25"/>
              <p:cNvSpPr/>
              <p:nvPr/>
            </p:nvSpPr>
            <p:spPr>
              <a:xfrm flipH="1" rot="10800000">
                <a:off x="618313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4" name="Google Shape;23864;p25"/>
              <p:cNvSpPr/>
              <p:nvPr/>
            </p:nvSpPr>
            <p:spPr>
              <a:xfrm flipH="1" rot="10800000">
                <a:off x="639796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5" name="Google Shape;23865;p25"/>
              <p:cNvSpPr/>
              <p:nvPr/>
            </p:nvSpPr>
            <p:spPr>
              <a:xfrm flipH="1" rot="10800000">
                <a:off x="661278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6" name="Google Shape;23866;p25"/>
              <p:cNvSpPr/>
              <p:nvPr/>
            </p:nvSpPr>
            <p:spPr>
              <a:xfrm flipH="1" rot="10800000">
                <a:off x="682760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7" name="Google Shape;23867;p25"/>
              <p:cNvSpPr/>
              <p:nvPr/>
            </p:nvSpPr>
            <p:spPr>
              <a:xfrm flipH="1" rot="10800000">
                <a:off x="704243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8" name="Google Shape;23868;p25"/>
              <p:cNvSpPr/>
              <p:nvPr/>
            </p:nvSpPr>
            <p:spPr>
              <a:xfrm flipH="1" rot="10800000">
                <a:off x="725725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9" name="Google Shape;23869;p25"/>
              <p:cNvSpPr/>
              <p:nvPr/>
            </p:nvSpPr>
            <p:spPr>
              <a:xfrm flipH="1" rot="10800000">
                <a:off x="747207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0" name="Google Shape;23870;p25"/>
              <p:cNvSpPr/>
              <p:nvPr/>
            </p:nvSpPr>
            <p:spPr>
              <a:xfrm flipH="1" rot="10800000">
                <a:off x="768690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1" name="Google Shape;23871;p25"/>
              <p:cNvSpPr/>
              <p:nvPr/>
            </p:nvSpPr>
            <p:spPr>
              <a:xfrm flipH="1" rot="10800000">
                <a:off x="790172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2" name="Google Shape;23872;p25"/>
              <p:cNvSpPr/>
              <p:nvPr/>
            </p:nvSpPr>
            <p:spPr>
              <a:xfrm flipH="1" rot="10800000">
                <a:off x="8116546"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3" name="Google Shape;23873;p25"/>
              <p:cNvSpPr/>
              <p:nvPr/>
            </p:nvSpPr>
            <p:spPr>
              <a:xfrm flipH="1" rot="10800000">
                <a:off x="833137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4" name="Google Shape;23874;p25"/>
              <p:cNvSpPr/>
              <p:nvPr/>
            </p:nvSpPr>
            <p:spPr>
              <a:xfrm flipH="1" rot="10800000">
                <a:off x="854619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5" name="Google Shape;23875;p25"/>
              <p:cNvSpPr/>
              <p:nvPr/>
            </p:nvSpPr>
            <p:spPr>
              <a:xfrm flipH="1" rot="10800000">
                <a:off x="8761016"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6" name="Google Shape;23876;p25"/>
              <p:cNvSpPr/>
              <p:nvPr/>
            </p:nvSpPr>
            <p:spPr>
              <a:xfrm flipH="1" rot="10800000">
                <a:off x="897584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7" name="Google Shape;23877;p25"/>
              <p:cNvSpPr/>
              <p:nvPr/>
            </p:nvSpPr>
            <p:spPr>
              <a:xfrm flipH="1" rot="10800000">
                <a:off x="-46739"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8" name="Google Shape;23878;p25"/>
              <p:cNvSpPr/>
              <p:nvPr/>
            </p:nvSpPr>
            <p:spPr>
              <a:xfrm flipH="1" rot="10800000">
                <a:off x="16808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9" name="Google Shape;23879;p25"/>
              <p:cNvSpPr/>
              <p:nvPr/>
            </p:nvSpPr>
            <p:spPr>
              <a:xfrm flipH="1" rot="10800000">
                <a:off x="38290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0" name="Google Shape;23880;p25"/>
              <p:cNvSpPr/>
              <p:nvPr/>
            </p:nvSpPr>
            <p:spPr>
              <a:xfrm flipH="1" rot="10800000">
                <a:off x="59773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1" name="Google Shape;23881;p25"/>
              <p:cNvSpPr/>
              <p:nvPr/>
            </p:nvSpPr>
            <p:spPr>
              <a:xfrm flipH="1" rot="10800000">
                <a:off x="81255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2" name="Google Shape;23882;p25"/>
              <p:cNvSpPr/>
              <p:nvPr/>
            </p:nvSpPr>
            <p:spPr>
              <a:xfrm flipH="1" rot="10800000">
                <a:off x="102737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3" name="Google Shape;23883;p25"/>
              <p:cNvSpPr/>
              <p:nvPr/>
            </p:nvSpPr>
            <p:spPr>
              <a:xfrm flipH="1" rot="10800000">
                <a:off x="124220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4" name="Google Shape;23884;p25"/>
              <p:cNvSpPr/>
              <p:nvPr/>
            </p:nvSpPr>
            <p:spPr>
              <a:xfrm flipH="1" rot="10800000">
                <a:off x="145702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5" name="Google Shape;23885;p25"/>
              <p:cNvSpPr/>
              <p:nvPr/>
            </p:nvSpPr>
            <p:spPr>
              <a:xfrm flipH="1" rot="10800000">
                <a:off x="167184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6" name="Google Shape;23886;p25"/>
              <p:cNvSpPr/>
              <p:nvPr/>
            </p:nvSpPr>
            <p:spPr>
              <a:xfrm flipH="1" rot="10800000">
                <a:off x="188667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7" name="Google Shape;23887;p25"/>
              <p:cNvSpPr/>
              <p:nvPr/>
            </p:nvSpPr>
            <p:spPr>
              <a:xfrm flipH="1" rot="10800000">
                <a:off x="210149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8" name="Google Shape;23888;p25"/>
              <p:cNvSpPr/>
              <p:nvPr/>
            </p:nvSpPr>
            <p:spPr>
              <a:xfrm flipH="1" rot="10800000">
                <a:off x="231631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9" name="Google Shape;23889;p25"/>
              <p:cNvSpPr/>
              <p:nvPr/>
            </p:nvSpPr>
            <p:spPr>
              <a:xfrm flipH="1" rot="10800000">
                <a:off x="253114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0" name="Google Shape;23890;p25"/>
              <p:cNvSpPr/>
              <p:nvPr/>
            </p:nvSpPr>
            <p:spPr>
              <a:xfrm flipH="1" rot="10800000">
                <a:off x="274596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1" name="Google Shape;23891;p25"/>
              <p:cNvSpPr/>
              <p:nvPr/>
            </p:nvSpPr>
            <p:spPr>
              <a:xfrm flipH="1" rot="10800000">
                <a:off x="296078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2" name="Google Shape;23892;p25"/>
              <p:cNvSpPr/>
              <p:nvPr/>
            </p:nvSpPr>
            <p:spPr>
              <a:xfrm flipH="1" rot="10800000">
                <a:off x="317561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3" name="Google Shape;23893;p25"/>
              <p:cNvSpPr/>
              <p:nvPr/>
            </p:nvSpPr>
            <p:spPr>
              <a:xfrm flipH="1" rot="10800000">
                <a:off x="339043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4" name="Google Shape;23894;p25"/>
              <p:cNvSpPr/>
              <p:nvPr/>
            </p:nvSpPr>
            <p:spPr>
              <a:xfrm flipH="1" rot="10800000">
                <a:off x="360525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5" name="Google Shape;23895;p25"/>
              <p:cNvSpPr/>
              <p:nvPr/>
            </p:nvSpPr>
            <p:spPr>
              <a:xfrm flipH="1" rot="10800000">
                <a:off x="382008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6" name="Google Shape;23896;p25"/>
              <p:cNvSpPr/>
              <p:nvPr/>
            </p:nvSpPr>
            <p:spPr>
              <a:xfrm flipH="1" rot="10800000">
                <a:off x="403490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7" name="Google Shape;23897;p25"/>
              <p:cNvSpPr/>
              <p:nvPr/>
            </p:nvSpPr>
            <p:spPr>
              <a:xfrm flipH="1" rot="10800000">
                <a:off x="424972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8" name="Google Shape;23898;p25"/>
              <p:cNvSpPr/>
              <p:nvPr/>
            </p:nvSpPr>
            <p:spPr>
              <a:xfrm flipH="1" rot="10800000">
                <a:off x="446455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9" name="Google Shape;23899;p25"/>
              <p:cNvSpPr/>
              <p:nvPr/>
            </p:nvSpPr>
            <p:spPr>
              <a:xfrm flipH="1" rot="10800000">
                <a:off x="467937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0" name="Google Shape;23900;p25"/>
              <p:cNvSpPr/>
              <p:nvPr/>
            </p:nvSpPr>
            <p:spPr>
              <a:xfrm flipH="1" rot="10800000">
                <a:off x="489419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1" name="Google Shape;23901;p25"/>
              <p:cNvSpPr/>
              <p:nvPr/>
            </p:nvSpPr>
            <p:spPr>
              <a:xfrm flipH="1" rot="10800000">
                <a:off x="510902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2" name="Google Shape;23902;p25"/>
              <p:cNvSpPr/>
              <p:nvPr/>
            </p:nvSpPr>
            <p:spPr>
              <a:xfrm flipH="1" rot="10800000">
                <a:off x="532384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3" name="Google Shape;23903;p25"/>
              <p:cNvSpPr/>
              <p:nvPr/>
            </p:nvSpPr>
            <p:spPr>
              <a:xfrm flipH="1" rot="10800000">
                <a:off x="553866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4" name="Google Shape;23904;p25"/>
              <p:cNvSpPr/>
              <p:nvPr/>
            </p:nvSpPr>
            <p:spPr>
              <a:xfrm flipH="1" rot="10800000">
                <a:off x="575349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5" name="Google Shape;23905;p25"/>
              <p:cNvSpPr/>
              <p:nvPr/>
            </p:nvSpPr>
            <p:spPr>
              <a:xfrm flipH="1" rot="10800000">
                <a:off x="596831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6" name="Google Shape;23906;p25"/>
              <p:cNvSpPr/>
              <p:nvPr/>
            </p:nvSpPr>
            <p:spPr>
              <a:xfrm flipH="1" rot="10800000">
                <a:off x="618313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7" name="Google Shape;23907;p25"/>
              <p:cNvSpPr/>
              <p:nvPr/>
            </p:nvSpPr>
            <p:spPr>
              <a:xfrm flipH="1" rot="10800000">
                <a:off x="639796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8" name="Google Shape;23908;p25"/>
              <p:cNvSpPr/>
              <p:nvPr/>
            </p:nvSpPr>
            <p:spPr>
              <a:xfrm flipH="1" rot="10800000">
                <a:off x="661278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9" name="Google Shape;23909;p25"/>
              <p:cNvSpPr/>
              <p:nvPr/>
            </p:nvSpPr>
            <p:spPr>
              <a:xfrm flipH="1" rot="10800000">
                <a:off x="682760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0" name="Google Shape;23910;p25"/>
              <p:cNvSpPr/>
              <p:nvPr/>
            </p:nvSpPr>
            <p:spPr>
              <a:xfrm flipH="1" rot="10800000">
                <a:off x="704243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1" name="Google Shape;23911;p25"/>
              <p:cNvSpPr/>
              <p:nvPr/>
            </p:nvSpPr>
            <p:spPr>
              <a:xfrm flipH="1" rot="10800000">
                <a:off x="725725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2" name="Google Shape;23912;p25"/>
              <p:cNvSpPr/>
              <p:nvPr/>
            </p:nvSpPr>
            <p:spPr>
              <a:xfrm flipH="1" rot="10800000">
                <a:off x="747207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3" name="Google Shape;23913;p25"/>
              <p:cNvSpPr/>
              <p:nvPr/>
            </p:nvSpPr>
            <p:spPr>
              <a:xfrm flipH="1" rot="10800000">
                <a:off x="768690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4" name="Google Shape;23914;p25"/>
              <p:cNvSpPr/>
              <p:nvPr/>
            </p:nvSpPr>
            <p:spPr>
              <a:xfrm flipH="1" rot="10800000">
                <a:off x="790172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5" name="Google Shape;23915;p25"/>
              <p:cNvSpPr/>
              <p:nvPr/>
            </p:nvSpPr>
            <p:spPr>
              <a:xfrm flipH="1" rot="10800000">
                <a:off x="8116546"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6" name="Google Shape;23916;p25"/>
              <p:cNvSpPr/>
              <p:nvPr/>
            </p:nvSpPr>
            <p:spPr>
              <a:xfrm flipH="1" rot="10800000">
                <a:off x="833137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7" name="Google Shape;23917;p25"/>
              <p:cNvSpPr/>
              <p:nvPr/>
            </p:nvSpPr>
            <p:spPr>
              <a:xfrm flipH="1" rot="10800000">
                <a:off x="854619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8" name="Google Shape;23918;p25"/>
              <p:cNvSpPr/>
              <p:nvPr/>
            </p:nvSpPr>
            <p:spPr>
              <a:xfrm flipH="1" rot="10800000">
                <a:off x="8761016"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9" name="Google Shape;23919;p25"/>
              <p:cNvSpPr/>
              <p:nvPr/>
            </p:nvSpPr>
            <p:spPr>
              <a:xfrm flipH="1" rot="10800000">
                <a:off x="897584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0" name="Google Shape;23920;p25"/>
              <p:cNvSpPr/>
              <p:nvPr/>
            </p:nvSpPr>
            <p:spPr>
              <a:xfrm flipH="1" rot="10800000">
                <a:off x="-46739"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1" name="Google Shape;23921;p25"/>
              <p:cNvSpPr/>
              <p:nvPr/>
            </p:nvSpPr>
            <p:spPr>
              <a:xfrm flipH="1" rot="10800000">
                <a:off x="16808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2" name="Google Shape;23922;p25"/>
              <p:cNvSpPr/>
              <p:nvPr/>
            </p:nvSpPr>
            <p:spPr>
              <a:xfrm flipH="1" rot="10800000">
                <a:off x="38290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3" name="Google Shape;23923;p25"/>
              <p:cNvSpPr/>
              <p:nvPr/>
            </p:nvSpPr>
            <p:spPr>
              <a:xfrm flipH="1" rot="10800000">
                <a:off x="59773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4" name="Google Shape;23924;p25"/>
              <p:cNvSpPr/>
              <p:nvPr/>
            </p:nvSpPr>
            <p:spPr>
              <a:xfrm flipH="1" rot="10800000">
                <a:off x="81255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5" name="Google Shape;23925;p25"/>
              <p:cNvSpPr/>
              <p:nvPr/>
            </p:nvSpPr>
            <p:spPr>
              <a:xfrm flipH="1" rot="10800000">
                <a:off x="102737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6" name="Google Shape;23926;p25"/>
              <p:cNvSpPr/>
              <p:nvPr/>
            </p:nvSpPr>
            <p:spPr>
              <a:xfrm flipH="1" rot="10800000">
                <a:off x="124220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7" name="Google Shape;23927;p25"/>
              <p:cNvSpPr/>
              <p:nvPr/>
            </p:nvSpPr>
            <p:spPr>
              <a:xfrm flipH="1" rot="10800000">
                <a:off x="145702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8" name="Google Shape;23928;p25"/>
              <p:cNvSpPr/>
              <p:nvPr/>
            </p:nvSpPr>
            <p:spPr>
              <a:xfrm flipH="1" rot="10800000">
                <a:off x="167184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9" name="Google Shape;23929;p25"/>
              <p:cNvSpPr/>
              <p:nvPr/>
            </p:nvSpPr>
            <p:spPr>
              <a:xfrm flipH="1" rot="10800000">
                <a:off x="188667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0" name="Google Shape;23930;p25"/>
              <p:cNvSpPr/>
              <p:nvPr/>
            </p:nvSpPr>
            <p:spPr>
              <a:xfrm flipH="1" rot="10800000">
                <a:off x="210149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1" name="Google Shape;23931;p25"/>
              <p:cNvSpPr/>
              <p:nvPr/>
            </p:nvSpPr>
            <p:spPr>
              <a:xfrm flipH="1" rot="10800000">
                <a:off x="231631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2" name="Google Shape;23932;p25"/>
              <p:cNvSpPr/>
              <p:nvPr/>
            </p:nvSpPr>
            <p:spPr>
              <a:xfrm flipH="1" rot="10800000">
                <a:off x="253114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3" name="Google Shape;23933;p25"/>
              <p:cNvSpPr/>
              <p:nvPr/>
            </p:nvSpPr>
            <p:spPr>
              <a:xfrm flipH="1" rot="10800000">
                <a:off x="274596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4" name="Google Shape;23934;p25"/>
              <p:cNvSpPr/>
              <p:nvPr/>
            </p:nvSpPr>
            <p:spPr>
              <a:xfrm flipH="1" rot="10800000">
                <a:off x="296078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5" name="Google Shape;23935;p25"/>
              <p:cNvSpPr/>
              <p:nvPr/>
            </p:nvSpPr>
            <p:spPr>
              <a:xfrm flipH="1" rot="10800000">
                <a:off x="317561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6" name="Google Shape;23936;p25"/>
              <p:cNvSpPr/>
              <p:nvPr/>
            </p:nvSpPr>
            <p:spPr>
              <a:xfrm flipH="1" rot="10800000">
                <a:off x="339043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7" name="Google Shape;23937;p25"/>
              <p:cNvSpPr/>
              <p:nvPr/>
            </p:nvSpPr>
            <p:spPr>
              <a:xfrm flipH="1" rot="10800000">
                <a:off x="360525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8" name="Google Shape;23938;p25"/>
              <p:cNvSpPr/>
              <p:nvPr/>
            </p:nvSpPr>
            <p:spPr>
              <a:xfrm flipH="1" rot="10800000">
                <a:off x="382008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9" name="Google Shape;23939;p25"/>
              <p:cNvSpPr/>
              <p:nvPr/>
            </p:nvSpPr>
            <p:spPr>
              <a:xfrm flipH="1" rot="10800000">
                <a:off x="403490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0" name="Google Shape;23940;p25"/>
              <p:cNvSpPr/>
              <p:nvPr/>
            </p:nvSpPr>
            <p:spPr>
              <a:xfrm flipH="1" rot="10800000">
                <a:off x="424972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1" name="Google Shape;23941;p25"/>
              <p:cNvSpPr/>
              <p:nvPr/>
            </p:nvSpPr>
            <p:spPr>
              <a:xfrm flipH="1" rot="10800000">
                <a:off x="446455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2" name="Google Shape;23942;p25"/>
              <p:cNvSpPr/>
              <p:nvPr/>
            </p:nvSpPr>
            <p:spPr>
              <a:xfrm flipH="1" rot="10800000">
                <a:off x="467937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3" name="Google Shape;23943;p25"/>
              <p:cNvSpPr/>
              <p:nvPr/>
            </p:nvSpPr>
            <p:spPr>
              <a:xfrm flipH="1" rot="10800000">
                <a:off x="489419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4" name="Google Shape;23944;p25"/>
              <p:cNvSpPr/>
              <p:nvPr/>
            </p:nvSpPr>
            <p:spPr>
              <a:xfrm flipH="1" rot="10800000">
                <a:off x="510902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5" name="Google Shape;23945;p25"/>
              <p:cNvSpPr/>
              <p:nvPr/>
            </p:nvSpPr>
            <p:spPr>
              <a:xfrm flipH="1" rot="10800000">
                <a:off x="532384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6" name="Google Shape;23946;p25"/>
              <p:cNvSpPr/>
              <p:nvPr/>
            </p:nvSpPr>
            <p:spPr>
              <a:xfrm flipH="1" rot="10800000">
                <a:off x="553866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7" name="Google Shape;23947;p25"/>
              <p:cNvSpPr/>
              <p:nvPr/>
            </p:nvSpPr>
            <p:spPr>
              <a:xfrm flipH="1" rot="10800000">
                <a:off x="575349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8" name="Google Shape;23948;p25"/>
              <p:cNvSpPr/>
              <p:nvPr/>
            </p:nvSpPr>
            <p:spPr>
              <a:xfrm flipH="1" rot="10800000">
                <a:off x="596831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9" name="Google Shape;23949;p25"/>
              <p:cNvSpPr/>
              <p:nvPr/>
            </p:nvSpPr>
            <p:spPr>
              <a:xfrm flipH="1" rot="10800000">
                <a:off x="618313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0" name="Google Shape;23950;p25"/>
              <p:cNvSpPr/>
              <p:nvPr/>
            </p:nvSpPr>
            <p:spPr>
              <a:xfrm flipH="1" rot="10800000">
                <a:off x="639796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1" name="Google Shape;23951;p25"/>
              <p:cNvSpPr/>
              <p:nvPr/>
            </p:nvSpPr>
            <p:spPr>
              <a:xfrm flipH="1" rot="10800000">
                <a:off x="661278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2" name="Google Shape;23952;p25"/>
              <p:cNvSpPr/>
              <p:nvPr/>
            </p:nvSpPr>
            <p:spPr>
              <a:xfrm flipH="1" rot="10800000">
                <a:off x="682760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3" name="Google Shape;23953;p25"/>
              <p:cNvSpPr/>
              <p:nvPr/>
            </p:nvSpPr>
            <p:spPr>
              <a:xfrm flipH="1" rot="10800000">
                <a:off x="704243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4" name="Google Shape;23954;p25"/>
              <p:cNvSpPr/>
              <p:nvPr/>
            </p:nvSpPr>
            <p:spPr>
              <a:xfrm flipH="1" rot="10800000">
                <a:off x="725725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5" name="Google Shape;23955;p25"/>
              <p:cNvSpPr/>
              <p:nvPr/>
            </p:nvSpPr>
            <p:spPr>
              <a:xfrm flipH="1" rot="10800000">
                <a:off x="747207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6" name="Google Shape;23956;p25"/>
              <p:cNvSpPr/>
              <p:nvPr/>
            </p:nvSpPr>
            <p:spPr>
              <a:xfrm flipH="1" rot="10800000">
                <a:off x="768690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7" name="Google Shape;23957;p25"/>
              <p:cNvSpPr/>
              <p:nvPr/>
            </p:nvSpPr>
            <p:spPr>
              <a:xfrm flipH="1" rot="10800000">
                <a:off x="790172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8" name="Google Shape;23958;p25"/>
              <p:cNvSpPr/>
              <p:nvPr/>
            </p:nvSpPr>
            <p:spPr>
              <a:xfrm flipH="1" rot="10800000">
                <a:off x="8116546"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9" name="Google Shape;23959;p25"/>
              <p:cNvSpPr/>
              <p:nvPr/>
            </p:nvSpPr>
            <p:spPr>
              <a:xfrm flipH="1" rot="10800000">
                <a:off x="833137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0" name="Google Shape;23960;p25"/>
              <p:cNvSpPr/>
              <p:nvPr/>
            </p:nvSpPr>
            <p:spPr>
              <a:xfrm flipH="1" rot="10800000">
                <a:off x="854619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1" name="Google Shape;23961;p25"/>
              <p:cNvSpPr/>
              <p:nvPr/>
            </p:nvSpPr>
            <p:spPr>
              <a:xfrm flipH="1" rot="10800000">
                <a:off x="8761016"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2" name="Google Shape;23962;p25"/>
              <p:cNvSpPr/>
              <p:nvPr/>
            </p:nvSpPr>
            <p:spPr>
              <a:xfrm flipH="1" rot="10800000">
                <a:off x="897584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63" name="Google Shape;23963;p25"/>
            <p:cNvSpPr/>
            <p:nvPr/>
          </p:nvSpPr>
          <p:spPr>
            <a:xfrm>
              <a:off x="50" y="-6025"/>
              <a:ext cx="9144000" cy="207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4" name="Google Shape;23964;p25"/>
            <p:cNvSpPr/>
            <p:nvPr/>
          </p:nvSpPr>
          <p:spPr>
            <a:xfrm>
              <a:off x="50" y="4941625"/>
              <a:ext cx="9144000" cy="207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5" name="Google Shape;23965;p25"/>
            <p:cNvSpPr/>
            <p:nvPr/>
          </p:nvSpPr>
          <p:spPr>
            <a:xfrm>
              <a:off x="8934575" y="-6025"/>
              <a:ext cx="209400" cy="5155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6" name="Google Shape;23966;p25"/>
            <p:cNvSpPr/>
            <p:nvPr/>
          </p:nvSpPr>
          <p:spPr>
            <a:xfrm>
              <a:off x="150" y="-6025"/>
              <a:ext cx="209400" cy="5155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67" name="Google Shape;23967;p25"/>
          <p:cNvSpPr/>
          <p:nvPr/>
        </p:nvSpPr>
        <p:spPr>
          <a:xfrm>
            <a:off x="8293631" y="4409313"/>
            <a:ext cx="404903" cy="398372"/>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23968" name="Google Shape;23968;p25"/>
          <p:cNvSpPr/>
          <p:nvPr/>
        </p:nvSpPr>
        <p:spPr>
          <a:xfrm>
            <a:off x="669263" y="3123575"/>
            <a:ext cx="226045" cy="222398"/>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23969" name="Google Shape;23969;p25"/>
          <p:cNvSpPr/>
          <p:nvPr/>
        </p:nvSpPr>
        <p:spPr>
          <a:xfrm>
            <a:off x="7900901" y="4608500"/>
            <a:ext cx="226045" cy="222399"/>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23970" name="Google Shape;23970;p25"/>
          <p:cNvSpPr/>
          <p:nvPr/>
        </p:nvSpPr>
        <p:spPr>
          <a:xfrm>
            <a:off x="514338" y="3464586"/>
            <a:ext cx="1300142" cy="1279228"/>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grpSp>
        <p:nvGrpSpPr>
          <p:cNvPr id="23971" name="Google Shape;23971;p25"/>
          <p:cNvGrpSpPr/>
          <p:nvPr/>
        </p:nvGrpSpPr>
        <p:grpSpPr>
          <a:xfrm rot="-614717">
            <a:off x="449893" y="3260222"/>
            <a:ext cx="1687978" cy="1687978"/>
            <a:chOff x="1849838" y="2701850"/>
            <a:chExt cx="592750" cy="592750"/>
          </a:xfrm>
        </p:grpSpPr>
        <p:grpSp>
          <p:nvGrpSpPr>
            <p:cNvPr id="23972" name="Google Shape;23972;p25"/>
            <p:cNvGrpSpPr/>
            <p:nvPr/>
          </p:nvGrpSpPr>
          <p:grpSpPr>
            <a:xfrm>
              <a:off x="1924313" y="2775550"/>
              <a:ext cx="496250" cy="497000"/>
              <a:chOff x="1924313" y="2775550"/>
              <a:chExt cx="496250" cy="497000"/>
            </a:xfrm>
          </p:grpSpPr>
          <p:sp>
            <p:nvSpPr>
              <p:cNvPr id="23973" name="Google Shape;23973;p25"/>
              <p:cNvSpPr/>
              <p:nvPr/>
            </p:nvSpPr>
            <p:spPr>
              <a:xfrm>
                <a:off x="1924313" y="2802150"/>
                <a:ext cx="427100" cy="426325"/>
              </a:xfrm>
              <a:custGeom>
                <a:rect b="b" l="l" r="r" t="t"/>
                <a:pathLst>
                  <a:path extrusionOk="0" h="17053" w="17084">
                    <a:moveTo>
                      <a:pt x="457" y="1"/>
                    </a:moveTo>
                    <a:lnTo>
                      <a:pt x="1" y="457"/>
                    </a:lnTo>
                    <a:lnTo>
                      <a:pt x="16566" y="17053"/>
                    </a:lnTo>
                    <a:cubicBezTo>
                      <a:pt x="16642" y="16977"/>
                      <a:pt x="16734" y="16939"/>
                      <a:pt x="16825" y="16939"/>
                    </a:cubicBezTo>
                    <a:cubicBezTo>
                      <a:pt x="16916" y="16939"/>
                      <a:pt x="17007" y="16977"/>
                      <a:pt x="17083" y="17053"/>
                    </a:cubicBezTo>
                    <a:cubicBezTo>
                      <a:pt x="16961" y="16931"/>
                      <a:pt x="16931" y="16749"/>
                      <a:pt x="17022" y="16597"/>
                    </a:cubicBezTo>
                    <a:lnTo>
                      <a:pt x="4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4" name="Google Shape;23974;p25"/>
              <p:cNvSpPr/>
              <p:nvPr/>
            </p:nvSpPr>
            <p:spPr>
              <a:xfrm>
                <a:off x="1950913" y="2775550"/>
                <a:ext cx="425575" cy="427850"/>
              </a:xfrm>
              <a:custGeom>
                <a:rect b="b" l="l" r="r" t="t"/>
                <a:pathLst>
                  <a:path extrusionOk="0" h="17114" w="17023">
                    <a:moveTo>
                      <a:pt x="456" y="1"/>
                    </a:moveTo>
                    <a:lnTo>
                      <a:pt x="1" y="457"/>
                    </a:lnTo>
                    <a:lnTo>
                      <a:pt x="16566" y="17053"/>
                    </a:lnTo>
                    <a:cubicBezTo>
                      <a:pt x="16626" y="17017"/>
                      <a:pt x="16691" y="17000"/>
                      <a:pt x="16755" y="17000"/>
                    </a:cubicBezTo>
                    <a:cubicBezTo>
                      <a:pt x="16853" y="17000"/>
                      <a:pt x="16949" y="17040"/>
                      <a:pt x="17022" y="17114"/>
                    </a:cubicBezTo>
                    <a:cubicBezTo>
                      <a:pt x="16901" y="16962"/>
                      <a:pt x="16901" y="16749"/>
                      <a:pt x="17022" y="16597"/>
                    </a:cubicBezTo>
                    <a:lnTo>
                      <a:pt x="4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5" name="Google Shape;23975;p25"/>
              <p:cNvSpPr/>
              <p:nvPr/>
            </p:nvSpPr>
            <p:spPr>
              <a:xfrm>
                <a:off x="1935713" y="2786950"/>
                <a:ext cx="429375" cy="430125"/>
              </a:xfrm>
              <a:custGeom>
                <a:rect b="b" l="l" r="r" t="t"/>
                <a:pathLst>
                  <a:path extrusionOk="0" h="17205" w="17175">
                    <a:moveTo>
                      <a:pt x="578" y="1"/>
                    </a:moveTo>
                    <a:lnTo>
                      <a:pt x="1" y="609"/>
                    </a:lnTo>
                    <a:lnTo>
                      <a:pt x="16566" y="17205"/>
                    </a:lnTo>
                    <a:cubicBezTo>
                      <a:pt x="16597" y="17205"/>
                      <a:pt x="16597" y="17174"/>
                      <a:pt x="16627" y="17144"/>
                    </a:cubicBezTo>
                    <a:cubicBezTo>
                      <a:pt x="16688" y="17083"/>
                      <a:pt x="16779" y="17053"/>
                      <a:pt x="16870" y="17053"/>
                    </a:cubicBezTo>
                    <a:cubicBezTo>
                      <a:pt x="16961" y="17053"/>
                      <a:pt x="17053" y="17083"/>
                      <a:pt x="17113" y="17144"/>
                    </a:cubicBezTo>
                    <a:cubicBezTo>
                      <a:pt x="16992" y="17022"/>
                      <a:pt x="16992" y="16779"/>
                      <a:pt x="17113" y="16658"/>
                    </a:cubicBezTo>
                    <a:cubicBezTo>
                      <a:pt x="17144" y="16627"/>
                      <a:pt x="17174" y="16627"/>
                      <a:pt x="17174" y="16597"/>
                    </a:cubicBezTo>
                    <a:lnTo>
                      <a:pt x="5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6" name="Google Shape;23976;p25"/>
              <p:cNvSpPr/>
              <p:nvPr/>
            </p:nvSpPr>
            <p:spPr>
              <a:xfrm>
                <a:off x="2338463" y="3190450"/>
                <a:ext cx="82100" cy="82100"/>
              </a:xfrm>
              <a:custGeom>
                <a:rect b="b" l="l" r="r" t="t"/>
                <a:pathLst>
                  <a:path extrusionOk="0" h="3284" w="3284">
                    <a:moveTo>
                      <a:pt x="1520" y="1"/>
                    </a:moveTo>
                    <a:cubicBezTo>
                      <a:pt x="1399" y="153"/>
                      <a:pt x="1399" y="366"/>
                      <a:pt x="1520" y="518"/>
                    </a:cubicBezTo>
                    <a:cubicBezTo>
                      <a:pt x="1447" y="444"/>
                      <a:pt x="1351" y="404"/>
                      <a:pt x="1253" y="404"/>
                    </a:cubicBezTo>
                    <a:cubicBezTo>
                      <a:pt x="1189" y="404"/>
                      <a:pt x="1124" y="421"/>
                      <a:pt x="1064" y="457"/>
                    </a:cubicBezTo>
                    <a:cubicBezTo>
                      <a:pt x="1064" y="487"/>
                      <a:pt x="1034" y="487"/>
                      <a:pt x="1003" y="518"/>
                    </a:cubicBezTo>
                    <a:cubicBezTo>
                      <a:pt x="882" y="639"/>
                      <a:pt x="882" y="882"/>
                      <a:pt x="1003" y="1004"/>
                    </a:cubicBezTo>
                    <a:cubicBezTo>
                      <a:pt x="943" y="943"/>
                      <a:pt x="851" y="913"/>
                      <a:pt x="760" y="913"/>
                    </a:cubicBezTo>
                    <a:cubicBezTo>
                      <a:pt x="669" y="913"/>
                      <a:pt x="578" y="943"/>
                      <a:pt x="517" y="1004"/>
                    </a:cubicBezTo>
                    <a:cubicBezTo>
                      <a:pt x="487" y="1034"/>
                      <a:pt x="487" y="1065"/>
                      <a:pt x="456" y="1065"/>
                    </a:cubicBezTo>
                    <a:cubicBezTo>
                      <a:pt x="365" y="1217"/>
                      <a:pt x="395" y="1399"/>
                      <a:pt x="517" y="1521"/>
                    </a:cubicBezTo>
                    <a:cubicBezTo>
                      <a:pt x="441" y="1445"/>
                      <a:pt x="350" y="1407"/>
                      <a:pt x="259" y="1407"/>
                    </a:cubicBezTo>
                    <a:cubicBezTo>
                      <a:pt x="168" y="1407"/>
                      <a:pt x="76" y="1445"/>
                      <a:pt x="0" y="1521"/>
                    </a:cubicBezTo>
                    <a:lnTo>
                      <a:pt x="183" y="1703"/>
                    </a:lnTo>
                    <a:cubicBezTo>
                      <a:pt x="213" y="1734"/>
                      <a:pt x="244" y="1764"/>
                      <a:pt x="274" y="1764"/>
                    </a:cubicBezTo>
                    <a:cubicBezTo>
                      <a:pt x="335" y="1825"/>
                      <a:pt x="395" y="1885"/>
                      <a:pt x="487" y="1916"/>
                    </a:cubicBezTo>
                    <a:lnTo>
                      <a:pt x="2918" y="3284"/>
                    </a:lnTo>
                    <a:cubicBezTo>
                      <a:pt x="2797" y="3089"/>
                      <a:pt x="2948" y="2875"/>
                      <a:pt x="3137" y="2875"/>
                    </a:cubicBezTo>
                    <a:cubicBezTo>
                      <a:pt x="3185" y="2875"/>
                      <a:pt x="3234" y="2889"/>
                      <a:pt x="3283" y="2919"/>
                    </a:cubicBezTo>
                    <a:lnTo>
                      <a:pt x="1915" y="487"/>
                    </a:lnTo>
                    <a:cubicBezTo>
                      <a:pt x="1885" y="396"/>
                      <a:pt x="1824" y="335"/>
                      <a:pt x="1763" y="244"/>
                    </a:cubicBezTo>
                    <a:cubicBezTo>
                      <a:pt x="1763" y="244"/>
                      <a:pt x="1733" y="214"/>
                      <a:pt x="1703" y="183"/>
                    </a:cubicBezTo>
                    <a:lnTo>
                      <a:pt x="15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77" name="Google Shape;23977;p25"/>
            <p:cNvSpPr/>
            <p:nvPr/>
          </p:nvSpPr>
          <p:spPr>
            <a:xfrm>
              <a:off x="1918988" y="2796850"/>
              <a:ext cx="436225" cy="433900"/>
            </a:xfrm>
            <a:custGeom>
              <a:rect b="b" l="l" r="r" t="t"/>
              <a:pathLst>
                <a:path extrusionOk="0" h="17356" w="17449">
                  <a:moveTo>
                    <a:pt x="670" y="426"/>
                  </a:moveTo>
                  <a:lnTo>
                    <a:pt x="17053" y="16839"/>
                  </a:lnTo>
                  <a:cubicBezTo>
                    <a:pt x="17053" y="16900"/>
                    <a:pt x="17023" y="16961"/>
                    <a:pt x="17023" y="17022"/>
                  </a:cubicBezTo>
                  <a:cubicBezTo>
                    <a:pt x="16962" y="17022"/>
                    <a:pt x="16871" y="17022"/>
                    <a:pt x="16810" y="17052"/>
                  </a:cubicBezTo>
                  <a:lnTo>
                    <a:pt x="426" y="669"/>
                  </a:lnTo>
                  <a:lnTo>
                    <a:pt x="670" y="426"/>
                  </a:lnTo>
                  <a:close/>
                  <a:moveTo>
                    <a:pt x="670" y="0"/>
                  </a:moveTo>
                  <a:lnTo>
                    <a:pt x="1" y="669"/>
                  </a:lnTo>
                  <a:lnTo>
                    <a:pt x="16688" y="17356"/>
                  </a:lnTo>
                  <a:lnTo>
                    <a:pt x="16779" y="17265"/>
                  </a:lnTo>
                  <a:lnTo>
                    <a:pt x="16901" y="17356"/>
                  </a:lnTo>
                  <a:cubicBezTo>
                    <a:pt x="16931" y="17326"/>
                    <a:pt x="16985" y="17310"/>
                    <a:pt x="17038" y="17310"/>
                  </a:cubicBezTo>
                  <a:cubicBezTo>
                    <a:pt x="17091" y="17310"/>
                    <a:pt x="17144" y="17326"/>
                    <a:pt x="17174" y="17356"/>
                  </a:cubicBezTo>
                  <a:lnTo>
                    <a:pt x="17387" y="17143"/>
                  </a:lnTo>
                  <a:cubicBezTo>
                    <a:pt x="17326" y="17082"/>
                    <a:pt x="17326" y="16961"/>
                    <a:pt x="17357" y="16900"/>
                  </a:cubicBezTo>
                  <a:lnTo>
                    <a:pt x="17448" y="16778"/>
                  </a:lnTo>
                  <a:lnTo>
                    <a:pt x="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8" name="Google Shape;23978;p25"/>
            <p:cNvSpPr/>
            <p:nvPr/>
          </p:nvSpPr>
          <p:spPr>
            <a:xfrm>
              <a:off x="1945588" y="2771000"/>
              <a:ext cx="436200" cy="436200"/>
            </a:xfrm>
            <a:custGeom>
              <a:rect b="b" l="l" r="r" t="t"/>
              <a:pathLst>
                <a:path extrusionOk="0" h="17448" w="17448">
                  <a:moveTo>
                    <a:pt x="669" y="396"/>
                  </a:moveTo>
                  <a:lnTo>
                    <a:pt x="17053" y="16779"/>
                  </a:lnTo>
                  <a:cubicBezTo>
                    <a:pt x="16992" y="16870"/>
                    <a:pt x="16992" y="16931"/>
                    <a:pt x="16992" y="17022"/>
                  </a:cubicBezTo>
                  <a:cubicBezTo>
                    <a:pt x="16931" y="17022"/>
                    <a:pt x="16870" y="17022"/>
                    <a:pt x="16810" y="17053"/>
                  </a:cubicBezTo>
                  <a:lnTo>
                    <a:pt x="426" y="639"/>
                  </a:lnTo>
                  <a:lnTo>
                    <a:pt x="669" y="396"/>
                  </a:lnTo>
                  <a:close/>
                  <a:moveTo>
                    <a:pt x="669" y="1"/>
                  </a:moveTo>
                  <a:lnTo>
                    <a:pt x="1" y="639"/>
                  </a:lnTo>
                  <a:lnTo>
                    <a:pt x="16779" y="17448"/>
                  </a:lnTo>
                  <a:lnTo>
                    <a:pt x="16870" y="17356"/>
                  </a:lnTo>
                  <a:cubicBezTo>
                    <a:pt x="16908" y="17344"/>
                    <a:pt x="16946" y="17337"/>
                    <a:pt x="16984" y="17337"/>
                  </a:cubicBezTo>
                  <a:cubicBezTo>
                    <a:pt x="17037" y="17337"/>
                    <a:pt x="17091" y="17351"/>
                    <a:pt x="17144" y="17387"/>
                  </a:cubicBezTo>
                  <a:lnTo>
                    <a:pt x="17357" y="17174"/>
                  </a:lnTo>
                  <a:cubicBezTo>
                    <a:pt x="17266" y="17113"/>
                    <a:pt x="17266" y="16961"/>
                    <a:pt x="17357" y="16901"/>
                  </a:cubicBezTo>
                  <a:lnTo>
                    <a:pt x="17448" y="16779"/>
                  </a:lnTo>
                  <a:lnTo>
                    <a:pt x="6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9" name="Google Shape;23979;p25"/>
            <p:cNvSpPr/>
            <p:nvPr/>
          </p:nvSpPr>
          <p:spPr>
            <a:xfrm>
              <a:off x="1930388" y="2781650"/>
              <a:ext cx="440775" cy="441500"/>
            </a:xfrm>
            <a:custGeom>
              <a:rect b="b" l="l" r="r" t="t"/>
              <a:pathLst>
                <a:path extrusionOk="0" h="17660" w="17631">
                  <a:moveTo>
                    <a:pt x="791" y="426"/>
                  </a:moveTo>
                  <a:lnTo>
                    <a:pt x="17174" y="16809"/>
                  </a:lnTo>
                  <a:cubicBezTo>
                    <a:pt x="17114" y="16900"/>
                    <a:pt x="17083" y="16991"/>
                    <a:pt x="17083" y="17113"/>
                  </a:cubicBezTo>
                  <a:cubicBezTo>
                    <a:pt x="16992" y="17113"/>
                    <a:pt x="16870" y="17143"/>
                    <a:pt x="16779" y="17204"/>
                  </a:cubicBezTo>
                  <a:lnTo>
                    <a:pt x="426" y="821"/>
                  </a:lnTo>
                  <a:lnTo>
                    <a:pt x="791" y="426"/>
                  </a:lnTo>
                  <a:close/>
                  <a:moveTo>
                    <a:pt x="822" y="0"/>
                  </a:moveTo>
                  <a:lnTo>
                    <a:pt x="1" y="821"/>
                  </a:lnTo>
                  <a:lnTo>
                    <a:pt x="16810" y="17660"/>
                  </a:lnTo>
                  <a:lnTo>
                    <a:pt x="16901" y="17508"/>
                  </a:lnTo>
                  <a:cubicBezTo>
                    <a:pt x="16931" y="17478"/>
                    <a:pt x="16931" y="17478"/>
                    <a:pt x="16931" y="17478"/>
                  </a:cubicBezTo>
                  <a:cubicBezTo>
                    <a:pt x="16977" y="17432"/>
                    <a:pt x="17030" y="17409"/>
                    <a:pt x="17083" y="17409"/>
                  </a:cubicBezTo>
                  <a:cubicBezTo>
                    <a:pt x="17136" y="17409"/>
                    <a:pt x="17190" y="17432"/>
                    <a:pt x="17235" y="17478"/>
                  </a:cubicBezTo>
                  <a:lnTo>
                    <a:pt x="17448" y="17265"/>
                  </a:lnTo>
                  <a:cubicBezTo>
                    <a:pt x="17357" y="17174"/>
                    <a:pt x="17357" y="17052"/>
                    <a:pt x="17448" y="16961"/>
                  </a:cubicBezTo>
                  <a:cubicBezTo>
                    <a:pt x="17448" y="16961"/>
                    <a:pt x="17478" y="16961"/>
                    <a:pt x="17478" y="16930"/>
                  </a:cubicBezTo>
                  <a:lnTo>
                    <a:pt x="17630" y="16839"/>
                  </a:lnTo>
                  <a:lnTo>
                    <a:pt x="8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0" name="Google Shape;23980;p25"/>
            <p:cNvSpPr/>
            <p:nvPr/>
          </p:nvSpPr>
          <p:spPr>
            <a:xfrm>
              <a:off x="1852138" y="2705450"/>
              <a:ext cx="110200" cy="108125"/>
            </a:xfrm>
            <a:custGeom>
              <a:rect b="b" l="l" r="r" t="t"/>
              <a:pathLst>
                <a:path extrusionOk="0" h="4325" w="4408">
                  <a:moveTo>
                    <a:pt x="1231" y="1"/>
                  </a:moveTo>
                  <a:cubicBezTo>
                    <a:pt x="1018" y="1"/>
                    <a:pt x="806" y="85"/>
                    <a:pt x="638" y="252"/>
                  </a:cubicBezTo>
                  <a:lnTo>
                    <a:pt x="486" y="404"/>
                  </a:lnTo>
                  <a:lnTo>
                    <a:pt x="304" y="586"/>
                  </a:lnTo>
                  <a:cubicBezTo>
                    <a:pt x="0" y="920"/>
                    <a:pt x="0" y="1437"/>
                    <a:pt x="304" y="1772"/>
                  </a:cubicBezTo>
                  <a:lnTo>
                    <a:pt x="2888" y="4325"/>
                  </a:lnTo>
                  <a:lnTo>
                    <a:pt x="3344" y="3869"/>
                  </a:lnTo>
                  <a:lnTo>
                    <a:pt x="3952" y="3261"/>
                  </a:lnTo>
                  <a:lnTo>
                    <a:pt x="4407" y="2805"/>
                  </a:lnTo>
                  <a:lnTo>
                    <a:pt x="1824" y="252"/>
                  </a:lnTo>
                  <a:cubicBezTo>
                    <a:pt x="1657" y="85"/>
                    <a:pt x="1444" y="1"/>
                    <a:pt x="12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1" name="Google Shape;23981;p25"/>
            <p:cNvSpPr/>
            <p:nvPr/>
          </p:nvSpPr>
          <p:spPr>
            <a:xfrm>
              <a:off x="2381038" y="3195050"/>
              <a:ext cx="1525" cy="2275"/>
            </a:xfrm>
            <a:custGeom>
              <a:rect b="b" l="l" r="r" t="t"/>
              <a:pathLst>
                <a:path extrusionOk="0" h="91" w="61">
                  <a:moveTo>
                    <a:pt x="0" y="0"/>
                  </a:moveTo>
                  <a:cubicBezTo>
                    <a:pt x="30" y="30"/>
                    <a:pt x="60" y="60"/>
                    <a:pt x="60" y="91"/>
                  </a:cubicBezTo>
                  <a:lnTo>
                    <a:pt x="60" y="6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2" name="Google Shape;23982;p25"/>
            <p:cNvSpPr/>
            <p:nvPr/>
          </p:nvSpPr>
          <p:spPr>
            <a:xfrm>
              <a:off x="2378738" y="3192750"/>
              <a:ext cx="9150" cy="9900"/>
            </a:xfrm>
            <a:custGeom>
              <a:rect b="b" l="l" r="r" t="t"/>
              <a:pathLst>
                <a:path extrusionOk="0" h="396" w="366">
                  <a:moveTo>
                    <a:pt x="213" y="0"/>
                  </a:moveTo>
                  <a:lnTo>
                    <a:pt x="92" y="91"/>
                  </a:lnTo>
                  <a:lnTo>
                    <a:pt x="0" y="213"/>
                  </a:lnTo>
                  <a:cubicBezTo>
                    <a:pt x="0" y="213"/>
                    <a:pt x="31" y="243"/>
                    <a:pt x="31" y="243"/>
                  </a:cubicBezTo>
                  <a:lnTo>
                    <a:pt x="152" y="395"/>
                  </a:lnTo>
                  <a:lnTo>
                    <a:pt x="365" y="152"/>
                  </a:lnTo>
                  <a:lnTo>
                    <a:pt x="2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3" name="Google Shape;23983;p25"/>
            <p:cNvSpPr/>
            <p:nvPr/>
          </p:nvSpPr>
          <p:spPr>
            <a:xfrm>
              <a:off x="2343788" y="3233025"/>
              <a:ext cx="1525" cy="1525"/>
            </a:xfrm>
            <a:custGeom>
              <a:rect b="b" l="l" r="r" t="t"/>
              <a:pathLst>
                <a:path extrusionOk="0" h="61" w="61">
                  <a:moveTo>
                    <a:pt x="0" y="0"/>
                  </a:moveTo>
                  <a:cubicBezTo>
                    <a:pt x="0" y="31"/>
                    <a:pt x="31" y="31"/>
                    <a:pt x="61" y="61"/>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4" name="Google Shape;23984;p25"/>
            <p:cNvSpPr/>
            <p:nvPr/>
          </p:nvSpPr>
          <p:spPr>
            <a:xfrm>
              <a:off x="2340738" y="3230725"/>
              <a:ext cx="9900" cy="9150"/>
            </a:xfrm>
            <a:custGeom>
              <a:rect b="b" l="l" r="r" t="t"/>
              <a:pathLst>
                <a:path extrusionOk="0" h="366" w="396">
                  <a:moveTo>
                    <a:pt x="213" y="1"/>
                  </a:moveTo>
                  <a:lnTo>
                    <a:pt x="122" y="92"/>
                  </a:lnTo>
                  <a:lnTo>
                    <a:pt x="1" y="214"/>
                  </a:lnTo>
                  <a:lnTo>
                    <a:pt x="183" y="366"/>
                  </a:lnTo>
                  <a:lnTo>
                    <a:pt x="396" y="153"/>
                  </a:lnTo>
                  <a:lnTo>
                    <a:pt x="244" y="31"/>
                  </a:lnTo>
                  <a:cubicBezTo>
                    <a:pt x="244" y="1"/>
                    <a:pt x="213" y="1"/>
                    <a:pt x="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5" name="Google Shape;23985;p25"/>
            <p:cNvSpPr/>
            <p:nvPr/>
          </p:nvSpPr>
          <p:spPr>
            <a:xfrm>
              <a:off x="2333138" y="3185150"/>
              <a:ext cx="97300" cy="97275"/>
            </a:xfrm>
            <a:custGeom>
              <a:rect b="b" l="l" r="r" t="t"/>
              <a:pathLst>
                <a:path extrusionOk="0" h="3891" w="3892">
                  <a:moveTo>
                    <a:pt x="1794" y="456"/>
                  </a:moveTo>
                  <a:lnTo>
                    <a:pt x="1824" y="517"/>
                  </a:lnTo>
                  <a:cubicBezTo>
                    <a:pt x="1824" y="517"/>
                    <a:pt x="1824" y="547"/>
                    <a:pt x="1855" y="547"/>
                  </a:cubicBezTo>
                  <a:lnTo>
                    <a:pt x="1885" y="578"/>
                  </a:lnTo>
                  <a:cubicBezTo>
                    <a:pt x="1916" y="639"/>
                    <a:pt x="1976" y="699"/>
                    <a:pt x="2007" y="760"/>
                  </a:cubicBezTo>
                  <a:lnTo>
                    <a:pt x="3253" y="2949"/>
                  </a:lnTo>
                  <a:cubicBezTo>
                    <a:pt x="3162" y="2979"/>
                    <a:pt x="3101" y="3009"/>
                    <a:pt x="3071" y="3070"/>
                  </a:cubicBezTo>
                  <a:cubicBezTo>
                    <a:pt x="3010" y="3101"/>
                    <a:pt x="2979" y="3161"/>
                    <a:pt x="2949" y="3222"/>
                  </a:cubicBezTo>
                  <a:lnTo>
                    <a:pt x="760" y="2006"/>
                  </a:lnTo>
                  <a:cubicBezTo>
                    <a:pt x="700" y="1976"/>
                    <a:pt x="639" y="1915"/>
                    <a:pt x="578" y="1854"/>
                  </a:cubicBezTo>
                  <a:lnTo>
                    <a:pt x="548" y="1854"/>
                  </a:lnTo>
                  <a:cubicBezTo>
                    <a:pt x="548" y="1824"/>
                    <a:pt x="517" y="1824"/>
                    <a:pt x="517" y="1824"/>
                  </a:cubicBezTo>
                  <a:lnTo>
                    <a:pt x="487" y="1794"/>
                  </a:lnTo>
                  <a:lnTo>
                    <a:pt x="487" y="1763"/>
                  </a:lnTo>
                  <a:cubicBezTo>
                    <a:pt x="517" y="1763"/>
                    <a:pt x="578" y="1794"/>
                    <a:pt x="608" y="1824"/>
                  </a:cubicBezTo>
                  <a:lnTo>
                    <a:pt x="821" y="1611"/>
                  </a:lnTo>
                  <a:cubicBezTo>
                    <a:pt x="760" y="1550"/>
                    <a:pt x="760" y="1429"/>
                    <a:pt x="791" y="1368"/>
                  </a:cubicBezTo>
                  <a:cubicBezTo>
                    <a:pt x="821" y="1338"/>
                    <a:pt x="821" y="1338"/>
                    <a:pt x="821" y="1338"/>
                  </a:cubicBezTo>
                  <a:cubicBezTo>
                    <a:pt x="867" y="1292"/>
                    <a:pt x="920" y="1269"/>
                    <a:pt x="973" y="1269"/>
                  </a:cubicBezTo>
                  <a:cubicBezTo>
                    <a:pt x="1026" y="1269"/>
                    <a:pt x="1080" y="1292"/>
                    <a:pt x="1125" y="1338"/>
                  </a:cubicBezTo>
                  <a:lnTo>
                    <a:pt x="1338" y="1125"/>
                  </a:lnTo>
                  <a:cubicBezTo>
                    <a:pt x="1247" y="1034"/>
                    <a:pt x="1247" y="912"/>
                    <a:pt x="1338" y="821"/>
                  </a:cubicBezTo>
                  <a:cubicBezTo>
                    <a:pt x="1338" y="821"/>
                    <a:pt x="1368" y="790"/>
                    <a:pt x="1368" y="790"/>
                  </a:cubicBezTo>
                  <a:cubicBezTo>
                    <a:pt x="1403" y="767"/>
                    <a:pt x="1438" y="757"/>
                    <a:pt x="1473" y="757"/>
                  </a:cubicBezTo>
                  <a:cubicBezTo>
                    <a:pt x="1529" y="757"/>
                    <a:pt x="1586" y="783"/>
                    <a:pt x="1642" y="821"/>
                  </a:cubicBezTo>
                  <a:lnTo>
                    <a:pt x="1855" y="608"/>
                  </a:lnTo>
                  <a:cubicBezTo>
                    <a:pt x="1794" y="578"/>
                    <a:pt x="1794" y="517"/>
                    <a:pt x="1794" y="456"/>
                  </a:cubicBezTo>
                  <a:close/>
                  <a:moveTo>
                    <a:pt x="1733" y="0"/>
                  </a:moveTo>
                  <a:lnTo>
                    <a:pt x="1612" y="122"/>
                  </a:lnTo>
                  <a:cubicBezTo>
                    <a:pt x="1520" y="213"/>
                    <a:pt x="1490" y="335"/>
                    <a:pt x="1490" y="456"/>
                  </a:cubicBezTo>
                  <a:cubicBezTo>
                    <a:pt x="1399" y="456"/>
                    <a:pt x="1277" y="487"/>
                    <a:pt x="1216" y="547"/>
                  </a:cubicBezTo>
                  <a:cubicBezTo>
                    <a:pt x="1186" y="578"/>
                    <a:pt x="1156" y="578"/>
                    <a:pt x="1125" y="608"/>
                  </a:cubicBezTo>
                  <a:cubicBezTo>
                    <a:pt x="1034" y="699"/>
                    <a:pt x="973" y="821"/>
                    <a:pt x="973" y="973"/>
                  </a:cubicBezTo>
                  <a:cubicBezTo>
                    <a:pt x="852" y="973"/>
                    <a:pt x="700" y="1034"/>
                    <a:pt x="608" y="1125"/>
                  </a:cubicBezTo>
                  <a:cubicBezTo>
                    <a:pt x="608" y="1155"/>
                    <a:pt x="578" y="1155"/>
                    <a:pt x="548" y="1186"/>
                  </a:cubicBezTo>
                  <a:cubicBezTo>
                    <a:pt x="487" y="1277"/>
                    <a:pt x="457" y="1368"/>
                    <a:pt x="457" y="1490"/>
                  </a:cubicBezTo>
                  <a:cubicBezTo>
                    <a:pt x="335" y="1490"/>
                    <a:pt x="213" y="1520"/>
                    <a:pt x="122" y="1611"/>
                  </a:cubicBezTo>
                  <a:lnTo>
                    <a:pt x="1" y="1733"/>
                  </a:lnTo>
                  <a:lnTo>
                    <a:pt x="335" y="2037"/>
                  </a:lnTo>
                  <a:cubicBezTo>
                    <a:pt x="335" y="2067"/>
                    <a:pt x="365" y="2067"/>
                    <a:pt x="365" y="2067"/>
                  </a:cubicBezTo>
                  <a:lnTo>
                    <a:pt x="396" y="2097"/>
                  </a:lnTo>
                  <a:cubicBezTo>
                    <a:pt x="457" y="2158"/>
                    <a:pt x="548" y="2219"/>
                    <a:pt x="608" y="2280"/>
                  </a:cubicBezTo>
                  <a:lnTo>
                    <a:pt x="3526" y="3891"/>
                  </a:lnTo>
                  <a:lnTo>
                    <a:pt x="3253" y="3435"/>
                  </a:lnTo>
                  <a:cubicBezTo>
                    <a:pt x="3192" y="3344"/>
                    <a:pt x="3253" y="3283"/>
                    <a:pt x="3253" y="3253"/>
                  </a:cubicBezTo>
                  <a:cubicBezTo>
                    <a:pt x="3273" y="3253"/>
                    <a:pt x="3307" y="3226"/>
                    <a:pt x="3354" y="3226"/>
                  </a:cubicBezTo>
                  <a:cubicBezTo>
                    <a:pt x="3378" y="3226"/>
                    <a:pt x="3405" y="3232"/>
                    <a:pt x="3435" y="3253"/>
                  </a:cubicBezTo>
                  <a:lnTo>
                    <a:pt x="3891" y="3496"/>
                  </a:lnTo>
                  <a:lnTo>
                    <a:pt x="2250" y="608"/>
                  </a:lnTo>
                  <a:cubicBezTo>
                    <a:pt x="2219" y="547"/>
                    <a:pt x="2159" y="456"/>
                    <a:pt x="2098" y="365"/>
                  </a:cubicBezTo>
                  <a:lnTo>
                    <a:pt x="2067" y="365"/>
                  </a:lnTo>
                  <a:cubicBezTo>
                    <a:pt x="2067" y="335"/>
                    <a:pt x="2037" y="304"/>
                    <a:pt x="2037" y="304"/>
                  </a:cubicBezTo>
                  <a:lnTo>
                    <a:pt x="17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6" name="Google Shape;23986;p25"/>
            <p:cNvSpPr/>
            <p:nvPr/>
          </p:nvSpPr>
          <p:spPr>
            <a:xfrm>
              <a:off x="2407688" y="3262200"/>
              <a:ext cx="31100" cy="28600"/>
            </a:xfrm>
            <a:custGeom>
              <a:rect b="b" l="l" r="r" t="t"/>
              <a:pathLst>
                <a:path extrusionOk="0" h="1144" w="1244">
                  <a:moveTo>
                    <a:pt x="464" y="0"/>
                  </a:moveTo>
                  <a:cubicBezTo>
                    <a:pt x="215" y="0"/>
                    <a:pt x="1" y="288"/>
                    <a:pt x="149" y="535"/>
                  </a:cubicBezTo>
                  <a:lnTo>
                    <a:pt x="1244" y="1143"/>
                  </a:lnTo>
                  <a:lnTo>
                    <a:pt x="636" y="49"/>
                  </a:lnTo>
                  <a:cubicBezTo>
                    <a:pt x="579" y="15"/>
                    <a:pt x="521" y="0"/>
                    <a:pt x="4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7" name="Google Shape;23987;p25"/>
            <p:cNvSpPr/>
            <p:nvPr/>
          </p:nvSpPr>
          <p:spPr>
            <a:xfrm>
              <a:off x="2408363" y="3260600"/>
              <a:ext cx="34225" cy="34000"/>
            </a:xfrm>
            <a:custGeom>
              <a:rect b="b" l="l" r="r" t="t"/>
              <a:pathLst>
                <a:path extrusionOk="0" h="1360" w="1369">
                  <a:moveTo>
                    <a:pt x="447" y="118"/>
                  </a:moveTo>
                  <a:cubicBezTo>
                    <a:pt x="489" y="118"/>
                    <a:pt x="534" y="126"/>
                    <a:pt x="578" y="143"/>
                  </a:cubicBezTo>
                  <a:lnTo>
                    <a:pt x="1095" y="1086"/>
                  </a:lnTo>
                  <a:lnTo>
                    <a:pt x="153" y="569"/>
                  </a:lnTo>
                  <a:cubicBezTo>
                    <a:pt x="92" y="417"/>
                    <a:pt x="153" y="265"/>
                    <a:pt x="214" y="204"/>
                  </a:cubicBezTo>
                  <a:cubicBezTo>
                    <a:pt x="257" y="161"/>
                    <a:pt x="345" y="118"/>
                    <a:pt x="447" y="118"/>
                  </a:cubicBezTo>
                  <a:close/>
                  <a:moveTo>
                    <a:pt x="450" y="1"/>
                  </a:moveTo>
                  <a:cubicBezTo>
                    <a:pt x="340" y="1"/>
                    <a:pt x="229" y="48"/>
                    <a:pt x="153" y="143"/>
                  </a:cubicBezTo>
                  <a:cubicBezTo>
                    <a:pt x="31" y="265"/>
                    <a:pt x="1" y="447"/>
                    <a:pt x="92" y="630"/>
                  </a:cubicBezTo>
                  <a:lnTo>
                    <a:pt x="1369" y="1359"/>
                  </a:lnTo>
                  <a:lnTo>
                    <a:pt x="639" y="83"/>
                  </a:lnTo>
                  <a:lnTo>
                    <a:pt x="639" y="52"/>
                  </a:lnTo>
                  <a:cubicBezTo>
                    <a:pt x="582" y="18"/>
                    <a:pt x="517" y="1"/>
                    <a:pt x="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8" name="Google Shape;23988;p25"/>
            <p:cNvSpPr/>
            <p:nvPr/>
          </p:nvSpPr>
          <p:spPr>
            <a:xfrm>
              <a:off x="1849838" y="2701850"/>
              <a:ext cx="117050" cy="117050"/>
            </a:xfrm>
            <a:custGeom>
              <a:rect b="b" l="l" r="r" t="t"/>
              <a:pathLst>
                <a:path extrusionOk="0" h="4682" w="4682">
                  <a:moveTo>
                    <a:pt x="1338" y="305"/>
                  </a:moveTo>
                  <a:cubicBezTo>
                    <a:pt x="1521" y="305"/>
                    <a:pt x="1703" y="365"/>
                    <a:pt x="1825" y="517"/>
                  </a:cubicBezTo>
                  <a:lnTo>
                    <a:pt x="4287" y="2949"/>
                  </a:lnTo>
                  <a:lnTo>
                    <a:pt x="2980" y="4256"/>
                  </a:lnTo>
                  <a:lnTo>
                    <a:pt x="518" y="1824"/>
                  </a:lnTo>
                  <a:cubicBezTo>
                    <a:pt x="244" y="1551"/>
                    <a:pt x="244" y="1095"/>
                    <a:pt x="518" y="821"/>
                  </a:cubicBezTo>
                  <a:lnTo>
                    <a:pt x="670" y="669"/>
                  </a:lnTo>
                  <a:lnTo>
                    <a:pt x="852" y="517"/>
                  </a:lnTo>
                  <a:cubicBezTo>
                    <a:pt x="974" y="365"/>
                    <a:pt x="1156" y="305"/>
                    <a:pt x="1338" y="305"/>
                  </a:cubicBezTo>
                  <a:close/>
                  <a:moveTo>
                    <a:pt x="1338" y="1"/>
                  </a:moveTo>
                  <a:cubicBezTo>
                    <a:pt x="1065" y="1"/>
                    <a:pt x="822" y="122"/>
                    <a:pt x="639" y="305"/>
                  </a:cubicBezTo>
                  <a:lnTo>
                    <a:pt x="305" y="639"/>
                  </a:lnTo>
                  <a:cubicBezTo>
                    <a:pt x="122" y="821"/>
                    <a:pt x="1" y="1064"/>
                    <a:pt x="1" y="1338"/>
                  </a:cubicBezTo>
                  <a:cubicBezTo>
                    <a:pt x="1" y="1581"/>
                    <a:pt x="122" y="1824"/>
                    <a:pt x="305" y="2037"/>
                  </a:cubicBezTo>
                  <a:lnTo>
                    <a:pt x="2980" y="4682"/>
                  </a:lnTo>
                  <a:lnTo>
                    <a:pt x="4682" y="2979"/>
                  </a:lnTo>
                  <a:lnTo>
                    <a:pt x="2037" y="305"/>
                  </a:lnTo>
                  <a:cubicBezTo>
                    <a:pt x="1855" y="122"/>
                    <a:pt x="1581" y="1"/>
                    <a:pt x="13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76" name="Shape 2176"/>
        <p:cNvGrpSpPr/>
        <p:nvPr/>
      </p:nvGrpSpPr>
      <p:grpSpPr>
        <a:xfrm>
          <a:off x="0" y="0"/>
          <a:ext cx="0" cy="0"/>
          <a:chOff x="0" y="0"/>
          <a:chExt cx="0" cy="0"/>
        </a:xfrm>
      </p:grpSpPr>
      <p:grpSp>
        <p:nvGrpSpPr>
          <p:cNvPr id="2177" name="Google Shape;2177;p4"/>
          <p:cNvGrpSpPr/>
          <p:nvPr/>
        </p:nvGrpSpPr>
        <p:grpSpPr>
          <a:xfrm>
            <a:off x="50" y="-6025"/>
            <a:ext cx="9144181" cy="5155550"/>
            <a:chOff x="50" y="-6025"/>
            <a:chExt cx="9144181" cy="5155550"/>
          </a:xfrm>
        </p:grpSpPr>
        <p:grpSp>
          <p:nvGrpSpPr>
            <p:cNvPr id="2178" name="Google Shape;2178;p4"/>
            <p:cNvGrpSpPr/>
            <p:nvPr/>
          </p:nvGrpSpPr>
          <p:grpSpPr>
            <a:xfrm>
              <a:off x="150" y="126"/>
              <a:ext cx="9144081" cy="5143543"/>
              <a:chOff x="-46739" y="-18"/>
              <a:chExt cx="9237379" cy="5143543"/>
            </a:xfrm>
          </p:grpSpPr>
          <p:sp>
            <p:nvSpPr>
              <p:cNvPr id="2179" name="Google Shape;2179;p4"/>
              <p:cNvSpPr/>
              <p:nvPr/>
            </p:nvSpPr>
            <p:spPr>
              <a:xfrm flipH="1" rot="10800000">
                <a:off x="-46739"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4"/>
              <p:cNvSpPr/>
              <p:nvPr/>
            </p:nvSpPr>
            <p:spPr>
              <a:xfrm flipH="1" rot="10800000">
                <a:off x="16808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4"/>
              <p:cNvSpPr/>
              <p:nvPr/>
            </p:nvSpPr>
            <p:spPr>
              <a:xfrm flipH="1" rot="10800000">
                <a:off x="38290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4"/>
              <p:cNvSpPr/>
              <p:nvPr/>
            </p:nvSpPr>
            <p:spPr>
              <a:xfrm flipH="1" rot="10800000">
                <a:off x="59773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4"/>
              <p:cNvSpPr/>
              <p:nvPr/>
            </p:nvSpPr>
            <p:spPr>
              <a:xfrm flipH="1" rot="10800000">
                <a:off x="81255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4"/>
              <p:cNvSpPr/>
              <p:nvPr/>
            </p:nvSpPr>
            <p:spPr>
              <a:xfrm flipH="1" rot="10800000">
                <a:off x="102737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4"/>
              <p:cNvSpPr/>
              <p:nvPr/>
            </p:nvSpPr>
            <p:spPr>
              <a:xfrm flipH="1" rot="10800000">
                <a:off x="124220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4"/>
              <p:cNvSpPr/>
              <p:nvPr/>
            </p:nvSpPr>
            <p:spPr>
              <a:xfrm flipH="1" rot="10800000">
                <a:off x="145702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4"/>
              <p:cNvSpPr/>
              <p:nvPr/>
            </p:nvSpPr>
            <p:spPr>
              <a:xfrm flipH="1" rot="10800000">
                <a:off x="167184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4"/>
              <p:cNvSpPr/>
              <p:nvPr/>
            </p:nvSpPr>
            <p:spPr>
              <a:xfrm flipH="1" rot="10800000">
                <a:off x="188667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4"/>
              <p:cNvSpPr/>
              <p:nvPr/>
            </p:nvSpPr>
            <p:spPr>
              <a:xfrm flipH="1" rot="10800000">
                <a:off x="210149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4"/>
              <p:cNvSpPr/>
              <p:nvPr/>
            </p:nvSpPr>
            <p:spPr>
              <a:xfrm flipH="1" rot="10800000">
                <a:off x="231631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4"/>
              <p:cNvSpPr/>
              <p:nvPr/>
            </p:nvSpPr>
            <p:spPr>
              <a:xfrm flipH="1" rot="10800000">
                <a:off x="253114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4"/>
              <p:cNvSpPr/>
              <p:nvPr/>
            </p:nvSpPr>
            <p:spPr>
              <a:xfrm flipH="1" rot="10800000">
                <a:off x="274596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4"/>
              <p:cNvSpPr/>
              <p:nvPr/>
            </p:nvSpPr>
            <p:spPr>
              <a:xfrm flipH="1" rot="10800000">
                <a:off x="296078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4"/>
              <p:cNvSpPr/>
              <p:nvPr/>
            </p:nvSpPr>
            <p:spPr>
              <a:xfrm flipH="1" rot="10800000">
                <a:off x="317561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4"/>
              <p:cNvSpPr/>
              <p:nvPr/>
            </p:nvSpPr>
            <p:spPr>
              <a:xfrm flipH="1" rot="10800000">
                <a:off x="339043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4"/>
              <p:cNvSpPr/>
              <p:nvPr/>
            </p:nvSpPr>
            <p:spPr>
              <a:xfrm flipH="1" rot="10800000">
                <a:off x="360525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4"/>
              <p:cNvSpPr/>
              <p:nvPr/>
            </p:nvSpPr>
            <p:spPr>
              <a:xfrm flipH="1" rot="10800000">
                <a:off x="382008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4"/>
              <p:cNvSpPr/>
              <p:nvPr/>
            </p:nvSpPr>
            <p:spPr>
              <a:xfrm flipH="1" rot="10800000">
                <a:off x="403490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4"/>
              <p:cNvSpPr/>
              <p:nvPr/>
            </p:nvSpPr>
            <p:spPr>
              <a:xfrm flipH="1" rot="10800000">
                <a:off x="424972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4"/>
              <p:cNvSpPr/>
              <p:nvPr/>
            </p:nvSpPr>
            <p:spPr>
              <a:xfrm flipH="1" rot="10800000">
                <a:off x="446455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4"/>
              <p:cNvSpPr/>
              <p:nvPr/>
            </p:nvSpPr>
            <p:spPr>
              <a:xfrm flipH="1" rot="10800000">
                <a:off x="467937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4"/>
              <p:cNvSpPr/>
              <p:nvPr/>
            </p:nvSpPr>
            <p:spPr>
              <a:xfrm flipH="1" rot="10800000">
                <a:off x="489419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4"/>
              <p:cNvSpPr/>
              <p:nvPr/>
            </p:nvSpPr>
            <p:spPr>
              <a:xfrm flipH="1" rot="10800000">
                <a:off x="510902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4"/>
              <p:cNvSpPr/>
              <p:nvPr/>
            </p:nvSpPr>
            <p:spPr>
              <a:xfrm flipH="1" rot="10800000">
                <a:off x="532384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4"/>
              <p:cNvSpPr/>
              <p:nvPr/>
            </p:nvSpPr>
            <p:spPr>
              <a:xfrm flipH="1" rot="10800000">
                <a:off x="553866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4"/>
              <p:cNvSpPr/>
              <p:nvPr/>
            </p:nvSpPr>
            <p:spPr>
              <a:xfrm flipH="1" rot="10800000">
                <a:off x="575349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4"/>
              <p:cNvSpPr/>
              <p:nvPr/>
            </p:nvSpPr>
            <p:spPr>
              <a:xfrm flipH="1" rot="10800000">
                <a:off x="596831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4"/>
              <p:cNvSpPr/>
              <p:nvPr/>
            </p:nvSpPr>
            <p:spPr>
              <a:xfrm flipH="1" rot="10800000">
                <a:off x="618313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4"/>
              <p:cNvSpPr/>
              <p:nvPr/>
            </p:nvSpPr>
            <p:spPr>
              <a:xfrm flipH="1" rot="10800000">
                <a:off x="639796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4"/>
              <p:cNvSpPr/>
              <p:nvPr/>
            </p:nvSpPr>
            <p:spPr>
              <a:xfrm flipH="1" rot="10800000">
                <a:off x="661278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4"/>
              <p:cNvSpPr/>
              <p:nvPr/>
            </p:nvSpPr>
            <p:spPr>
              <a:xfrm flipH="1" rot="10800000">
                <a:off x="682760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4"/>
              <p:cNvSpPr/>
              <p:nvPr/>
            </p:nvSpPr>
            <p:spPr>
              <a:xfrm flipH="1" rot="10800000">
                <a:off x="704243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4"/>
              <p:cNvSpPr/>
              <p:nvPr/>
            </p:nvSpPr>
            <p:spPr>
              <a:xfrm flipH="1" rot="10800000">
                <a:off x="725725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4"/>
              <p:cNvSpPr/>
              <p:nvPr/>
            </p:nvSpPr>
            <p:spPr>
              <a:xfrm flipH="1" rot="10800000">
                <a:off x="747207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4"/>
              <p:cNvSpPr/>
              <p:nvPr/>
            </p:nvSpPr>
            <p:spPr>
              <a:xfrm flipH="1" rot="10800000">
                <a:off x="768690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4"/>
              <p:cNvSpPr/>
              <p:nvPr/>
            </p:nvSpPr>
            <p:spPr>
              <a:xfrm flipH="1" rot="10800000">
                <a:off x="790172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4"/>
              <p:cNvSpPr/>
              <p:nvPr/>
            </p:nvSpPr>
            <p:spPr>
              <a:xfrm flipH="1" rot="10800000">
                <a:off x="8116546"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4"/>
              <p:cNvSpPr/>
              <p:nvPr/>
            </p:nvSpPr>
            <p:spPr>
              <a:xfrm flipH="1" rot="10800000">
                <a:off x="833137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4"/>
              <p:cNvSpPr/>
              <p:nvPr/>
            </p:nvSpPr>
            <p:spPr>
              <a:xfrm flipH="1" rot="10800000">
                <a:off x="854619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4"/>
              <p:cNvSpPr/>
              <p:nvPr/>
            </p:nvSpPr>
            <p:spPr>
              <a:xfrm flipH="1" rot="10800000">
                <a:off x="8761016"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4"/>
              <p:cNvSpPr/>
              <p:nvPr/>
            </p:nvSpPr>
            <p:spPr>
              <a:xfrm flipH="1" rot="10800000">
                <a:off x="897584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4"/>
              <p:cNvSpPr/>
              <p:nvPr/>
            </p:nvSpPr>
            <p:spPr>
              <a:xfrm flipH="1" rot="10800000">
                <a:off x="-46739"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4"/>
              <p:cNvSpPr/>
              <p:nvPr/>
            </p:nvSpPr>
            <p:spPr>
              <a:xfrm flipH="1" rot="10800000">
                <a:off x="16808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4"/>
              <p:cNvSpPr/>
              <p:nvPr/>
            </p:nvSpPr>
            <p:spPr>
              <a:xfrm flipH="1" rot="10800000">
                <a:off x="38290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4"/>
              <p:cNvSpPr/>
              <p:nvPr/>
            </p:nvSpPr>
            <p:spPr>
              <a:xfrm flipH="1" rot="10800000">
                <a:off x="59773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4"/>
              <p:cNvSpPr/>
              <p:nvPr/>
            </p:nvSpPr>
            <p:spPr>
              <a:xfrm flipH="1" rot="10800000">
                <a:off x="81255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4"/>
              <p:cNvSpPr/>
              <p:nvPr/>
            </p:nvSpPr>
            <p:spPr>
              <a:xfrm flipH="1" rot="10800000">
                <a:off x="102737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4"/>
              <p:cNvSpPr/>
              <p:nvPr/>
            </p:nvSpPr>
            <p:spPr>
              <a:xfrm flipH="1" rot="10800000">
                <a:off x="124220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4"/>
              <p:cNvSpPr/>
              <p:nvPr/>
            </p:nvSpPr>
            <p:spPr>
              <a:xfrm flipH="1" rot="10800000">
                <a:off x="145702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4"/>
              <p:cNvSpPr/>
              <p:nvPr/>
            </p:nvSpPr>
            <p:spPr>
              <a:xfrm flipH="1" rot="10800000">
                <a:off x="167184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4"/>
              <p:cNvSpPr/>
              <p:nvPr/>
            </p:nvSpPr>
            <p:spPr>
              <a:xfrm flipH="1" rot="10800000">
                <a:off x="188667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4"/>
              <p:cNvSpPr/>
              <p:nvPr/>
            </p:nvSpPr>
            <p:spPr>
              <a:xfrm flipH="1" rot="10800000">
                <a:off x="210149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4"/>
              <p:cNvSpPr/>
              <p:nvPr/>
            </p:nvSpPr>
            <p:spPr>
              <a:xfrm flipH="1" rot="10800000">
                <a:off x="231631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4"/>
              <p:cNvSpPr/>
              <p:nvPr/>
            </p:nvSpPr>
            <p:spPr>
              <a:xfrm flipH="1" rot="10800000">
                <a:off x="253114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4"/>
              <p:cNvSpPr/>
              <p:nvPr/>
            </p:nvSpPr>
            <p:spPr>
              <a:xfrm flipH="1" rot="10800000">
                <a:off x="274596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4"/>
              <p:cNvSpPr/>
              <p:nvPr/>
            </p:nvSpPr>
            <p:spPr>
              <a:xfrm flipH="1" rot="10800000">
                <a:off x="296078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4"/>
              <p:cNvSpPr/>
              <p:nvPr/>
            </p:nvSpPr>
            <p:spPr>
              <a:xfrm flipH="1" rot="10800000">
                <a:off x="317561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4"/>
              <p:cNvSpPr/>
              <p:nvPr/>
            </p:nvSpPr>
            <p:spPr>
              <a:xfrm flipH="1" rot="10800000">
                <a:off x="339043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4"/>
              <p:cNvSpPr/>
              <p:nvPr/>
            </p:nvSpPr>
            <p:spPr>
              <a:xfrm flipH="1" rot="10800000">
                <a:off x="360525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4"/>
              <p:cNvSpPr/>
              <p:nvPr/>
            </p:nvSpPr>
            <p:spPr>
              <a:xfrm flipH="1" rot="10800000">
                <a:off x="382008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4"/>
              <p:cNvSpPr/>
              <p:nvPr/>
            </p:nvSpPr>
            <p:spPr>
              <a:xfrm flipH="1" rot="10800000">
                <a:off x="403490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4"/>
              <p:cNvSpPr/>
              <p:nvPr/>
            </p:nvSpPr>
            <p:spPr>
              <a:xfrm flipH="1" rot="10800000">
                <a:off x="424972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4"/>
              <p:cNvSpPr/>
              <p:nvPr/>
            </p:nvSpPr>
            <p:spPr>
              <a:xfrm flipH="1" rot="10800000">
                <a:off x="446455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4"/>
              <p:cNvSpPr/>
              <p:nvPr/>
            </p:nvSpPr>
            <p:spPr>
              <a:xfrm flipH="1" rot="10800000">
                <a:off x="467937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4"/>
              <p:cNvSpPr/>
              <p:nvPr/>
            </p:nvSpPr>
            <p:spPr>
              <a:xfrm flipH="1" rot="10800000">
                <a:off x="489419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4"/>
              <p:cNvSpPr/>
              <p:nvPr/>
            </p:nvSpPr>
            <p:spPr>
              <a:xfrm flipH="1" rot="10800000">
                <a:off x="510902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4"/>
              <p:cNvSpPr/>
              <p:nvPr/>
            </p:nvSpPr>
            <p:spPr>
              <a:xfrm flipH="1" rot="10800000">
                <a:off x="532384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4"/>
              <p:cNvSpPr/>
              <p:nvPr/>
            </p:nvSpPr>
            <p:spPr>
              <a:xfrm flipH="1" rot="10800000">
                <a:off x="553866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4"/>
              <p:cNvSpPr/>
              <p:nvPr/>
            </p:nvSpPr>
            <p:spPr>
              <a:xfrm flipH="1" rot="10800000">
                <a:off x="575349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4"/>
              <p:cNvSpPr/>
              <p:nvPr/>
            </p:nvSpPr>
            <p:spPr>
              <a:xfrm flipH="1" rot="10800000">
                <a:off x="596831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4"/>
              <p:cNvSpPr/>
              <p:nvPr/>
            </p:nvSpPr>
            <p:spPr>
              <a:xfrm flipH="1" rot="10800000">
                <a:off x="618313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4"/>
              <p:cNvSpPr/>
              <p:nvPr/>
            </p:nvSpPr>
            <p:spPr>
              <a:xfrm flipH="1" rot="10800000">
                <a:off x="639796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4"/>
              <p:cNvSpPr/>
              <p:nvPr/>
            </p:nvSpPr>
            <p:spPr>
              <a:xfrm flipH="1" rot="10800000">
                <a:off x="661278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4"/>
              <p:cNvSpPr/>
              <p:nvPr/>
            </p:nvSpPr>
            <p:spPr>
              <a:xfrm flipH="1" rot="10800000">
                <a:off x="682760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4"/>
              <p:cNvSpPr/>
              <p:nvPr/>
            </p:nvSpPr>
            <p:spPr>
              <a:xfrm flipH="1" rot="10800000">
                <a:off x="704243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4"/>
              <p:cNvSpPr/>
              <p:nvPr/>
            </p:nvSpPr>
            <p:spPr>
              <a:xfrm flipH="1" rot="10800000">
                <a:off x="725725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4"/>
              <p:cNvSpPr/>
              <p:nvPr/>
            </p:nvSpPr>
            <p:spPr>
              <a:xfrm flipH="1" rot="10800000">
                <a:off x="747207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4"/>
              <p:cNvSpPr/>
              <p:nvPr/>
            </p:nvSpPr>
            <p:spPr>
              <a:xfrm flipH="1" rot="10800000">
                <a:off x="768690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4"/>
              <p:cNvSpPr/>
              <p:nvPr/>
            </p:nvSpPr>
            <p:spPr>
              <a:xfrm flipH="1" rot="10800000">
                <a:off x="790172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4"/>
              <p:cNvSpPr/>
              <p:nvPr/>
            </p:nvSpPr>
            <p:spPr>
              <a:xfrm flipH="1" rot="10800000">
                <a:off x="8116546"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4"/>
              <p:cNvSpPr/>
              <p:nvPr/>
            </p:nvSpPr>
            <p:spPr>
              <a:xfrm flipH="1" rot="10800000">
                <a:off x="833137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4"/>
              <p:cNvSpPr/>
              <p:nvPr/>
            </p:nvSpPr>
            <p:spPr>
              <a:xfrm flipH="1" rot="10800000">
                <a:off x="854619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4"/>
              <p:cNvSpPr/>
              <p:nvPr/>
            </p:nvSpPr>
            <p:spPr>
              <a:xfrm flipH="1" rot="10800000">
                <a:off x="8761016"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4"/>
              <p:cNvSpPr/>
              <p:nvPr/>
            </p:nvSpPr>
            <p:spPr>
              <a:xfrm flipH="1" rot="10800000">
                <a:off x="897584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4"/>
              <p:cNvSpPr/>
              <p:nvPr/>
            </p:nvSpPr>
            <p:spPr>
              <a:xfrm flipH="1" rot="10800000">
                <a:off x="-46739"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4"/>
              <p:cNvSpPr/>
              <p:nvPr/>
            </p:nvSpPr>
            <p:spPr>
              <a:xfrm flipH="1" rot="10800000">
                <a:off x="16808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4"/>
              <p:cNvSpPr/>
              <p:nvPr/>
            </p:nvSpPr>
            <p:spPr>
              <a:xfrm flipH="1" rot="10800000">
                <a:off x="38290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4"/>
              <p:cNvSpPr/>
              <p:nvPr/>
            </p:nvSpPr>
            <p:spPr>
              <a:xfrm flipH="1" rot="10800000">
                <a:off x="59773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4"/>
              <p:cNvSpPr/>
              <p:nvPr/>
            </p:nvSpPr>
            <p:spPr>
              <a:xfrm flipH="1" rot="10800000">
                <a:off x="81255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4"/>
              <p:cNvSpPr/>
              <p:nvPr/>
            </p:nvSpPr>
            <p:spPr>
              <a:xfrm flipH="1" rot="10800000">
                <a:off x="102737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4"/>
              <p:cNvSpPr/>
              <p:nvPr/>
            </p:nvSpPr>
            <p:spPr>
              <a:xfrm flipH="1" rot="10800000">
                <a:off x="124220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4"/>
              <p:cNvSpPr/>
              <p:nvPr/>
            </p:nvSpPr>
            <p:spPr>
              <a:xfrm flipH="1" rot="10800000">
                <a:off x="145702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4"/>
              <p:cNvSpPr/>
              <p:nvPr/>
            </p:nvSpPr>
            <p:spPr>
              <a:xfrm flipH="1" rot="10800000">
                <a:off x="167184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4"/>
              <p:cNvSpPr/>
              <p:nvPr/>
            </p:nvSpPr>
            <p:spPr>
              <a:xfrm flipH="1" rot="10800000">
                <a:off x="188667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4"/>
              <p:cNvSpPr/>
              <p:nvPr/>
            </p:nvSpPr>
            <p:spPr>
              <a:xfrm flipH="1" rot="10800000">
                <a:off x="210149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4"/>
              <p:cNvSpPr/>
              <p:nvPr/>
            </p:nvSpPr>
            <p:spPr>
              <a:xfrm flipH="1" rot="10800000">
                <a:off x="231631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4"/>
              <p:cNvSpPr/>
              <p:nvPr/>
            </p:nvSpPr>
            <p:spPr>
              <a:xfrm flipH="1" rot="10800000">
                <a:off x="253114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4"/>
              <p:cNvSpPr/>
              <p:nvPr/>
            </p:nvSpPr>
            <p:spPr>
              <a:xfrm flipH="1" rot="10800000">
                <a:off x="274596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4"/>
              <p:cNvSpPr/>
              <p:nvPr/>
            </p:nvSpPr>
            <p:spPr>
              <a:xfrm flipH="1" rot="10800000">
                <a:off x="296078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4"/>
              <p:cNvSpPr/>
              <p:nvPr/>
            </p:nvSpPr>
            <p:spPr>
              <a:xfrm flipH="1" rot="10800000">
                <a:off x="317561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4"/>
              <p:cNvSpPr/>
              <p:nvPr/>
            </p:nvSpPr>
            <p:spPr>
              <a:xfrm flipH="1" rot="10800000">
                <a:off x="339043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4"/>
              <p:cNvSpPr/>
              <p:nvPr/>
            </p:nvSpPr>
            <p:spPr>
              <a:xfrm flipH="1" rot="10800000">
                <a:off x="360525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4"/>
              <p:cNvSpPr/>
              <p:nvPr/>
            </p:nvSpPr>
            <p:spPr>
              <a:xfrm flipH="1" rot="10800000">
                <a:off x="382008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4"/>
              <p:cNvSpPr/>
              <p:nvPr/>
            </p:nvSpPr>
            <p:spPr>
              <a:xfrm flipH="1" rot="10800000">
                <a:off x="403490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4"/>
              <p:cNvSpPr/>
              <p:nvPr/>
            </p:nvSpPr>
            <p:spPr>
              <a:xfrm flipH="1" rot="10800000">
                <a:off x="424972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4"/>
              <p:cNvSpPr/>
              <p:nvPr/>
            </p:nvSpPr>
            <p:spPr>
              <a:xfrm flipH="1" rot="10800000">
                <a:off x="446455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4"/>
              <p:cNvSpPr/>
              <p:nvPr/>
            </p:nvSpPr>
            <p:spPr>
              <a:xfrm flipH="1" rot="10800000">
                <a:off x="467937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4"/>
              <p:cNvSpPr/>
              <p:nvPr/>
            </p:nvSpPr>
            <p:spPr>
              <a:xfrm flipH="1" rot="10800000">
                <a:off x="489419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4"/>
              <p:cNvSpPr/>
              <p:nvPr/>
            </p:nvSpPr>
            <p:spPr>
              <a:xfrm flipH="1" rot="10800000">
                <a:off x="510902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4"/>
              <p:cNvSpPr/>
              <p:nvPr/>
            </p:nvSpPr>
            <p:spPr>
              <a:xfrm flipH="1" rot="10800000">
                <a:off x="532384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4"/>
              <p:cNvSpPr/>
              <p:nvPr/>
            </p:nvSpPr>
            <p:spPr>
              <a:xfrm flipH="1" rot="10800000">
                <a:off x="553866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4"/>
              <p:cNvSpPr/>
              <p:nvPr/>
            </p:nvSpPr>
            <p:spPr>
              <a:xfrm flipH="1" rot="10800000">
                <a:off x="575349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4"/>
              <p:cNvSpPr/>
              <p:nvPr/>
            </p:nvSpPr>
            <p:spPr>
              <a:xfrm flipH="1" rot="10800000">
                <a:off x="596831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4"/>
              <p:cNvSpPr/>
              <p:nvPr/>
            </p:nvSpPr>
            <p:spPr>
              <a:xfrm flipH="1" rot="10800000">
                <a:off x="618313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4"/>
              <p:cNvSpPr/>
              <p:nvPr/>
            </p:nvSpPr>
            <p:spPr>
              <a:xfrm flipH="1" rot="10800000">
                <a:off x="639796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4"/>
              <p:cNvSpPr/>
              <p:nvPr/>
            </p:nvSpPr>
            <p:spPr>
              <a:xfrm flipH="1" rot="10800000">
                <a:off x="661278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4"/>
              <p:cNvSpPr/>
              <p:nvPr/>
            </p:nvSpPr>
            <p:spPr>
              <a:xfrm flipH="1" rot="10800000">
                <a:off x="682760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4"/>
              <p:cNvSpPr/>
              <p:nvPr/>
            </p:nvSpPr>
            <p:spPr>
              <a:xfrm flipH="1" rot="10800000">
                <a:off x="704243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4"/>
              <p:cNvSpPr/>
              <p:nvPr/>
            </p:nvSpPr>
            <p:spPr>
              <a:xfrm flipH="1" rot="10800000">
                <a:off x="725725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4"/>
              <p:cNvSpPr/>
              <p:nvPr/>
            </p:nvSpPr>
            <p:spPr>
              <a:xfrm flipH="1" rot="10800000">
                <a:off x="747207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4"/>
              <p:cNvSpPr/>
              <p:nvPr/>
            </p:nvSpPr>
            <p:spPr>
              <a:xfrm flipH="1" rot="10800000">
                <a:off x="768690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4"/>
              <p:cNvSpPr/>
              <p:nvPr/>
            </p:nvSpPr>
            <p:spPr>
              <a:xfrm flipH="1" rot="10800000">
                <a:off x="790172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4"/>
              <p:cNvSpPr/>
              <p:nvPr/>
            </p:nvSpPr>
            <p:spPr>
              <a:xfrm flipH="1" rot="10800000">
                <a:off x="8116546"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4"/>
              <p:cNvSpPr/>
              <p:nvPr/>
            </p:nvSpPr>
            <p:spPr>
              <a:xfrm flipH="1" rot="10800000">
                <a:off x="833137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4"/>
              <p:cNvSpPr/>
              <p:nvPr/>
            </p:nvSpPr>
            <p:spPr>
              <a:xfrm flipH="1" rot="10800000">
                <a:off x="854619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4"/>
              <p:cNvSpPr/>
              <p:nvPr/>
            </p:nvSpPr>
            <p:spPr>
              <a:xfrm flipH="1" rot="10800000">
                <a:off x="8761016"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4"/>
              <p:cNvSpPr/>
              <p:nvPr/>
            </p:nvSpPr>
            <p:spPr>
              <a:xfrm flipH="1" rot="10800000">
                <a:off x="897584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4"/>
              <p:cNvSpPr/>
              <p:nvPr/>
            </p:nvSpPr>
            <p:spPr>
              <a:xfrm flipH="1" rot="10800000">
                <a:off x="-46739"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4"/>
              <p:cNvSpPr/>
              <p:nvPr/>
            </p:nvSpPr>
            <p:spPr>
              <a:xfrm flipH="1" rot="10800000">
                <a:off x="16808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4"/>
              <p:cNvSpPr/>
              <p:nvPr/>
            </p:nvSpPr>
            <p:spPr>
              <a:xfrm flipH="1" rot="10800000">
                <a:off x="38290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4"/>
              <p:cNvSpPr/>
              <p:nvPr/>
            </p:nvSpPr>
            <p:spPr>
              <a:xfrm flipH="1" rot="10800000">
                <a:off x="59773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4"/>
              <p:cNvSpPr/>
              <p:nvPr/>
            </p:nvSpPr>
            <p:spPr>
              <a:xfrm flipH="1" rot="10800000">
                <a:off x="81255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4"/>
              <p:cNvSpPr/>
              <p:nvPr/>
            </p:nvSpPr>
            <p:spPr>
              <a:xfrm flipH="1" rot="10800000">
                <a:off x="102737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4"/>
              <p:cNvSpPr/>
              <p:nvPr/>
            </p:nvSpPr>
            <p:spPr>
              <a:xfrm flipH="1" rot="10800000">
                <a:off x="124220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4"/>
              <p:cNvSpPr/>
              <p:nvPr/>
            </p:nvSpPr>
            <p:spPr>
              <a:xfrm flipH="1" rot="10800000">
                <a:off x="145702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4"/>
              <p:cNvSpPr/>
              <p:nvPr/>
            </p:nvSpPr>
            <p:spPr>
              <a:xfrm flipH="1" rot="10800000">
                <a:off x="167184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4"/>
              <p:cNvSpPr/>
              <p:nvPr/>
            </p:nvSpPr>
            <p:spPr>
              <a:xfrm flipH="1" rot="10800000">
                <a:off x="188667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4"/>
              <p:cNvSpPr/>
              <p:nvPr/>
            </p:nvSpPr>
            <p:spPr>
              <a:xfrm flipH="1" rot="10800000">
                <a:off x="210149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4"/>
              <p:cNvSpPr/>
              <p:nvPr/>
            </p:nvSpPr>
            <p:spPr>
              <a:xfrm flipH="1" rot="10800000">
                <a:off x="231631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4"/>
              <p:cNvSpPr/>
              <p:nvPr/>
            </p:nvSpPr>
            <p:spPr>
              <a:xfrm flipH="1" rot="10800000">
                <a:off x="253114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4"/>
              <p:cNvSpPr/>
              <p:nvPr/>
            </p:nvSpPr>
            <p:spPr>
              <a:xfrm flipH="1" rot="10800000">
                <a:off x="274596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4"/>
              <p:cNvSpPr/>
              <p:nvPr/>
            </p:nvSpPr>
            <p:spPr>
              <a:xfrm flipH="1" rot="10800000">
                <a:off x="296078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4"/>
              <p:cNvSpPr/>
              <p:nvPr/>
            </p:nvSpPr>
            <p:spPr>
              <a:xfrm flipH="1" rot="10800000">
                <a:off x="317561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4"/>
              <p:cNvSpPr/>
              <p:nvPr/>
            </p:nvSpPr>
            <p:spPr>
              <a:xfrm flipH="1" rot="10800000">
                <a:off x="339043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4"/>
              <p:cNvSpPr/>
              <p:nvPr/>
            </p:nvSpPr>
            <p:spPr>
              <a:xfrm flipH="1" rot="10800000">
                <a:off x="360525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4"/>
              <p:cNvSpPr/>
              <p:nvPr/>
            </p:nvSpPr>
            <p:spPr>
              <a:xfrm flipH="1" rot="10800000">
                <a:off x="382008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4"/>
              <p:cNvSpPr/>
              <p:nvPr/>
            </p:nvSpPr>
            <p:spPr>
              <a:xfrm flipH="1" rot="10800000">
                <a:off x="403490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4"/>
              <p:cNvSpPr/>
              <p:nvPr/>
            </p:nvSpPr>
            <p:spPr>
              <a:xfrm flipH="1" rot="10800000">
                <a:off x="424972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4"/>
              <p:cNvSpPr/>
              <p:nvPr/>
            </p:nvSpPr>
            <p:spPr>
              <a:xfrm flipH="1" rot="10800000">
                <a:off x="446455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4"/>
              <p:cNvSpPr/>
              <p:nvPr/>
            </p:nvSpPr>
            <p:spPr>
              <a:xfrm flipH="1" rot="10800000">
                <a:off x="467937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4"/>
              <p:cNvSpPr/>
              <p:nvPr/>
            </p:nvSpPr>
            <p:spPr>
              <a:xfrm flipH="1" rot="10800000">
                <a:off x="489419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4"/>
              <p:cNvSpPr/>
              <p:nvPr/>
            </p:nvSpPr>
            <p:spPr>
              <a:xfrm flipH="1" rot="10800000">
                <a:off x="510902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4"/>
              <p:cNvSpPr/>
              <p:nvPr/>
            </p:nvSpPr>
            <p:spPr>
              <a:xfrm flipH="1" rot="10800000">
                <a:off x="532384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4"/>
              <p:cNvSpPr/>
              <p:nvPr/>
            </p:nvSpPr>
            <p:spPr>
              <a:xfrm flipH="1" rot="10800000">
                <a:off x="553866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4"/>
              <p:cNvSpPr/>
              <p:nvPr/>
            </p:nvSpPr>
            <p:spPr>
              <a:xfrm flipH="1" rot="10800000">
                <a:off x="575349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4"/>
              <p:cNvSpPr/>
              <p:nvPr/>
            </p:nvSpPr>
            <p:spPr>
              <a:xfrm flipH="1" rot="10800000">
                <a:off x="596831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4"/>
              <p:cNvSpPr/>
              <p:nvPr/>
            </p:nvSpPr>
            <p:spPr>
              <a:xfrm flipH="1" rot="10800000">
                <a:off x="618313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4"/>
              <p:cNvSpPr/>
              <p:nvPr/>
            </p:nvSpPr>
            <p:spPr>
              <a:xfrm flipH="1" rot="10800000">
                <a:off x="639796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4"/>
              <p:cNvSpPr/>
              <p:nvPr/>
            </p:nvSpPr>
            <p:spPr>
              <a:xfrm flipH="1" rot="10800000">
                <a:off x="661278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4"/>
              <p:cNvSpPr/>
              <p:nvPr/>
            </p:nvSpPr>
            <p:spPr>
              <a:xfrm flipH="1" rot="10800000">
                <a:off x="682760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4"/>
              <p:cNvSpPr/>
              <p:nvPr/>
            </p:nvSpPr>
            <p:spPr>
              <a:xfrm flipH="1" rot="10800000">
                <a:off x="704243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4"/>
              <p:cNvSpPr/>
              <p:nvPr/>
            </p:nvSpPr>
            <p:spPr>
              <a:xfrm flipH="1" rot="10800000">
                <a:off x="725725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4"/>
              <p:cNvSpPr/>
              <p:nvPr/>
            </p:nvSpPr>
            <p:spPr>
              <a:xfrm flipH="1" rot="10800000">
                <a:off x="747207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4"/>
              <p:cNvSpPr/>
              <p:nvPr/>
            </p:nvSpPr>
            <p:spPr>
              <a:xfrm flipH="1" rot="10800000">
                <a:off x="768690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4"/>
              <p:cNvSpPr/>
              <p:nvPr/>
            </p:nvSpPr>
            <p:spPr>
              <a:xfrm flipH="1" rot="10800000">
                <a:off x="790172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4"/>
              <p:cNvSpPr/>
              <p:nvPr/>
            </p:nvSpPr>
            <p:spPr>
              <a:xfrm flipH="1" rot="10800000">
                <a:off x="8116546"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4"/>
              <p:cNvSpPr/>
              <p:nvPr/>
            </p:nvSpPr>
            <p:spPr>
              <a:xfrm flipH="1" rot="10800000">
                <a:off x="833137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4"/>
              <p:cNvSpPr/>
              <p:nvPr/>
            </p:nvSpPr>
            <p:spPr>
              <a:xfrm flipH="1" rot="10800000">
                <a:off x="854619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4"/>
              <p:cNvSpPr/>
              <p:nvPr/>
            </p:nvSpPr>
            <p:spPr>
              <a:xfrm flipH="1" rot="10800000">
                <a:off x="8761016"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4"/>
              <p:cNvSpPr/>
              <p:nvPr/>
            </p:nvSpPr>
            <p:spPr>
              <a:xfrm flipH="1" rot="10800000">
                <a:off x="897584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4"/>
              <p:cNvSpPr/>
              <p:nvPr/>
            </p:nvSpPr>
            <p:spPr>
              <a:xfrm flipH="1" rot="10800000">
                <a:off x="-46739"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4"/>
              <p:cNvSpPr/>
              <p:nvPr/>
            </p:nvSpPr>
            <p:spPr>
              <a:xfrm flipH="1" rot="10800000">
                <a:off x="16808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4"/>
              <p:cNvSpPr/>
              <p:nvPr/>
            </p:nvSpPr>
            <p:spPr>
              <a:xfrm flipH="1" rot="10800000">
                <a:off x="38290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4"/>
              <p:cNvSpPr/>
              <p:nvPr/>
            </p:nvSpPr>
            <p:spPr>
              <a:xfrm flipH="1" rot="10800000">
                <a:off x="59773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4"/>
              <p:cNvSpPr/>
              <p:nvPr/>
            </p:nvSpPr>
            <p:spPr>
              <a:xfrm flipH="1" rot="10800000">
                <a:off x="81255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4"/>
              <p:cNvSpPr/>
              <p:nvPr/>
            </p:nvSpPr>
            <p:spPr>
              <a:xfrm flipH="1" rot="10800000">
                <a:off x="102737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4"/>
              <p:cNvSpPr/>
              <p:nvPr/>
            </p:nvSpPr>
            <p:spPr>
              <a:xfrm flipH="1" rot="10800000">
                <a:off x="124220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4"/>
              <p:cNvSpPr/>
              <p:nvPr/>
            </p:nvSpPr>
            <p:spPr>
              <a:xfrm flipH="1" rot="10800000">
                <a:off x="145702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4"/>
              <p:cNvSpPr/>
              <p:nvPr/>
            </p:nvSpPr>
            <p:spPr>
              <a:xfrm flipH="1" rot="10800000">
                <a:off x="167184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4"/>
              <p:cNvSpPr/>
              <p:nvPr/>
            </p:nvSpPr>
            <p:spPr>
              <a:xfrm flipH="1" rot="10800000">
                <a:off x="188667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4"/>
              <p:cNvSpPr/>
              <p:nvPr/>
            </p:nvSpPr>
            <p:spPr>
              <a:xfrm flipH="1" rot="10800000">
                <a:off x="210149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4"/>
              <p:cNvSpPr/>
              <p:nvPr/>
            </p:nvSpPr>
            <p:spPr>
              <a:xfrm flipH="1" rot="10800000">
                <a:off x="231631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4"/>
              <p:cNvSpPr/>
              <p:nvPr/>
            </p:nvSpPr>
            <p:spPr>
              <a:xfrm flipH="1" rot="10800000">
                <a:off x="253114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4"/>
              <p:cNvSpPr/>
              <p:nvPr/>
            </p:nvSpPr>
            <p:spPr>
              <a:xfrm flipH="1" rot="10800000">
                <a:off x="274596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4"/>
              <p:cNvSpPr/>
              <p:nvPr/>
            </p:nvSpPr>
            <p:spPr>
              <a:xfrm flipH="1" rot="10800000">
                <a:off x="296078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4"/>
              <p:cNvSpPr/>
              <p:nvPr/>
            </p:nvSpPr>
            <p:spPr>
              <a:xfrm flipH="1" rot="10800000">
                <a:off x="317561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4"/>
              <p:cNvSpPr/>
              <p:nvPr/>
            </p:nvSpPr>
            <p:spPr>
              <a:xfrm flipH="1" rot="10800000">
                <a:off x="339043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4"/>
              <p:cNvSpPr/>
              <p:nvPr/>
            </p:nvSpPr>
            <p:spPr>
              <a:xfrm flipH="1" rot="10800000">
                <a:off x="360525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4"/>
              <p:cNvSpPr/>
              <p:nvPr/>
            </p:nvSpPr>
            <p:spPr>
              <a:xfrm flipH="1" rot="10800000">
                <a:off x="382008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4"/>
              <p:cNvSpPr/>
              <p:nvPr/>
            </p:nvSpPr>
            <p:spPr>
              <a:xfrm flipH="1" rot="10800000">
                <a:off x="403490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4"/>
              <p:cNvSpPr/>
              <p:nvPr/>
            </p:nvSpPr>
            <p:spPr>
              <a:xfrm flipH="1" rot="10800000">
                <a:off x="424972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4"/>
              <p:cNvSpPr/>
              <p:nvPr/>
            </p:nvSpPr>
            <p:spPr>
              <a:xfrm flipH="1" rot="10800000">
                <a:off x="446455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4"/>
              <p:cNvSpPr/>
              <p:nvPr/>
            </p:nvSpPr>
            <p:spPr>
              <a:xfrm flipH="1" rot="10800000">
                <a:off x="467937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4"/>
              <p:cNvSpPr/>
              <p:nvPr/>
            </p:nvSpPr>
            <p:spPr>
              <a:xfrm flipH="1" rot="10800000">
                <a:off x="489419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4"/>
              <p:cNvSpPr/>
              <p:nvPr/>
            </p:nvSpPr>
            <p:spPr>
              <a:xfrm flipH="1" rot="10800000">
                <a:off x="510902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4"/>
              <p:cNvSpPr/>
              <p:nvPr/>
            </p:nvSpPr>
            <p:spPr>
              <a:xfrm flipH="1" rot="10800000">
                <a:off x="532384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4"/>
              <p:cNvSpPr/>
              <p:nvPr/>
            </p:nvSpPr>
            <p:spPr>
              <a:xfrm flipH="1" rot="10800000">
                <a:off x="553866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4"/>
              <p:cNvSpPr/>
              <p:nvPr/>
            </p:nvSpPr>
            <p:spPr>
              <a:xfrm flipH="1" rot="10800000">
                <a:off x="575349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4"/>
              <p:cNvSpPr/>
              <p:nvPr/>
            </p:nvSpPr>
            <p:spPr>
              <a:xfrm flipH="1" rot="10800000">
                <a:off x="596831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4"/>
              <p:cNvSpPr/>
              <p:nvPr/>
            </p:nvSpPr>
            <p:spPr>
              <a:xfrm flipH="1" rot="10800000">
                <a:off x="618313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4"/>
              <p:cNvSpPr/>
              <p:nvPr/>
            </p:nvSpPr>
            <p:spPr>
              <a:xfrm flipH="1" rot="10800000">
                <a:off x="639796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4"/>
              <p:cNvSpPr/>
              <p:nvPr/>
            </p:nvSpPr>
            <p:spPr>
              <a:xfrm flipH="1" rot="10800000">
                <a:off x="661278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4"/>
              <p:cNvSpPr/>
              <p:nvPr/>
            </p:nvSpPr>
            <p:spPr>
              <a:xfrm flipH="1" rot="10800000">
                <a:off x="682760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4"/>
              <p:cNvSpPr/>
              <p:nvPr/>
            </p:nvSpPr>
            <p:spPr>
              <a:xfrm flipH="1" rot="10800000">
                <a:off x="704243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4"/>
              <p:cNvSpPr/>
              <p:nvPr/>
            </p:nvSpPr>
            <p:spPr>
              <a:xfrm flipH="1" rot="10800000">
                <a:off x="725725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4"/>
              <p:cNvSpPr/>
              <p:nvPr/>
            </p:nvSpPr>
            <p:spPr>
              <a:xfrm flipH="1" rot="10800000">
                <a:off x="747207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4"/>
              <p:cNvSpPr/>
              <p:nvPr/>
            </p:nvSpPr>
            <p:spPr>
              <a:xfrm flipH="1" rot="10800000">
                <a:off x="768690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4"/>
              <p:cNvSpPr/>
              <p:nvPr/>
            </p:nvSpPr>
            <p:spPr>
              <a:xfrm flipH="1" rot="10800000">
                <a:off x="790172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4"/>
              <p:cNvSpPr/>
              <p:nvPr/>
            </p:nvSpPr>
            <p:spPr>
              <a:xfrm flipH="1" rot="10800000">
                <a:off x="8116546"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4"/>
              <p:cNvSpPr/>
              <p:nvPr/>
            </p:nvSpPr>
            <p:spPr>
              <a:xfrm flipH="1" rot="10800000">
                <a:off x="833137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4"/>
              <p:cNvSpPr/>
              <p:nvPr/>
            </p:nvSpPr>
            <p:spPr>
              <a:xfrm flipH="1" rot="10800000">
                <a:off x="854619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4"/>
              <p:cNvSpPr/>
              <p:nvPr/>
            </p:nvSpPr>
            <p:spPr>
              <a:xfrm flipH="1" rot="10800000">
                <a:off x="8761016"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4"/>
              <p:cNvSpPr/>
              <p:nvPr/>
            </p:nvSpPr>
            <p:spPr>
              <a:xfrm flipH="1" rot="10800000">
                <a:off x="897584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4"/>
              <p:cNvSpPr/>
              <p:nvPr/>
            </p:nvSpPr>
            <p:spPr>
              <a:xfrm flipH="1" rot="10800000">
                <a:off x="-46739"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4"/>
              <p:cNvSpPr/>
              <p:nvPr/>
            </p:nvSpPr>
            <p:spPr>
              <a:xfrm flipH="1" rot="10800000">
                <a:off x="16808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4"/>
              <p:cNvSpPr/>
              <p:nvPr/>
            </p:nvSpPr>
            <p:spPr>
              <a:xfrm flipH="1" rot="10800000">
                <a:off x="38290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4"/>
              <p:cNvSpPr/>
              <p:nvPr/>
            </p:nvSpPr>
            <p:spPr>
              <a:xfrm flipH="1" rot="10800000">
                <a:off x="59773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4"/>
              <p:cNvSpPr/>
              <p:nvPr/>
            </p:nvSpPr>
            <p:spPr>
              <a:xfrm flipH="1" rot="10800000">
                <a:off x="81255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4"/>
              <p:cNvSpPr/>
              <p:nvPr/>
            </p:nvSpPr>
            <p:spPr>
              <a:xfrm flipH="1" rot="10800000">
                <a:off x="102737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4"/>
              <p:cNvSpPr/>
              <p:nvPr/>
            </p:nvSpPr>
            <p:spPr>
              <a:xfrm flipH="1" rot="10800000">
                <a:off x="124220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4"/>
              <p:cNvSpPr/>
              <p:nvPr/>
            </p:nvSpPr>
            <p:spPr>
              <a:xfrm flipH="1" rot="10800000">
                <a:off x="145702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4"/>
              <p:cNvSpPr/>
              <p:nvPr/>
            </p:nvSpPr>
            <p:spPr>
              <a:xfrm flipH="1" rot="10800000">
                <a:off x="167184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4"/>
              <p:cNvSpPr/>
              <p:nvPr/>
            </p:nvSpPr>
            <p:spPr>
              <a:xfrm flipH="1" rot="10800000">
                <a:off x="188667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4"/>
              <p:cNvSpPr/>
              <p:nvPr/>
            </p:nvSpPr>
            <p:spPr>
              <a:xfrm flipH="1" rot="10800000">
                <a:off x="210149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4"/>
              <p:cNvSpPr/>
              <p:nvPr/>
            </p:nvSpPr>
            <p:spPr>
              <a:xfrm flipH="1" rot="10800000">
                <a:off x="231631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4"/>
              <p:cNvSpPr/>
              <p:nvPr/>
            </p:nvSpPr>
            <p:spPr>
              <a:xfrm flipH="1" rot="10800000">
                <a:off x="253114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4"/>
              <p:cNvSpPr/>
              <p:nvPr/>
            </p:nvSpPr>
            <p:spPr>
              <a:xfrm flipH="1" rot="10800000">
                <a:off x="274596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4"/>
              <p:cNvSpPr/>
              <p:nvPr/>
            </p:nvSpPr>
            <p:spPr>
              <a:xfrm flipH="1" rot="10800000">
                <a:off x="296078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4"/>
              <p:cNvSpPr/>
              <p:nvPr/>
            </p:nvSpPr>
            <p:spPr>
              <a:xfrm flipH="1" rot="10800000">
                <a:off x="317561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4"/>
              <p:cNvSpPr/>
              <p:nvPr/>
            </p:nvSpPr>
            <p:spPr>
              <a:xfrm flipH="1" rot="10800000">
                <a:off x="339043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4"/>
              <p:cNvSpPr/>
              <p:nvPr/>
            </p:nvSpPr>
            <p:spPr>
              <a:xfrm flipH="1" rot="10800000">
                <a:off x="360525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4"/>
              <p:cNvSpPr/>
              <p:nvPr/>
            </p:nvSpPr>
            <p:spPr>
              <a:xfrm flipH="1" rot="10800000">
                <a:off x="382008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4"/>
              <p:cNvSpPr/>
              <p:nvPr/>
            </p:nvSpPr>
            <p:spPr>
              <a:xfrm flipH="1" rot="10800000">
                <a:off x="403490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4"/>
              <p:cNvSpPr/>
              <p:nvPr/>
            </p:nvSpPr>
            <p:spPr>
              <a:xfrm flipH="1" rot="10800000">
                <a:off x="424972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4"/>
              <p:cNvSpPr/>
              <p:nvPr/>
            </p:nvSpPr>
            <p:spPr>
              <a:xfrm flipH="1" rot="10800000">
                <a:off x="446455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4"/>
              <p:cNvSpPr/>
              <p:nvPr/>
            </p:nvSpPr>
            <p:spPr>
              <a:xfrm flipH="1" rot="10800000">
                <a:off x="467937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4"/>
              <p:cNvSpPr/>
              <p:nvPr/>
            </p:nvSpPr>
            <p:spPr>
              <a:xfrm flipH="1" rot="10800000">
                <a:off x="489419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4"/>
              <p:cNvSpPr/>
              <p:nvPr/>
            </p:nvSpPr>
            <p:spPr>
              <a:xfrm flipH="1" rot="10800000">
                <a:off x="510902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4"/>
              <p:cNvSpPr/>
              <p:nvPr/>
            </p:nvSpPr>
            <p:spPr>
              <a:xfrm flipH="1" rot="10800000">
                <a:off x="532384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4"/>
              <p:cNvSpPr/>
              <p:nvPr/>
            </p:nvSpPr>
            <p:spPr>
              <a:xfrm flipH="1" rot="10800000">
                <a:off x="553866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4"/>
              <p:cNvSpPr/>
              <p:nvPr/>
            </p:nvSpPr>
            <p:spPr>
              <a:xfrm flipH="1" rot="10800000">
                <a:off x="575349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4"/>
              <p:cNvSpPr/>
              <p:nvPr/>
            </p:nvSpPr>
            <p:spPr>
              <a:xfrm flipH="1" rot="10800000">
                <a:off x="596831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4"/>
              <p:cNvSpPr/>
              <p:nvPr/>
            </p:nvSpPr>
            <p:spPr>
              <a:xfrm flipH="1" rot="10800000">
                <a:off x="618313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4"/>
              <p:cNvSpPr/>
              <p:nvPr/>
            </p:nvSpPr>
            <p:spPr>
              <a:xfrm flipH="1" rot="10800000">
                <a:off x="639796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4"/>
              <p:cNvSpPr/>
              <p:nvPr/>
            </p:nvSpPr>
            <p:spPr>
              <a:xfrm flipH="1" rot="10800000">
                <a:off x="661278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4"/>
              <p:cNvSpPr/>
              <p:nvPr/>
            </p:nvSpPr>
            <p:spPr>
              <a:xfrm flipH="1" rot="10800000">
                <a:off x="682760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4"/>
              <p:cNvSpPr/>
              <p:nvPr/>
            </p:nvSpPr>
            <p:spPr>
              <a:xfrm flipH="1" rot="10800000">
                <a:off x="704243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4"/>
              <p:cNvSpPr/>
              <p:nvPr/>
            </p:nvSpPr>
            <p:spPr>
              <a:xfrm flipH="1" rot="10800000">
                <a:off x="725725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4"/>
              <p:cNvSpPr/>
              <p:nvPr/>
            </p:nvSpPr>
            <p:spPr>
              <a:xfrm flipH="1" rot="10800000">
                <a:off x="747207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4"/>
              <p:cNvSpPr/>
              <p:nvPr/>
            </p:nvSpPr>
            <p:spPr>
              <a:xfrm flipH="1" rot="10800000">
                <a:off x="768690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4"/>
              <p:cNvSpPr/>
              <p:nvPr/>
            </p:nvSpPr>
            <p:spPr>
              <a:xfrm flipH="1" rot="10800000">
                <a:off x="790172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4"/>
              <p:cNvSpPr/>
              <p:nvPr/>
            </p:nvSpPr>
            <p:spPr>
              <a:xfrm flipH="1" rot="10800000">
                <a:off x="8116546"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4"/>
              <p:cNvSpPr/>
              <p:nvPr/>
            </p:nvSpPr>
            <p:spPr>
              <a:xfrm flipH="1" rot="10800000">
                <a:off x="833137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4"/>
              <p:cNvSpPr/>
              <p:nvPr/>
            </p:nvSpPr>
            <p:spPr>
              <a:xfrm flipH="1" rot="10800000">
                <a:off x="854619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4"/>
              <p:cNvSpPr/>
              <p:nvPr/>
            </p:nvSpPr>
            <p:spPr>
              <a:xfrm flipH="1" rot="10800000">
                <a:off x="8761016"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4"/>
              <p:cNvSpPr/>
              <p:nvPr/>
            </p:nvSpPr>
            <p:spPr>
              <a:xfrm flipH="1" rot="10800000">
                <a:off x="897584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4"/>
              <p:cNvSpPr/>
              <p:nvPr/>
            </p:nvSpPr>
            <p:spPr>
              <a:xfrm flipH="1" rot="10800000">
                <a:off x="-46739"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4"/>
              <p:cNvSpPr/>
              <p:nvPr/>
            </p:nvSpPr>
            <p:spPr>
              <a:xfrm flipH="1" rot="10800000">
                <a:off x="16808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4"/>
              <p:cNvSpPr/>
              <p:nvPr/>
            </p:nvSpPr>
            <p:spPr>
              <a:xfrm flipH="1" rot="10800000">
                <a:off x="38290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4"/>
              <p:cNvSpPr/>
              <p:nvPr/>
            </p:nvSpPr>
            <p:spPr>
              <a:xfrm flipH="1" rot="10800000">
                <a:off x="59773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4"/>
              <p:cNvSpPr/>
              <p:nvPr/>
            </p:nvSpPr>
            <p:spPr>
              <a:xfrm flipH="1" rot="10800000">
                <a:off x="81255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4"/>
              <p:cNvSpPr/>
              <p:nvPr/>
            </p:nvSpPr>
            <p:spPr>
              <a:xfrm flipH="1" rot="10800000">
                <a:off x="102737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4"/>
              <p:cNvSpPr/>
              <p:nvPr/>
            </p:nvSpPr>
            <p:spPr>
              <a:xfrm flipH="1" rot="10800000">
                <a:off x="124220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4"/>
              <p:cNvSpPr/>
              <p:nvPr/>
            </p:nvSpPr>
            <p:spPr>
              <a:xfrm flipH="1" rot="10800000">
                <a:off x="145702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4"/>
              <p:cNvSpPr/>
              <p:nvPr/>
            </p:nvSpPr>
            <p:spPr>
              <a:xfrm flipH="1" rot="10800000">
                <a:off x="167184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4"/>
              <p:cNvSpPr/>
              <p:nvPr/>
            </p:nvSpPr>
            <p:spPr>
              <a:xfrm flipH="1" rot="10800000">
                <a:off x="188667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4"/>
              <p:cNvSpPr/>
              <p:nvPr/>
            </p:nvSpPr>
            <p:spPr>
              <a:xfrm flipH="1" rot="10800000">
                <a:off x="210149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4"/>
              <p:cNvSpPr/>
              <p:nvPr/>
            </p:nvSpPr>
            <p:spPr>
              <a:xfrm flipH="1" rot="10800000">
                <a:off x="231631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4"/>
              <p:cNvSpPr/>
              <p:nvPr/>
            </p:nvSpPr>
            <p:spPr>
              <a:xfrm flipH="1" rot="10800000">
                <a:off x="253114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4"/>
              <p:cNvSpPr/>
              <p:nvPr/>
            </p:nvSpPr>
            <p:spPr>
              <a:xfrm flipH="1" rot="10800000">
                <a:off x="274596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4"/>
              <p:cNvSpPr/>
              <p:nvPr/>
            </p:nvSpPr>
            <p:spPr>
              <a:xfrm flipH="1" rot="10800000">
                <a:off x="296078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4"/>
              <p:cNvSpPr/>
              <p:nvPr/>
            </p:nvSpPr>
            <p:spPr>
              <a:xfrm flipH="1" rot="10800000">
                <a:off x="317561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4"/>
              <p:cNvSpPr/>
              <p:nvPr/>
            </p:nvSpPr>
            <p:spPr>
              <a:xfrm flipH="1" rot="10800000">
                <a:off x="339043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4"/>
              <p:cNvSpPr/>
              <p:nvPr/>
            </p:nvSpPr>
            <p:spPr>
              <a:xfrm flipH="1" rot="10800000">
                <a:off x="360525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4"/>
              <p:cNvSpPr/>
              <p:nvPr/>
            </p:nvSpPr>
            <p:spPr>
              <a:xfrm flipH="1" rot="10800000">
                <a:off x="382008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4"/>
              <p:cNvSpPr/>
              <p:nvPr/>
            </p:nvSpPr>
            <p:spPr>
              <a:xfrm flipH="1" rot="10800000">
                <a:off x="403490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4"/>
              <p:cNvSpPr/>
              <p:nvPr/>
            </p:nvSpPr>
            <p:spPr>
              <a:xfrm flipH="1" rot="10800000">
                <a:off x="424972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4"/>
              <p:cNvSpPr/>
              <p:nvPr/>
            </p:nvSpPr>
            <p:spPr>
              <a:xfrm flipH="1" rot="10800000">
                <a:off x="446455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4"/>
              <p:cNvSpPr/>
              <p:nvPr/>
            </p:nvSpPr>
            <p:spPr>
              <a:xfrm flipH="1" rot="10800000">
                <a:off x="467937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4"/>
              <p:cNvSpPr/>
              <p:nvPr/>
            </p:nvSpPr>
            <p:spPr>
              <a:xfrm flipH="1" rot="10800000">
                <a:off x="489419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4"/>
              <p:cNvSpPr/>
              <p:nvPr/>
            </p:nvSpPr>
            <p:spPr>
              <a:xfrm flipH="1" rot="10800000">
                <a:off x="510902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4"/>
              <p:cNvSpPr/>
              <p:nvPr/>
            </p:nvSpPr>
            <p:spPr>
              <a:xfrm flipH="1" rot="10800000">
                <a:off x="532384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4"/>
              <p:cNvSpPr/>
              <p:nvPr/>
            </p:nvSpPr>
            <p:spPr>
              <a:xfrm flipH="1" rot="10800000">
                <a:off x="553866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4"/>
              <p:cNvSpPr/>
              <p:nvPr/>
            </p:nvSpPr>
            <p:spPr>
              <a:xfrm flipH="1" rot="10800000">
                <a:off x="575349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4"/>
              <p:cNvSpPr/>
              <p:nvPr/>
            </p:nvSpPr>
            <p:spPr>
              <a:xfrm flipH="1" rot="10800000">
                <a:off x="596831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4"/>
              <p:cNvSpPr/>
              <p:nvPr/>
            </p:nvSpPr>
            <p:spPr>
              <a:xfrm flipH="1" rot="10800000">
                <a:off x="618313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4"/>
              <p:cNvSpPr/>
              <p:nvPr/>
            </p:nvSpPr>
            <p:spPr>
              <a:xfrm flipH="1" rot="10800000">
                <a:off x="639796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4"/>
              <p:cNvSpPr/>
              <p:nvPr/>
            </p:nvSpPr>
            <p:spPr>
              <a:xfrm flipH="1" rot="10800000">
                <a:off x="661278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4"/>
              <p:cNvSpPr/>
              <p:nvPr/>
            </p:nvSpPr>
            <p:spPr>
              <a:xfrm flipH="1" rot="10800000">
                <a:off x="682760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4"/>
              <p:cNvSpPr/>
              <p:nvPr/>
            </p:nvSpPr>
            <p:spPr>
              <a:xfrm flipH="1" rot="10800000">
                <a:off x="704243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4"/>
              <p:cNvSpPr/>
              <p:nvPr/>
            </p:nvSpPr>
            <p:spPr>
              <a:xfrm flipH="1" rot="10800000">
                <a:off x="725725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4"/>
              <p:cNvSpPr/>
              <p:nvPr/>
            </p:nvSpPr>
            <p:spPr>
              <a:xfrm flipH="1" rot="10800000">
                <a:off x="747207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4"/>
              <p:cNvSpPr/>
              <p:nvPr/>
            </p:nvSpPr>
            <p:spPr>
              <a:xfrm flipH="1" rot="10800000">
                <a:off x="768690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4"/>
              <p:cNvSpPr/>
              <p:nvPr/>
            </p:nvSpPr>
            <p:spPr>
              <a:xfrm flipH="1" rot="10800000">
                <a:off x="790172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4"/>
              <p:cNvSpPr/>
              <p:nvPr/>
            </p:nvSpPr>
            <p:spPr>
              <a:xfrm flipH="1" rot="10800000">
                <a:off x="8116546"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4"/>
              <p:cNvSpPr/>
              <p:nvPr/>
            </p:nvSpPr>
            <p:spPr>
              <a:xfrm flipH="1" rot="10800000">
                <a:off x="833137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4"/>
              <p:cNvSpPr/>
              <p:nvPr/>
            </p:nvSpPr>
            <p:spPr>
              <a:xfrm flipH="1" rot="10800000">
                <a:off x="854619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4"/>
              <p:cNvSpPr/>
              <p:nvPr/>
            </p:nvSpPr>
            <p:spPr>
              <a:xfrm flipH="1" rot="10800000">
                <a:off x="8761016"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4"/>
              <p:cNvSpPr/>
              <p:nvPr/>
            </p:nvSpPr>
            <p:spPr>
              <a:xfrm flipH="1" rot="10800000">
                <a:off x="897584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4"/>
              <p:cNvSpPr/>
              <p:nvPr/>
            </p:nvSpPr>
            <p:spPr>
              <a:xfrm flipH="1" rot="10800000">
                <a:off x="-46739"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4"/>
              <p:cNvSpPr/>
              <p:nvPr/>
            </p:nvSpPr>
            <p:spPr>
              <a:xfrm flipH="1" rot="10800000">
                <a:off x="16808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4"/>
              <p:cNvSpPr/>
              <p:nvPr/>
            </p:nvSpPr>
            <p:spPr>
              <a:xfrm flipH="1" rot="10800000">
                <a:off x="38290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4"/>
              <p:cNvSpPr/>
              <p:nvPr/>
            </p:nvSpPr>
            <p:spPr>
              <a:xfrm flipH="1" rot="10800000">
                <a:off x="59773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4"/>
              <p:cNvSpPr/>
              <p:nvPr/>
            </p:nvSpPr>
            <p:spPr>
              <a:xfrm flipH="1" rot="10800000">
                <a:off x="81255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4"/>
              <p:cNvSpPr/>
              <p:nvPr/>
            </p:nvSpPr>
            <p:spPr>
              <a:xfrm flipH="1" rot="10800000">
                <a:off x="102737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4"/>
              <p:cNvSpPr/>
              <p:nvPr/>
            </p:nvSpPr>
            <p:spPr>
              <a:xfrm flipH="1" rot="10800000">
                <a:off x="124220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4"/>
              <p:cNvSpPr/>
              <p:nvPr/>
            </p:nvSpPr>
            <p:spPr>
              <a:xfrm flipH="1" rot="10800000">
                <a:off x="145702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4"/>
              <p:cNvSpPr/>
              <p:nvPr/>
            </p:nvSpPr>
            <p:spPr>
              <a:xfrm flipH="1" rot="10800000">
                <a:off x="167184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4"/>
              <p:cNvSpPr/>
              <p:nvPr/>
            </p:nvSpPr>
            <p:spPr>
              <a:xfrm flipH="1" rot="10800000">
                <a:off x="188667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4"/>
              <p:cNvSpPr/>
              <p:nvPr/>
            </p:nvSpPr>
            <p:spPr>
              <a:xfrm flipH="1" rot="10800000">
                <a:off x="210149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4"/>
              <p:cNvSpPr/>
              <p:nvPr/>
            </p:nvSpPr>
            <p:spPr>
              <a:xfrm flipH="1" rot="10800000">
                <a:off x="231631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4"/>
              <p:cNvSpPr/>
              <p:nvPr/>
            </p:nvSpPr>
            <p:spPr>
              <a:xfrm flipH="1" rot="10800000">
                <a:off x="253114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4"/>
              <p:cNvSpPr/>
              <p:nvPr/>
            </p:nvSpPr>
            <p:spPr>
              <a:xfrm flipH="1" rot="10800000">
                <a:off x="274596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4"/>
              <p:cNvSpPr/>
              <p:nvPr/>
            </p:nvSpPr>
            <p:spPr>
              <a:xfrm flipH="1" rot="10800000">
                <a:off x="296078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4"/>
              <p:cNvSpPr/>
              <p:nvPr/>
            </p:nvSpPr>
            <p:spPr>
              <a:xfrm flipH="1" rot="10800000">
                <a:off x="317561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4"/>
              <p:cNvSpPr/>
              <p:nvPr/>
            </p:nvSpPr>
            <p:spPr>
              <a:xfrm flipH="1" rot="10800000">
                <a:off x="339043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4"/>
              <p:cNvSpPr/>
              <p:nvPr/>
            </p:nvSpPr>
            <p:spPr>
              <a:xfrm flipH="1" rot="10800000">
                <a:off x="360525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4"/>
              <p:cNvSpPr/>
              <p:nvPr/>
            </p:nvSpPr>
            <p:spPr>
              <a:xfrm flipH="1" rot="10800000">
                <a:off x="382008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4"/>
              <p:cNvSpPr/>
              <p:nvPr/>
            </p:nvSpPr>
            <p:spPr>
              <a:xfrm flipH="1" rot="10800000">
                <a:off x="403490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4"/>
              <p:cNvSpPr/>
              <p:nvPr/>
            </p:nvSpPr>
            <p:spPr>
              <a:xfrm flipH="1" rot="10800000">
                <a:off x="424972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4"/>
              <p:cNvSpPr/>
              <p:nvPr/>
            </p:nvSpPr>
            <p:spPr>
              <a:xfrm flipH="1" rot="10800000">
                <a:off x="446455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4"/>
              <p:cNvSpPr/>
              <p:nvPr/>
            </p:nvSpPr>
            <p:spPr>
              <a:xfrm flipH="1" rot="10800000">
                <a:off x="467937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4"/>
              <p:cNvSpPr/>
              <p:nvPr/>
            </p:nvSpPr>
            <p:spPr>
              <a:xfrm flipH="1" rot="10800000">
                <a:off x="489419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4"/>
              <p:cNvSpPr/>
              <p:nvPr/>
            </p:nvSpPr>
            <p:spPr>
              <a:xfrm flipH="1" rot="10800000">
                <a:off x="510902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4"/>
              <p:cNvSpPr/>
              <p:nvPr/>
            </p:nvSpPr>
            <p:spPr>
              <a:xfrm flipH="1" rot="10800000">
                <a:off x="532384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4"/>
              <p:cNvSpPr/>
              <p:nvPr/>
            </p:nvSpPr>
            <p:spPr>
              <a:xfrm flipH="1" rot="10800000">
                <a:off x="553866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4"/>
              <p:cNvSpPr/>
              <p:nvPr/>
            </p:nvSpPr>
            <p:spPr>
              <a:xfrm flipH="1" rot="10800000">
                <a:off x="575349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4"/>
              <p:cNvSpPr/>
              <p:nvPr/>
            </p:nvSpPr>
            <p:spPr>
              <a:xfrm flipH="1" rot="10800000">
                <a:off x="596831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4"/>
              <p:cNvSpPr/>
              <p:nvPr/>
            </p:nvSpPr>
            <p:spPr>
              <a:xfrm flipH="1" rot="10800000">
                <a:off x="618313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4"/>
              <p:cNvSpPr/>
              <p:nvPr/>
            </p:nvSpPr>
            <p:spPr>
              <a:xfrm flipH="1" rot="10800000">
                <a:off x="639796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4"/>
              <p:cNvSpPr/>
              <p:nvPr/>
            </p:nvSpPr>
            <p:spPr>
              <a:xfrm flipH="1" rot="10800000">
                <a:off x="661278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4"/>
              <p:cNvSpPr/>
              <p:nvPr/>
            </p:nvSpPr>
            <p:spPr>
              <a:xfrm flipH="1" rot="10800000">
                <a:off x="682760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4"/>
              <p:cNvSpPr/>
              <p:nvPr/>
            </p:nvSpPr>
            <p:spPr>
              <a:xfrm flipH="1" rot="10800000">
                <a:off x="704243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4"/>
              <p:cNvSpPr/>
              <p:nvPr/>
            </p:nvSpPr>
            <p:spPr>
              <a:xfrm flipH="1" rot="10800000">
                <a:off x="725725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4"/>
              <p:cNvSpPr/>
              <p:nvPr/>
            </p:nvSpPr>
            <p:spPr>
              <a:xfrm flipH="1" rot="10800000">
                <a:off x="747207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4"/>
              <p:cNvSpPr/>
              <p:nvPr/>
            </p:nvSpPr>
            <p:spPr>
              <a:xfrm flipH="1" rot="10800000">
                <a:off x="768690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4"/>
              <p:cNvSpPr/>
              <p:nvPr/>
            </p:nvSpPr>
            <p:spPr>
              <a:xfrm flipH="1" rot="10800000">
                <a:off x="790172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4"/>
              <p:cNvSpPr/>
              <p:nvPr/>
            </p:nvSpPr>
            <p:spPr>
              <a:xfrm flipH="1" rot="10800000">
                <a:off x="8116546"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4"/>
              <p:cNvSpPr/>
              <p:nvPr/>
            </p:nvSpPr>
            <p:spPr>
              <a:xfrm flipH="1" rot="10800000">
                <a:off x="833137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4"/>
              <p:cNvSpPr/>
              <p:nvPr/>
            </p:nvSpPr>
            <p:spPr>
              <a:xfrm flipH="1" rot="10800000">
                <a:off x="854619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4"/>
              <p:cNvSpPr/>
              <p:nvPr/>
            </p:nvSpPr>
            <p:spPr>
              <a:xfrm flipH="1" rot="10800000">
                <a:off x="8761016"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4"/>
              <p:cNvSpPr/>
              <p:nvPr/>
            </p:nvSpPr>
            <p:spPr>
              <a:xfrm flipH="1" rot="10800000">
                <a:off x="897584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4"/>
              <p:cNvSpPr/>
              <p:nvPr/>
            </p:nvSpPr>
            <p:spPr>
              <a:xfrm flipH="1" rot="10800000">
                <a:off x="-46739"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4"/>
              <p:cNvSpPr/>
              <p:nvPr/>
            </p:nvSpPr>
            <p:spPr>
              <a:xfrm flipH="1" rot="10800000">
                <a:off x="16808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4"/>
              <p:cNvSpPr/>
              <p:nvPr/>
            </p:nvSpPr>
            <p:spPr>
              <a:xfrm flipH="1" rot="10800000">
                <a:off x="38290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4"/>
              <p:cNvSpPr/>
              <p:nvPr/>
            </p:nvSpPr>
            <p:spPr>
              <a:xfrm flipH="1" rot="10800000">
                <a:off x="59773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4"/>
              <p:cNvSpPr/>
              <p:nvPr/>
            </p:nvSpPr>
            <p:spPr>
              <a:xfrm flipH="1" rot="10800000">
                <a:off x="81255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4"/>
              <p:cNvSpPr/>
              <p:nvPr/>
            </p:nvSpPr>
            <p:spPr>
              <a:xfrm flipH="1" rot="10800000">
                <a:off x="102737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4"/>
              <p:cNvSpPr/>
              <p:nvPr/>
            </p:nvSpPr>
            <p:spPr>
              <a:xfrm flipH="1" rot="10800000">
                <a:off x="124220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4"/>
              <p:cNvSpPr/>
              <p:nvPr/>
            </p:nvSpPr>
            <p:spPr>
              <a:xfrm flipH="1" rot="10800000">
                <a:off x="145702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4"/>
              <p:cNvSpPr/>
              <p:nvPr/>
            </p:nvSpPr>
            <p:spPr>
              <a:xfrm flipH="1" rot="10800000">
                <a:off x="167184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4"/>
              <p:cNvSpPr/>
              <p:nvPr/>
            </p:nvSpPr>
            <p:spPr>
              <a:xfrm flipH="1" rot="10800000">
                <a:off x="188667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4"/>
              <p:cNvSpPr/>
              <p:nvPr/>
            </p:nvSpPr>
            <p:spPr>
              <a:xfrm flipH="1" rot="10800000">
                <a:off x="210149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4"/>
              <p:cNvSpPr/>
              <p:nvPr/>
            </p:nvSpPr>
            <p:spPr>
              <a:xfrm flipH="1" rot="10800000">
                <a:off x="231631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4"/>
              <p:cNvSpPr/>
              <p:nvPr/>
            </p:nvSpPr>
            <p:spPr>
              <a:xfrm flipH="1" rot="10800000">
                <a:off x="253114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4"/>
              <p:cNvSpPr/>
              <p:nvPr/>
            </p:nvSpPr>
            <p:spPr>
              <a:xfrm flipH="1" rot="10800000">
                <a:off x="274596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4"/>
              <p:cNvSpPr/>
              <p:nvPr/>
            </p:nvSpPr>
            <p:spPr>
              <a:xfrm flipH="1" rot="10800000">
                <a:off x="296078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4"/>
              <p:cNvSpPr/>
              <p:nvPr/>
            </p:nvSpPr>
            <p:spPr>
              <a:xfrm flipH="1" rot="10800000">
                <a:off x="317561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4"/>
              <p:cNvSpPr/>
              <p:nvPr/>
            </p:nvSpPr>
            <p:spPr>
              <a:xfrm flipH="1" rot="10800000">
                <a:off x="339043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4"/>
              <p:cNvSpPr/>
              <p:nvPr/>
            </p:nvSpPr>
            <p:spPr>
              <a:xfrm flipH="1" rot="10800000">
                <a:off x="360525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4"/>
              <p:cNvSpPr/>
              <p:nvPr/>
            </p:nvSpPr>
            <p:spPr>
              <a:xfrm flipH="1" rot="10800000">
                <a:off x="382008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4"/>
              <p:cNvSpPr/>
              <p:nvPr/>
            </p:nvSpPr>
            <p:spPr>
              <a:xfrm flipH="1" rot="10800000">
                <a:off x="403490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4"/>
              <p:cNvSpPr/>
              <p:nvPr/>
            </p:nvSpPr>
            <p:spPr>
              <a:xfrm flipH="1" rot="10800000">
                <a:off x="424972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4"/>
              <p:cNvSpPr/>
              <p:nvPr/>
            </p:nvSpPr>
            <p:spPr>
              <a:xfrm flipH="1" rot="10800000">
                <a:off x="446455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4"/>
              <p:cNvSpPr/>
              <p:nvPr/>
            </p:nvSpPr>
            <p:spPr>
              <a:xfrm flipH="1" rot="10800000">
                <a:off x="467937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4"/>
              <p:cNvSpPr/>
              <p:nvPr/>
            </p:nvSpPr>
            <p:spPr>
              <a:xfrm flipH="1" rot="10800000">
                <a:off x="489419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4"/>
              <p:cNvSpPr/>
              <p:nvPr/>
            </p:nvSpPr>
            <p:spPr>
              <a:xfrm flipH="1" rot="10800000">
                <a:off x="510902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4"/>
              <p:cNvSpPr/>
              <p:nvPr/>
            </p:nvSpPr>
            <p:spPr>
              <a:xfrm flipH="1" rot="10800000">
                <a:off x="532384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4"/>
              <p:cNvSpPr/>
              <p:nvPr/>
            </p:nvSpPr>
            <p:spPr>
              <a:xfrm flipH="1" rot="10800000">
                <a:off x="553866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4"/>
              <p:cNvSpPr/>
              <p:nvPr/>
            </p:nvSpPr>
            <p:spPr>
              <a:xfrm flipH="1" rot="10800000">
                <a:off x="575349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4"/>
              <p:cNvSpPr/>
              <p:nvPr/>
            </p:nvSpPr>
            <p:spPr>
              <a:xfrm flipH="1" rot="10800000">
                <a:off x="596831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4"/>
              <p:cNvSpPr/>
              <p:nvPr/>
            </p:nvSpPr>
            <p:spPr>
              <a:xfrm flipH="1" rot="10800000">
                <a:off x="618313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4"/>
              <p:cNvSpPr/>
              <p:nvPr/>
            </p:nvSpPr>
            <p:spPr>
              <a:xfrm flipH="1" rot="10800000">
                <a:off x="639796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4"/>
              <p:cNvSpPr/>
              <p:nvPr/>
            </p:nvSpPr>
            <p:spPr>
              <a:xfrm flipH="1" rot="10800000">
                <a:off x="661278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4"/>
              <p:cNvSpPr/>
              <p:nvPr/>
            </p:nvSpPr>
            <p:spPr>
              <a:xfrm flipH="1" rot="10800000">
                <a:off x="682760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4"/>
              <p:cNvSpPr/>
              <p:nvPr/>
            </p:nvSpPr>
            <p:spPr>
              <a:xfrm flipH="1" rot="10800000">
                <a:off x="704243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4"/>
              <p:cNvSpPr/>
              <p:nvPr/>
            </p:nvSpPr>
            <p:spPr>
              <a:xfrm flipH="1" rot="10800000">
                <a:off x="725725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4"/>
              <p:cNvSpPr/>
              <p:nvPr/>
            </p:nvSpPr>
            <p:spPr>
              <a:xfrm flipH="1" rot="10800000">
                <a:off x="747207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4"/>
              <p:cNvSpPr/>
              <p:nvPr/>
            </p:nvSpPr>
            <p:spPr>
              <a:xfrm flipH="1" rot="10800000">
                <a:off x="768690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4"/>
              <p:cNvSpPr/>
              <p:nvPr/>
            </p:nvSpPr>
            <p:spPr>
              <a:xfrm flipH="1" rot="10800000">
                <a:off x="790172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4"/>
              <p:cNvSpPr/>
              <p:nvPr/>
            </p:nvSpPr>
            <p:spPr>
              <a:xfrm flipH="1" rot="10800000">
                <a:off x="8116546"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4"/>
              <p:cNvSpPr/>
              <p:nvPr/>
            </p:nvSpPr>
            <p:spPr>
              <a:xfrm flipH="1" rot="10800000">
                <a:off x="833137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4"/>
              <p:cNvSpPr/>
              <p:nvPr/>
            </p:nvSpPr>
            <p:spPr>
              <a:xfrm flipH="1" rot="10800000">
                <a:off x="854619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4"/>
              <p:cNvSpPr/>
              <p:nvPr/>
            </p:nvSpPr>
            <p:spPr>
              <a:xfrm flipH="1" rot="10800000">
                <a:off x="8761016"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4"/>
              <p:cNvSpPr/>
              <p:nvPr/>
            </p:nvSpPr>
            <p:spPr>
              <a:xfrm flipH="1" rot="10800000">
                <a:off x="897584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4"/>
              <p:cNvSpPr/>
              <p:nvPr/>
            </p:nvSpPr>
            <p:spPr>
              <a:xfrm flipH="1" rot="10800000">
                <a:off x="-46739"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4"/>
              <p:cNvSpPr/>
              <p:nvPr/>
            </p:nvSpPr>
            <p:spPr>
              <a:xfrm flipH="1" rot="10800000">
                <a:off x="16808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4"/>
              <p:cNvSpPr/>
              <p:nvPr/>
            </p:nvSpPr>
            <p:spPr>
              <a:xfrm flipH="1" rot="10800000">
                <a:off x="38290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4"/>
              <p:cNvSpPr/>
              <p:nvPr/>
            </p:nvSpPr>
            <p:spPr>
              <a:xfrm flipH="1" rot="10800000">
                <a:off x="59773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4"/>
              <p:cNvSpPr/>
              <p:nvPr/>
            </p:nvSpPr>
            <p:spPr>
              <a:xfrm flipH="1" rot="10800000">
                <a:off x="81255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4"/>
              <p:cNvSpPr/>
              <p:nvPr/>
            </p:nvSpPr>
            <p:spPr>
              <a:xfrm flipH="1" rot="10800000">
                <a:off x="102737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4"/>
              <p:cNvSpPr/>
              <p:nvPr/>
            </p:nvSpPr>
            <p:spPr>
              <a:xfrm flipH="1" rot="10800000">
                <a:off x="124220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4"/>
              <p:cNvSpPr/>
              <p:nvPr/>
            </p:nvSpPr>
            <p:spPr>
              <a:xfrm flipH="1" rot="10800000">
                <a:off x="145702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4"/>
              <p:cNvSpPr/>
              <p:nvPr/>
            </p:nvSpPr>
            <p:spPr>
              <a:xfrm flipH="1" rot="10800000">
                <a:off x="167184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4"/>
              <p:cNvSpPr/>
              <p:nvPr/>
            </p:nvSpPr>
            <p:spPr>
              <a:xfrm flipH="1" rot="10800000">
                <a:off x="188667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4"/>
              <p:cNvSpPr/>
              <p:nvPr/>
            </p:nvSpPr>
            <p:spPr>
              <a:xfrm flipH="1" rot="10800000">
                <a:off x="210149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4"/>
              <p:cNvSpPr/>
              <p:nvPr/>
            </p:nvSpPr>
            <p:spPr>
              <a:xfrm flipH="1" rot="10800000">
                <a:off x="231631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4"/>
              <p:cNvSpPr/>
              <p:nvPr/>
            </p:nvSpPr>
            <p:spPr>
              <a:xfrm flipH="1" rot="10800000">
                <a:off x="253114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4"/>
              <p:cNvSpPr/>
              <p:nvPr/>
            </p:nvSpPr>
            <p:spPr>
              <a:xfrm flipH="1" rot="10800000">
                <a:off x="274596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4"/>
              <p:cNvSpPr/>
              <p:nvPr/>
            </p:nvSpPr>
            <p:spPr>
              <a:xfrm flipH="1" rot="10800000">
                <a:off x="296078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4"/>
              <p:cNvSpPr/>
              <p:nvPr/>
            </p:nvSpPr>
            <p:spPr>
              <a:xfrm flipH="1" rot="10800000">
                <a:off x="317561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4"/>
              <p:cNvSpPr/>
              <p:nvPr/>
            </p:nvSpPr>
            <p:spPr>
              <a:xfrm flipH="1" rot="10800000">
                <a:off x="339043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4"/>
              <p:cNvSpPr/>
              <p:nvPr/>
            </p:nvSpPr>
            <p:spPr>
              <a:xfrm flipH="1" rot="10800000">
                <a:off x="360525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4"/>
              <p:cNvSpPr/>
              <p:nvPr/>
            </p:nvSpPr>
            <p:spPr>
              <a:xfrm flipH="1" rot="10800000">
                <a:off x="382008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4"/>
              <p:cNvSpPr/>
              <p:nvPr/>
            </p:nvSpPr>
            <p:spPr>
              <a:xfrm flipH="1" rot="10800000">
                <a:off x="403490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4"/>
              <p:cNvSpPr/>
              <p:nvPr/>
            </p:nvSpPr>
            <p:spPr>
              <a:xfrm flipH="1" rot="10800000">
                <a:off x="424972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4"/>
              <p:cNvSpPr/>
              <p:nvPr/>
            </p:nvSpPr>
            <p:spPr>
              <a:xfrm flipH="1" rot="10800000">
                <a:off x="446455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4"/>
              <p:cNvSpPr/>
              <p:nvPr/>
            </p:nvSpPr>
            <p:spPr>
              <a:xfrm flipH="1" rot="10800000">
                <a:off x="467937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4"/>
              <p:cNvSpPr/>
              <p:nvPr/>
            </p:nvSpPr>
            <p:spPr>
              <a:xfrm flipH="1" rot="10800000">
                <a:off x="489419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4"/>
              <p:cNvSpPr/>
              <p:nvPr/>
            </p:nvSpPr>
            <p:spPr>
              <a:xfrm flipH="1" rot="10800000">
                <a:off x="510902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4"/>
              <p:cNvSpPr/>
              <p:nvPr/>
            </p:nvSpPr>
            <p:spPr>
              <a:xfrm flipH="1" rot="10800000">
                <a:off x="532384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4"/>
              <p:cNvSpPr/>
              <p:nvPr/>
            </p:nvSpPr>
            <p:spPr>
              <a:xfrm flipH="1" rot="10800000">
                <a:off x="553866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4"/>
              <p:cNvSpPr/>
              <p:nvPr/>
            </p:nvSpPr>
            <p:spPr>
              <a:xfrm flipH="1" rot="10800000">
                <a:off x="575349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4"/>
              <p:cNvSpPr/>
              <p:nvPr/>
            </p:nvSpPr>
            <p:spPr>
              <a:xfrm flipH="1" rot="10800000">
                <a:off x="596831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4"/>
              <p:cNvSpPr/>
              <p:nvPr/>
            </p:nvSpPr>
            <p:spPr>
              <a:xfrm flipH="1" rot="10800000">
                <a:off x="618313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4"/>
              <p:cNvSpPr/>
              <p:nvPr/>
            </p:nvSpPr>
            <p:spPr>
              <a:xfrm flipH="1" rot="10800000">
                <a:off x="639796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4"/>
              <p:cNvSpPr/>
              <p:nvPr/>
            </p:nvSpPr>
            <p:spPr>
              <a:xfrm flipH="1" rot="10800000">
                <a:off x="661278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4"/>
              <p:cNvSpPr/>
              <p:nvPr/>
            </p:nvSpPr>
            <p:spPr>
              <a:xfrm flipH="1" rot="10800000">
                <a:off x="682760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4"/>
              <p:cNvSpPr/>
              <p:nvPr/>
            </p:nvSpPr>
            <p:spPr>
              <a:xfrm flipH="1" rot="10800000">
                <a:off x="704243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4"/>
              <p:cNvSpPr/>
              <p:nvPr/>
            </p:nvSpPr>
            <p:spPr>
              <a:xfrm flipH="1" rot="10800000">
                <a:off x="725725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4"/>
              <p:cNvSpPr/>
              <p:nvPr/>
            </p:nvSpPr>
            <p:spPr>
              <a:xfrm flipH="1" rot="10800000">
                <a:off x="747207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4"/>
              <p:cNvSpPr/>
              <p:nvPr/>
            </p:nvSpPr>
            <p:spPr>
              <a:xfrm flipH="1" rot="10800000">
                <a:off x="768690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4"/>
              <p:cNvSpPr/>
              <p:nvPr/>
            </p:nvSpPr>
            <p:spPr>
              <a:xfrm flipH="1" rot="10800000">
                <a:off x="790172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4"/>
              <p:cNvSpPr/>
              <p:nvPr/>
            </p:nvSpPr>
            <p:spPr>
              <a:xfrm flipH="1" rot="10800000">
                <a:off x="8116546"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4"/>
              <p:cNvSpPr/>
              <p:nvPr/>
            </p:nvSpPr>
            <p:spPr>
              <a:xfrm flipH="1" rot="10800000">
                <a:off x="833137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4"/>
              <p:cNvSpPr/>
              <p:nvPr/>
            </p:nvSpPr>
            <p:spPr>
              <a:xfrm flipH="1" rot="10800000">
                <a:off x="854619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4"/>
              <p:cNvSpPr/>
              <p:nvPr/>
            </p:nvSpPr>
            <p:spPr>
              <a:xfrm flipH="1" rot="10800000">
                <a:off x="8761016"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4"/>
              <p:cNvSpPr/>
              <p:nvPr/>
            </p:nvSpPr>
            <p:spPr>
              <a:xfrm flipH="1" rot="10800000">
                <a:off x="897584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4"/>
              <p:cNvSpPr/>
              <p:nvPr/>
            </p:nvSpPr>
            <p:spPr>
              <a:xfrm flipH="1" rot="10800000">
                <a:off x="-46739"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4"/>
              <p:cNvSpPr/>
              <p:nvPr/>
            </p:nvSpPr>
            <p:spPr>
              <a:xfrm flipH="1" rot="10800000">
                <a:off x="16808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4"/>
              <p:cNvSpPr/>
              <p:nvPr/>
            </p:nvSpPr>
            <p:spPr>
              <a:xfrm flipH="1" rot="10800000">
                <a:off x="38290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4"/>
              <p:cNvSpPr/>
              <p:nvPr/>
            </p:nvSpPr>
            <p:spPr>
              <a:xfrm flipH="1" rot="10800000">
                <a:off x="59773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4"/>
              <p:cNvSpPr/>
              <p:nvPr/>
            </p:nvSpPr>
            <p:spPr>
              <a:xfrm flipH="1" rot="10800000">
                <a:off x="81255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4"/>
              <p:cNvSpPr/>
              <p:nvPr/>
            </p:nvSpPr>
            <p:spPr>
              <a:xfrm flipH="1" rot="10800000">
                <a:off x="102737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4"/>
              <p:cNvSpPr/>
              <p:nvPr/>
            </p:nvSpPr>
            <p:spPr>
              <a:xfrm flipH="1" rot="10800000">
                <a:off x="124220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4"/>
              <p:cNvSpPr/>
              <p:nvPr/>
            </p:nvSpPr>
            <p:spPr>
              <a:xfrm flipH="1" rot="10800000">
                <a:off x="145702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4"/>
              <p:cNvSpPr/>
              <p:nvPr/>
            </p:nvSpPr>
            <p:spPr>
              <a:xfrm flipH="1" rot="10800000">
                <a:off x="167184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4"/>
              <p:cNvSpPr/>
              <p:nvPr/>
            </p:nvSpPr>
            <p:spPr>
              <a:xfrm flipH="1" rot="10800000">
                <a:off x="188667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4"/>
              <p:cNvSpPr/>
              <p:nvPr/>
            </p:nvSpPr>
            <p:spPr>
              <a:xfrm flipH="1" rot="10800000">
                <a:off x="210149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4"/>
              <p:cNvSpPr/>
              <p:nvPr/>
            </p:nvSpPr>
            <p:spPr>
              <a:xfrm flipH="1" rot="10800000">
                <a:off x="231631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4"/>
              <p:cNvSpPr/>
              <p:nvPr/>
            </p:nvSpPr>
            <p:spPr>
              <a:xfrm flipH="1" rot="10800000">
                <a:off x="253114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4"/>
              <p:cNvSpPr/>
              <p:nvPr/>
            </p:nvSpPr>
            <p:spPr>
              <a:xfrm flipH="1" rot="10800000">
                <a:off x="274596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4"/>
              <p:cNvSpPr/>
              <p:nvPr/>
            </p:nvSpPr>
            <p:spPr>
              <a:xfrm flipH="1" rot="10800000">
                <a:off x="296078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4"/>
              <p:cNvSpPr/>
              <p:nvPr/>
            </p:nvSpPr>
            <p:spPr>
              <a:xfrm flipH="1" rot="10800000">
                <a:off x="317561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4"/>
              <p:cNvSpPr/>
              <p:nvPr/>
            </p:nvSpPr>
            <p:spPr>
              <a:xfrm flipH="1" rot="10800000">
                <a:off x="339043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4"/>
              <p:cNvSpPr/>
              <p:nvPr/>
            </p:nvSpPr>
            <p:spPr>
              <a:xfrm flipH="1" rot="10800000">
                <a:off x="360525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4"/>
              <p:cNvSpPr/>
              <p:nvPr/>
            </p:nvSpPr>
            <p:spPr>
              <a:xfrm flipH="1" rot="10800000">
                <a:off x="382008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4"/>
              <p:cNvSpPr/>
              <p:nvPr/>
            </p:nvSpPr>
            <p:spPr>
              <a:xfrm flipH="1" rot="10800000">
                <a:off x="403490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4"/>
              <p:cNvSpPr/>
              <p:nvPr/>
            </p:nvSpPr>
            <p:spPr>
              <a:xfrm flipH="1" rot="10800000">
                <a:off x="424972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4"/>
              <p:cNvSpPr/>
              <p:nvPr/>
            </p:nvSpPr>
            <p:spPr>
              <a:xfrm flipH="1" rot="10800000">
                <a:off x="446455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4"/>
              <p:cNvSpPr/>
              <p:nvPr/>
            </p:nvSpPr>
            <p:spPr>
              <a:xfrm flipH="1" rot="10800000">
                <a:off x="467937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4"/>
              <p:cNvSpPr/>
              <p:nvPr/>
            </p:nvSpPr>
            <p:spPr>
              <a:xfrm flipH="1" rot="10800000">
                <a:off x="489419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4"/>
              <p:cNvSpPr/>
              <p:nvPr/>
            </p:nvSpPr>
            <p:spPr>
              <a:xfrm flipH="1" rot="10800000">
                <a:off x="510902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4"/>
              <p:cNvSpPr/>
              <p:nvPr/>
            </p:nvSpPr>
            <p:spPr>
              <a:xfrm flipH="1" rot="10800000">
                <a:off x="532384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4"/>
              <p:cNvSpPr/>
              <p:nvPr/>
            </p:nvSpPr>
            <p:spPr>
              <a:xfrm flipH="1" rot="10800000">
                <a:off x="553866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4"/>
              <p:cNvSpPr/>
              <p:nvPr/>
            </p:nvSpPr>
            <p:spPr>
              <a:xfrm flipH="1" rot="10800000">
                <a:off x="575349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4"/>
              <p:cNvSpPr/>
              <p:nvPr/>
            </p:nvSpPr>
            <p:spPr>
              <a:xfrm flipH="1" rot="10800000">
                <a:off x="596831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4"/>
              <p:cNvSpPr/>
              <p:nvPr/>
            </p:nvSpPr>
            <p:spPr>
              <a:xfrm flipH="1" rot="10800000">
                <a:off x="618313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4"/>
              <p:cNvSpPr/>
              <p:nvPr/>
            </p:nvSpPr>
            <p:spPr>
              <a:xfrm flipH="1" rot="10800000">
                <a:off x="639796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4"/>
              <p:cNvSpPr/>
              <p:nvPr/>
            </p:nvSpPr>
            <p:spPr>
              <a:xfrm flipH="1" rot="10800000">
                <a:off x="661278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4"/>
              <p:cNvSpPr/>
              <p:nvPr/>
            </p:nvSpPr>
            <p:spPr>
              <a:xfrm flipH="1" rot="10800000">
                <a:off x="682760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4"/>
              <p:cNvSpPr/>
              <p:nvPr/>
            </p:nvSpPr>
            <p:spPr>
              <a:xfrm flipH="1" rot="10800000">
                <a:off x="704243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4"/>
              <p:cNvSpPr/>
              <p:nvPr/>
            </p:nvSpPr>
            <p:spPr>
              <a:xfrm flipH="1" rot="10800000">
                <a:off x="725725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4"/>
              <p:cNvSpPr/>
              <p:nvPr/>
            </p:nvSpPr>
            <p:spPr>
              <a:xfrm flipH="1" rot="10800000">
                <a:off x="747207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4"/>
              <p:cNvSpPr/>
              <p:nvPr/>
            </p:nvSpPr>
            <p:spPr>
              <a:xfrm flipH="1" rot="10800000">
                <a:off x="768690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4"/>
              <p:cNvSpPr/>
              <p:nvPr/>
            </p:nvSpPr>
            <p:spPr>
              <a:xfrm flipH="1" rot="10800000">
                <a:off x="790172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4"/>
              <p:cNvSpPr/>
              <p:nvPr/>
            </p:nvSpPr>
            <p:spPr>
              <a:xfrm flipH="1" rot="10800000">
                <a:off x="8116546"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4"/>
              <p:cNvSpPr/>
              <p:nvPr/>
            </p:nvSpPr>
            <p:spPr>
              <a:xfrm flipH="1" rot="10800000">
                <a:off x="833137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4"/>
              <p:cNvSpPr/>
              <p:nvPr/>
            </p:nvSpPr>
            <p:spPr>
              <a:xfrm flipH="1" rot="10800000">
                <a:off x="854619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4"/>
              <p:cNvSpPr/>
              <p:nvPr/>
            </p:nvSpPr>
            <p:spPr>
              <a:xfrm flipH="1" rot="10800000">
                <a:off x="8761016"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4"/>
              <p:cNvSpPr/>
              <p:nvPr/>
            </p:nvSpPr>
            <p:spPr>
              <a:xfrm flipH="1" rot="10800000">
                <a:off x="897584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4"/>
              <p:cNvSpPr/>
              <p:nvPr/>
            </p:nvSpPr>
            <p:spPr>
              <a:xfrm flipH="1" rot="10800000">
                <a:off x="-46739"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4"/>
              <p:cNvSpPr/>
              <p:nvPr/>
            </p:nvSpPr>
            <p:spPr>
              <a:xfrm flipH="1" rot="10800000">
                <a:off x="16808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4"/>
              <p:cNvSpPr/>
              <p:nvPr/>
            </p:nvSpPr>
            <p:spPr>
              <a:xfrm flipH="1" rot="10800000">
                <a:off x="38290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4"/>
              <p:cNvSpPr/>
              <p:nvPr/>
            </p:nvSpPr>
            <p:spPr>
              <a:xfrm flipH="1" rot="10800000">
                <a:off x="59773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4"/>
              <p:cNvSpPr/>
              <p:nvPr/>
            </p:nvSpPr>
            <p:spPr>
              <a:xfrm flipH="1" rot="10800000">
                <a:off x="81255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4"/>
              <p:cNvSpPr/>
              <p:nvPr/>
            </p:nvSpPr>
            <p:spPr>
              <a:xfrm flipH="1" rot="10800000">
                <a:off x="102737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4"/>
              <p:cNvSpPr/>
              <p:nvPr/>
            </p:nvSpPr>
            <p:spPr>
              <a:xfrm flipH="1" rot="10800000">
                <a:off x="124220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4"/>
              <p:cNvSpPr/>
              <p:nvPr/>
            </p:nvSpPr>
            <p:spPr>
              <a:xfrm flipH="1" rot="10800000">
                <a:off x="145702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4"/>
              <p:cNvSpPr/>
              <p:nvPr/>
            </p:nvSpPr>
            <p:spPr>
              <a:xfrm flipH="1" rot="10800000">
                <a:off x="167184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4"/>
              <p:cNvSpPr/>
              <p:nvPr/>
            </p:nvSpPr>
            <p:spPr>
              <a:xfrm flipH="1" rot="10800000">
                <a:off x="188667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4"/>
              <p:cNvSpPr/>
              <p:nvPr/>
            </p:nvSpPr>
            <p:spPr>
              <a:xfrm flipH="1" rot="10800000">
                <a:off x="210149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4"/>
              <p:cNvSpPr/>
              <p:nvPr/>
            </p:nvSpPr>
            <p:spPr>
              <a:xfrm flipH="1" rot="10800000">
                <a:off x="231631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4"/>
              <p:cNvSpPr/>
              <p:nvPr/>
            </p:nvSpPr>
            <p:spPr>
              <a:xfrm flipH="1" rot="10800000">
                <a:off x="253114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4"/>
              <p:cNvSpPr/>
              <p:nvPr/>
            </p:nvSpPr>
            <p:spPr>
              <a:xfrm flipH="1" rot="10800000">
                <a:off x="274596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4"/>
              <p:cNvSpPr/>
              <p:nvPr/>
            </p:nvSpPr>
            <p:spPr>
              <a:xfrm flipH="1" rot="10800000">
                <a:off x="296078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4"/>
              <p:cNvSpPr/>
              <p:nvPr/>
            </p:nvSpPr>
            <p:spPr>
              <a:xfrm flipH="1" rot="10800000">
                <a:off x="317561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4"/>
              <p:cNvSpPr/>
              <p:nvPr/>
            </p:nvSpPr>
            <p:spPr>
              <a:xfrm flipH="1" rot="10800000">
                <a:off x="339043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4"/>
              <p:cNvSpPr/>
              <p:nvPr/>
            </p:nvSpPr>
            <p:spPr>
              <a:xfrm flipH="1" rot="10800000">
                <a:off x="360525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4"/>
              <p:cNvSpPr/>
              <p:nvPr/>
            </p:nvSpPr>
            <p:spPr>
              <a:xfrm flipH="1" rot="10800000">
                <a:off x="382008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4"/>
              <p:cNvSpPr/>
              <p:nvPr/>
            </p:nvSpPr>
            <p:spPr>
              <a:xfrm flipH="1" rot="10800000">
                <a:off x="403490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4"/>
              <p:cNvSpPr/>
              <p:nvPr/>
            </p:nvSpPr>
            <p:spPr>
              <a:xfrm flipH="1" rot="10800000">
                <a:off x="424972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4"/>
              <p:cNvSpPr/>
              <p:nvPr/>
            </p:nvSpPr>
            <p:spPr>
              <a:xfrm flipH="1" rot="10800000">
                <a:off x="446455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4"/>
              <p:cNvSpPr/>
              <p:nvPr/>
            </p:nvSpPr>
            <p:spPr>
              <a:xfrm flipH="1" rot="10800000">
                <a:off x="467937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4"/>
              <p:cNvSpPr/>
              <p:nvPr/>
            </p:nvSpPr>
            <p:spPr>
              <a:xfrm flipH="1" rot="10800000">
                <a:off x="489419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4"/>
              <p:cNvSpPr/>
              <p:nvPr/>
            </p:nvSpPr>
            <p:spPr>
              <a:xfrm flipH="1" rot="10800000">
                <a:off x="510902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4"/>
              <p:cNvSpPr/>
              <p:nvPr/>
            </p:nvSpPr>
            <p:spPr>
              <a:xfrm flipH="1" rot="10800000">
                <a:off x="532384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4"/>
              <p:cNvSpPr/>
              <p:nvPr/>
            </p:nvSpPr>
            <p:spPr>
              <a:xfrm flipH="1" rot="10800000">
                <a:off x="553866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4"/>
              <p:cNvSpPr/>
              <p:nvPr/>
            </p:nvSpPr>
            <p:spPr>
              <a:xfrm flipH="1" rot="10800000">
                <a:off x="575349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4"/>
              <p:cNvSpPr/>
              <p:nvPr/>
            </p:nvSpPr>
            <p:spPr>
              <a:xfrm flipH="1" rot="10800000">
                <a:off x="596831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4"/>
              <p:cNvSpPr/>
              <p:nvPr/>
            </p:nvSpPr>
            <p:spPr>
              <a:xfrm flipH="1" rot="10800000">
                <a:off x="618313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4"/>
              <p:cNvSpPr/>
              <p:nvPr/>
            </p:nvSpPr>
            <p:spPr>
              <a:xfrm flipH="1" rot="10800000">
                <a:off x="639796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4"/>
              <p:cNvSpPr/>
              <p:nvPr/>
            </p:nvSpPr>
            <p:spPr>
              <a:xfrm flipH="1" rot="10800000">
                <a:off x="661278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4"/>
              <p:cNvSpPr/>
              <p:nvPr/>
            </p:nvSpPr>
            <p:spPr>
              <a:xfrm flipH="1" rot="10800000">
                <a:off x="682760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4"/>
              <p:cNvSpPr/>
              <p:nvPr/>
            </p:nvSpPr>
            <p:spPr>
              <a:xfrm flipH="1" rot="10800000">
                <a:off x="704243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4"/>
              <p:cNvSpPr/>
              <p:nvPr/>
            </p:nvSpPr>
            <p:spPr>
              <a:xfrm flipH="1" rot="10800000">
                <a:off x="725725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4"/>
              <p:cNvSpPr/>
              <p:nvPr/>
            </p:nvSpPr>
            <p:spPr>
              <a:xfrm flipH="1" rot="10800000">
                <a:off x="747207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4"/>
              <p:cNvSpPr/>
              <p:nvPr/>
            </p:nvSpPr>
            <p:spPr>
              <a:xfrm flipH="1" rot="10800000">
                <a:off x="768690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4"/>
              <p:cNvSpPr/>
              <p:nvPr/>
            </p:nvSpPr>
            <p:spPr>
              <a:xfrm flipH="1" rot="10800000">
                <a:off x="790172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4"/>
              <p:cNvSpPr/>
              <p:nvPr/>
            </p:nvSpPr>
            <p:spPr>
              <a:xfrm flipH="1" rot="10800000">
                <a:off x="8116546"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4"/>
              <p:cNvSpPr/>
              <p:nvPr/>
            </p:nvSpPr>
            <p:spPr>
              <a:xfrm flipH="1" rot="10800000">
                <a:off x="833137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4"/>
              <p:cNvSpPr/>
              <p:nvPr/>
            </p:nvSpPr>
            <p:spPr>
              <a:xfrm flipH="1" rot="10800000">
                <a:off x="854619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4"/>
              <p:cNvSpPr/>
              <p:nvPr/>
            </p:nvSpPr>
            <p:spPr>
              <a:xfrm flipH="1" rot="10800000">
                <a:off x="8761016"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4"/>
              <p:cNvSpPr/>
              <p:nvPr/>
            </p:nvSpPr>
            <p:spPr>
              <a:xfrm flipH="1" rot="10800000">
                <a:off x="897584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4"/>
              <p:cNvSpPr/>
              <p:nvPr/>
            </p:nvSpPr>
            <p:spPr>
              <a:xfrm flipH="1" rot="10800000">
                <a:off x="-46739"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4"/>
              <p:cNvSpPr/>
              <p:nvPr/>
            </p:nvSpPr>
            <p:spPr>
              <a:xfrm flipH="1" rot="10800000">
                <a:off x="16808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4"/>
              <p:cNvSpPr/>
              <p:nvPr/>
            </p:nvSpPr>
            <p:spPr>
              <a:xfrm flipH="1" rot="10800000">
                <a:off x="38290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4"/>
              <p:cNvSpPr/>
              <p:nvPr/>
            </p:nvSpPr>
            <p:spPr>
              <a:xfrm flipH="1" rot="10800000">
                <a:off x="59773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4"/>
              <p:cNvSpPr/>
              <p:nvPr/>
            </p:nvSpPr>
            <p:spPr>
              <a:xfrm flipH="1" rot="10800000">
                <a:off x="81255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4"/>
              <p:cNvSpPr/>
              <p:nvPr/>
            </p:nvSpPr>
            <p:spPr>
              <a:xfrm flipH="1" rot="10800000">
                <a:off x="102737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4"/>
              <p:cNvSpPr/>
              <p:nvPr/>
            </p:nvSpPr>
            <p:spPr>
              <a:xfrm flipH="1" rot="10800000">
                <a:off x="124220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4"/>
              <p:cNvSpPr/>
              <p:nvPr/>
            </p:nvSpPr>
            <p:spPr>
              <a:xfrm flipH="1" rot="10800000">
                <a:off x="145702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4"/>
              <p:cNvSpPr/>
              <p:nvPr/>
            </p:nvSpPr>
            <p:spPr>
              <a:xfrm flipH="1" rot="10800000">
                <a:off x="167184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4"/>
              <p:cNvSpPr/>
              <p:nvPr/>
            </p:nvSpPr>
            <p:spPr>
              <a:xfrm flipH="1" rot="10800000">
                <a:off x="188667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4"/>
              <p:cNvSpPr/>
              <p:nvPr/>
            </p:nvSpPr>
            <p:spPr>
              <a:xfrm flipH="1" rot="10800000">
                <a:off x="210149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4"/>
              <p:cNvSpPr/>
              <p:nvPr/>
            </p:nvSpPr>
            <p:spPr>
              <a:xfrm flipH="1" rot="10800000">
                <a:off x="231631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4"/>
              <p:cNvSpPr/>
              <p:nvPr/>
            </p:nvSpPr>
            <p:spPr>
              <a:xfrm flipH="1" rot="10800000">
                <a:off x="253114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4"/>
              <p:cNvSpPr/>
              <p:nvPr/>
            </p:nvSpPr>
            <p:spPr>
              <a:xfrm flipH="1" rot="10800000">
                <a:off x="274596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4"/>
              <p:cNvSpPr/>
              <p:nvPr/>
            </p:nvSpPr>
            <p:spPr>
              <a:xfrm flipH="1" rot="10800000">
                <a:off x="296078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4"/>
              <p:cNvSpPr/>
              <p:nvPr/>
            </p:nvSpPr>
            <p:spPr>
              <a:xfrm flipH="1" rot="10800000">
                <a:off x="317561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4"/>
              <p:cNvSpPr/>
              <p:nvPr/>
            </p:nvSpPr>
            <p:spPr>
              <a:xfrm flipH="1" rot="10800000">
                <a:off x="339043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4"/>
              <p:cNvSpPr/>
              <p:nvPr/>
            </p:nvSpPr>
            <p:spPr>
              <a:xfrm flipH="1" rot="10800000">
                <a:off x="360525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4"/>
              <p:cNvSpPr/>
              <p:nvPr/>
            </p:nvSpPr>
            <p:spPr>
              <a:xfrm flipH="1" rot="10800000">
                <a:off x="382008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4"/>
              <p:cNvSpPr/>
              <p:nvPr/>
            </p:nvSpPr>
            <p:spPr>
              <a:xfrm flipH="1" rot="10800000">
                <a:off x="403490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4"/>
              <p:cNvSpPr/>
              <p:nvPr/>
            </p:nvSpPr>
            <p:spPr>
              <a:xfrm flipH="1" rot="10800000">
                <a:off x="424972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4"/>
              <p:cNvSpPr/>
              <p:nvPr/>
            </p:nvSpPr>
            <p:spPr>
              <a:xfrm flipH="1" rot="10800000">
                <a:off x="446455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4"/>
              <p:cNvSpPr/>
              <p:nvPr/>
            </p:nvSpPr>
            <p:spPr>
              <a:xfrm flipH="1" rot="10800000">
                <a:off x="467937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4"/>
              <p:cNvSpPr/>
              <p:nvPr/>
            </p:nvSpPr>
            <p:spPr>
              <a:xfrm flipH="1" rot="10800000">
                <a:off x="489419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4"/>
              <p:cNvSpPr/>
              <p:nvPr/>
            </p:nvSpPr>
            <p:spPr>
              <a:xfrm flipH="1" rot="10800000">
                <a:off x="510902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4"/>
              <p:cNvSpPr/>
              <p:nvPr/>
            </p:nvSpPr>
            <p:spPr>
              <a:xfrm flipH="1" rot="10800000">
                <a:off x="532384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4"/>
              <p:cNvSpPr/>
              <p:nvPr/>
            </p:nvSpPr>
            <p:spPr>
              <a:xfrm flipH="1" rot="10800000">
                <a:off x="553866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4"/>
              <p:cNvSpPr/>
              <p:nvPr/>
            </p:nvSpPr>
            <p:spPr>
              <a:xfrm flipH="1" rot="10800000">
                <a:off x="575349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4"/>
              <p:cNvSpPr/>
              <p:nvPr/>
            </p:nvSpPr>
            <p:spPr>
              <a:xfrm flipH="1" rot="10800000">
                <a:off x="596831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4"/>
              <p:cNvSpPr/>
              <p:nvPr/>
            </p:nvSpPr>
            <p:spPr>
              <a:xfrm flipH="1" rot="10800000">
                <a:off x="618313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4"/>
              <p:cNvSpPr/>
              <p:nvPr/>
            </p:nvSpPr>
            <p:spPr>
              <a:xfrm flipH="1" rot="10800000">
                <a:off x="639796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4"/>
              <p:cNvSpPr/>
              <p:nvPr/>
            </p:nvSpPr>
            <p:spPr>
              <a:xfrm flipH="1" rot="10800000">
                <a:off x="661278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4"/>
              <p:cNvSpPr/>
              <p:nvPr/>
            </p:nvSpPr>
            <p:spPr>
              <a:xfrm flipH="1" rot="10800000">
                <a:off x="682760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4"/>
              <p:cNvSpPr/>
              <p:nvPr/>
            </p:nvSpPr>
            <p:spPr>
              <a:xfrm flipH="1" rot="10800000">
                <a:off x="704243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4"/>
              <p:cNvSpPr/>
              <p:nvPr/>
            </p:nvSpPr>
            <p:spPr>
              <a:xfrm flipH="1" rot="10800000">
                <a:off x="725725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4"/>
              <p:cNvSpPr/>
              <p:nvPr/>
            </p:nvSpPr>
            <p:spPr>
              <a:xfrm flipH="1" rot="10800000">
                <a:off x="747207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4"/>
              <p:cNvSpPr/>
              <p:nvPr/>
            </p:nvSpPr>
            <p:spPr>
              <a:xfrm flipH="1" rot="10800000">
                <a:off x="768690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4"/>
              <p:cNvSpPr/>
              <p:nvPr/>
            </p:nvSpPr>
            <p:spPr>
              <a:xfrm flipH="1" rot="10800000">
                <a:off x="790172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4"/>
              <p:cNvSpPr/>
              <p:nvPr/>
            </p:nvSpPr>
            <p:spPr>
              <a:xfrm flipH="1" rot="10800000">
                <a:off x="8116546"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4"/>
              <p:cNvSpPr/>
              <p:nvPr/>
            </p:nvSpPr>
            <p:spPr>
              <a:xfrm flipH="1" rot="10800000">
                <a:off x="833137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4"/>
              <p:cNvSpPr/>
              <p:nvPr/>
            </p:nvSpPr>
            <p:spPr>
              <a:xfrm flipH="1" rot="10800000">
                <a:off x="854619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4"/>
              <p:cNvSpPr/>
              <p:nvPr/>
            </p:nvSpPr>
            <p:spPr>
              <a:xfrm flipH="1" rot="10800000">
                <a:off x="8761016"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4"/>
              <p:cNvSpPr/>
              <p:nvPr/>
            </p:nvSpPr>
            <p:spPr>
              <a:xfrm flipH="1" rot="10800000">
                <a:off x="897584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4"/>
              <p:cNvSpPr/>
              <p:nvPr/>
            </p:nvSpPr>
            <p:spPr>
              <a:xfrm flipH="1" rot="10800000">
                <a:off x="-46739"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4"/>
              <p:cNvSpPr/>
              <p:nvPr/>
            </p:nvSpPr>
            <p:spPr>
              <a:xfrm flipH="1" rot="10800000">
                <a:off x="16808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4"/>
              <p:cNvSpPr/>
              <p:nvPr/>
            </p:nvSpPr>
            <p:spPr>
              <a:xfrm flipH="1" rot="10800000">
                <a:off x="38290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4"/>
              <p:cNvSpPr/>
              <p:nvPr/>
            </p:nvSpPr>
            <p:spPr>
              <a:xfrm flipH="1" rot="10800000">
                <a:off x="59773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4"/>
              <p:cNvSpPr/>
              <p:nvPr/>
            </p:nvSpPr>
            <p:spPr>
              <a:xfrm flipH="1" rot="10800000">
                <a:off x="81255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4"/>
              <p:cNvSpPr/>
              <p:nvPr/>
            </p:nvSpPr>
            <p:spPr>
              <a:xfrm flipH="1" rot="10800000">
                <a:off x="102737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4"/>
              <p:cNvSpPr/>
              <p:nvPr/>
            </p:nvSpPr>
            <p:spPr>
              <a:xfrm flipH="1" rot="10800000">
                <a:off x="124220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4"/>
              <p:cNvSpPr/>
              <p:nvPr/>
            </p:nvSpPr>
            <p:spPr>
              <a:xfrm flipH="1" rot="10800000">
                <a:off x="145702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4"/>
              <p:cNvSpPr/>
              <p:nvPr/>
            </p:nvSpPr>
            <p:spPr>
              <a:xfrm flipH="1" rot="10800000">
                <a:off x="167184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4"/>
              <p:cNvSpPr/>
              <p:nvPr/>
            </p:nvSpPr>
            <p:spPr>
              <a:xfrm flipH="1" rot="10800000">
                <a:off x="188667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4"/>
              <p:cNvSpPr/>
              <p:nvPr/>
            </p:nvSpPr>
            <p:spPr>
              <a:xfrm flipH="1" rot="10800000">
                <a:off x="210149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4"/>
              <p:cNvSpPr/>
              <p:nvPr/>
            </p:nvSpPr>
            <p:spPr>
              <a:xfrm flipH="1" rot="10800000">
                <a:off x="231631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4"/>
              <p:cNvSpPr/>
              <p:nvPr/>
            </p:nvSpPr>
            <p:spPr>
              <a:xfrm flipH="1" rot="10800000">
                <a:off x="253114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4"/>
              <p:cNvSpPr/>
              <p:nvPr/>
            </p:nvSpPr>
            <p:spPr>
              <a:xfrm flipH="1" rot="10800000">
                <a:off x="274596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4"/>
              <p:cNvSpPr/>
              <p:nvPr/>
            </p:nvSpPr>
            <p:spPr>
              <a:xfrm flipH="1" rot="10800000">
                <a:off x="296078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4"/>
              <p:cNvSpPr/>
              <p:nvPr/>
            </p:nvSpPr>
            <p:spPr>
              <a:xfrm flipH="1" rot="10800000">
                <a:off x="317561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4"/>
              <p:cNvSpPr/>
              <p:nvPr/>
            </p:nvSpPr>
            <p:spPr>
              <a:xfrm flipH="1" rot="10800000">
                <a:off x="339043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4"/>
              <p:cNvSpPr/>
              <p:nvPr/>
            </p:nvSpPr>
            <p:spPr>
              <a:xfrm flipH="1" rot="10800000">
                <a:off x="360525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4"/>
              <p:cNvSpPr/>
              <p:nvPr/>
            </p:nvSpPr>
            <p:spPr>
              <a:xfrm flipH="1" rot="10800000">
                <a:off x="382008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4"/>
              <p:cNvSpPr/>
              <p:nvPr/>
            </p:nvSpPr>
            <p:spPr>
              <a:xfrm flipH="1" rot="10800000">
                <a:off x="403490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4"/>
              <p:cNvSpPr/>
              <p:nvPr/>
            </p:nvSpPr>
            <p:spPr>
              <a:xfrm flipH="1" rot="10800000">
                <a:off x="424972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4"/>
              <p:cNvSpPr/>
              <p:nvPr/>
            </p:nvSpPr>
            <p:spPr>
              <a:xfrm flipH="1" rot="10800000">
                <a:off x="446455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4"/>
              <p:cNvSpPr/>
              <p:nvPr/>
            </p:nvSpPr>
            <p:spPr>
              <a:xfrm flipH="1" rot="10800000">
                <a:off x="467937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4"/>
              <p:cNvSpPr/>
              <p:nvPr/>
            </p:nvSpPr>
            <p:spPr>
              <a:xfrm flipH="1" rot="10800000">
                <a:off x="489419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4"/>
              <p:cNvSpPr/>
              <p:nvPr/>
            </p:nvSpPr>
            <p:spPr>
              <a:xfrm flipH="1" rot="10800000">
                <a:off x="510902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4"/>
              <p:cNvSpPr/>
              <p:nvPr/>
            </p:nvSpPr>
            <p:spPr>
              <a:xfrm flipH="1" rot="10800000">
                <a:off x="532384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4"/>
              <p:cNvSpPr/>
              <p:nvPr/>
            </p:nvSpPr>
            <p:spPr>
              <a:xfrm flipH="1" rot="10800000">
                <a:off x="553866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4"/>
              <p:cNvSpPr/>
              <p:nvPr/>
            </p:nvSpPr>
            <p:spPr>
              <a:xfrm flipH="1" rot="10800000">
                <a:off x="575349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4"/>
              <p:cNvSpPr/>
              <p:nvPr/>
            </p:nvSpPr>
            <p:spPr>
              <a:xfrm flipH="1" rot="10800000">
                <a:off x="596831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4"/>
              <p:cNvSpPr/>
              <p:nvPr/>
            </p:nvSpPr>
            <p:spPr>
              <a:xfrm flipH="1" rot="10800000">
                <a:off x="618313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4"/>
              <p:cNvSpPr/>
              <p:nvPr/>
            </p:nvSpPr>
            <p:spPr>
              <a:xfrm flipH="1" rot="10800000">
                <a:off x="639796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4"/>
              <p:cNvSpPr/>
              <p:nvPr/>
            </p:nvSpPr>
            <p:spPr>
              <a:xfrm flipH="1" rot="10800000">
                <a:off x="661278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4"/>
              <p:cNvSpPr/>
              <p:nvPr/>
            </p:nvSpPr>
            <p:spPr>
              <a:xfrm flipH="1" rot="10800000">
                <a:off x="682760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4"/>
              <p:cNvSpPr/>
              <p:nvPr/>
            </p:nvSpPr>
            <p:spPr>
              <a:xfrm flipH="1" rot="10800000">
                <a:off x="704243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4"/>
              <p:cNvSpPr/>
              <p:nvPr/>
            </p:nvSpPr>
            <p:spPr>
              <a:xfrm flipH="1" rot="10800000">
                <a:off x="725725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4"/>
              <p:cNvSpPr/>
              <p:nvPr/>
            </p:nvSpPr>
            <p:spPr>
              <a:xfrm flipH="1" rot="10800000">
                <a:off x="747207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4"/>
              <p:cNvSpPr/>
              <p:nvPr/>
            </p:nvSpPr>
            <p:spPr>
              <a:xfrm flipH="1" rot="10800000">
                <a:off x="768690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4"/>
              <p:cNvSpPr/>
              <p:nvPr/>
            </p:nvSpPr>
            <p:spPr>
              <a:xfrm flipH="1" rot="10800000">
                <a:off x="790172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4"/>
              <p:cNvSpPr/>
              <p:nvPr/>
            </p:nvSpPr>
            <p:spPr>
              <a:xfrm flipH="1" rot="10800000">
                <a:off x="8116546"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4"/>
              <p:cNvSpPr/>
              <p:nvPr/>
            </p:nvSpPr>
            <p:spPr>
              <a:xfrm flipH="1" rot="10800000">
                <a:off x="833137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4"/>
              <p:cNvSpPr/>
              <p:nvPr/>
            </p:nvSpPr>
            <p:spPr>
              <a:xfrm flipH="1" rot="10800000">
                <a:off x="854619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4"/>
              <p:cNvSpPr/>
              <p:nvPr/>
            </p:nvSpPr>
            <p:spPr>
              <a:xfrm flipH="1" rot="10800000">
                <a:off x="8761016"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4"/>
              <p:cNvSpPr/>
              <p:nvPr/>
            </p:nvSpPr>
            <p:spPr>
              <a:xfrm flipH="1" rot="10800000">
                <a:off x="897584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4"/>
              <p:cNvSpPr/>
              <p:nvPr/>
            </p:nvSpPr>
            <p:spPr>
              <a:xfrm flipH="1" rot="10800000">
                <a:off x="-46739"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4"/>
              <p:cNvSpPr/>
              <p:nvPr/>
            </p:nvSpPr>
            <p:spPr>
              <a:xfrm flipH="1" rot="10800000">
                <a:off x="16808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4"/>
              <p:cNvSpPr/>
              <p:nvPr/>
            </p:nvSpPr>
            <p:spPr>
              <a:xfrm flipH="1" rot="10800000">
                <a:off x="38290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4"/>
              <p:cNvSpPr/>
              <p:nvPr/>
            </p:nvSpPr>
            <p:spPr>
              <a:xfrm flipH="1" rot="10800000">
                <a:off x="59773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4"/>
              <p:cNvSpPr/>
              <p:nvPr/>
            </p:nvSpPr>
            <p:spPr>
              <a:xfrm flipH="1" rot="10800000">
                <a:off x="81255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4"/>
              <p:cNvSpPr/>
              <p:nvPr/>
            </p:nvSpPr>
            <p:spPr>
              <a:xfrm flipH="1" rot="10800000">
                <a:off x="102737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4"/>
              <p:cNvSpPr/>
              <p:nvPr/>
            </p:nvSpPr>
            <p:spPr>
              <a:xfrm flipH="1" rot="10800000">
                <a:off x="124220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4"/>
              <p:cNvSpPr/>
              <p:nvPr/>
            </p:nvSpPr>
            <p:spPr>
              <a:xfrm flipH="1" rot="10800000">
                <a:off x="145702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4"/>
              <p:cNvSpPr/>
              <p:nvPr/>
            </p:nvSpPr>
            <p:spPr>
              <a:xfrm flipH="1" rot="10800000">
                <a:off x="167184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4"/>
              <p:cNvSpPr/>
              <p:nvPr/>
            </p:nvSpPr>
            <p:spPr>
              <a:xfrm flipH="1" rot="10800000">
                <a:off x="188667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4"/>
              <p:cNvSpPr/>
              <p:nvPr/>
            </p:nvSpPr>
            <p:spPr>
              <a:xfrm flipH="1" rot="10800000">
                <a:off x="210149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4"/>
              <p:cNvSpPr/>
              <p:nvPr/>
            </p:nvSpPr>
            <p:spPr>
              <a:xfrm flipH="1" rot="10800000">
                <a:off x="231631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4"/>
              <p:cNvSpPr/>
              <p:nvPr/>
            </p:nvSpPr>
            <p:spPr>
              <a:xfrm flipH="1" rot="10800000">
                <a:off x="253114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4"/>
              <p:cNvSpPr/>
              <p:nvPr/>
            </p:nvSpPr>
            <p:spPr>
              <a:xfrm flipH="1" rot="10800000">
                <a:off x="274596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4"/>
              <p:cNvSpPr/>
              <p:nvPr/>
            </p:nvSpPr>
            <p:spPr>
              <a:xfrm flipH="1" rot="10800000">
                <a:off x="296078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4"/>
              <p:cNvSpPr/>
              <p:nvPr/>
            </p:nvSpPr>
            <p:spPr>
              <a:xfrm flipH="1" rot="10800000">
                <a:off x="317561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4"/>
              <p:cNvSpPr/>
              <p:nvPr/>
            </p:nvSpPr>
            <p:spPr>
              <a:xfrm flipH="1" rot="10800000">
                <a:off x="339043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4"/>
              <p:cNvSpPr/>
              <p:nvPr/>
            </p:nvSpPr>
            <p:spPr>
              <a:xfrm flipH="1" rot="10800000">
                <a:off x="360525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4"/>
              <p:cNvSpPr/>
              <p:nvPr/>
            </p:nvSpPr>
            <p:spPr>
              <a:xfrm flipH="1" rot="10800000">
                <a:off x="382008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4"/>
              <p:cNvSpPr/>
              <p:nvPr/>
            </p:nvSpPr>
            <p:spPr>
              <a:xfrm flipH="1" rot="10800000">
                <a:off x="403490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4"/>
              <p:cNvSpPr/>
              <p:nvPr/>
            </p:nvSpPr>
            <p:spPr>
              <a:xfrm flipH="1" rot="10800000">
                <a:off x="424972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4"/>
              <p:cNvSpPr/>
              <p:nvPr/>
            </p:nvSpPr>
            <p:spPr>
              <a:xfrm flipH="1" rot="10800000">
                <a:off x="446455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4"/>
              <p:cNvSpPr/>
              <p:nvPr/>
            </p:nvSpPr>
            <p:spPr>
              <a:xfrm flipH="1" rot="10800000">
                <a:off x="467937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4"/>
              <p:cNvSpPr/>
              <p:nvPr/>
            </p:nvSpPr>
            <p:spPr>
              <a:xfrm flipH="1" rot="10800000">
                <a:off x="489419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4"/>
              <p:cNvSpPr/>
              <p:nvPr/>
            </p:nvSpPr>
            <p:spPr>
              <a:xfrm flipH="1" rot="10800000">
                <a:off x="510902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4"/>
              <p:cNvSpPr/>
              <p:nvPr/>
            </p:nvSpPr>
            <p:spPr>
              <a:xfrm flipH="1" rot="10800000">
                <a:off x="532384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4"/>
              <p:cNvSpPr/>
              <p:nvPr/>
            </p:nvSpPr>
            <p:spPr>
              <a:xfrm flipH="1" rot="10800000">
                <a:off x="553866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4"/>
              <p:cNvSpPr/>
              <p:nvPr/>
            </p:nvSpPr>
            <p:spPr>
              <a:xfrm flipH="1" rot="10800000">
                <a:off x="575349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4"/>
              <p:cNvSpPr/>
              <p:nvPr/>
            </p:nvSpPr>
            <p:spPr>
              <a:xfrm flipH="1" rot="10800000">
                <a:off x="596831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4"/>
              <p:cNvSpPr/>
              <p:nvPr/>
            </p:nvSpPr>
            <p:spPr>
              <a:xfrm flipH="1" rot="10800000">
                <a:off x="618313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4"/>
              <p:cNvSpPr/>
              <p:nvPr/>
            </p:nvSpPr>
            <p:spPr>
              <a:xfrm flipH="1" rot="10800000">
                <a:off x="639796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4"/>
              <p:cNvSpPr/>
              <p:nvPr/>
            </p:nvSpPr>
            <p:spPr>
              <a:xfrm flipH="1" rot="10800000">
                <a:off x="661278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4"/>
              <p:cNvSpPr/>
              <p:nvPr/>
            </p:nvSpPr>
            <p:spPr>
              <a:xfrm flipH="1" rot="10800000">
                <a:off x="682760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4"/>
              <p:cNvSpPr/>
              <p:nvPr/>
            </p:nvSpPr>
            <p:spPr>
              <a:xfrm flipH="1" rot="10800000">
                <a:off x="704243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4"/>
              <p:cNvSpPr/>
              <p:nvPr/>
            </p:nvSpPr>
            <p:spPr>
              <a:xfrm flipH="1" rot="10800000">
                <a:off x="725725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4"/>
              <p:cNvSpPr/>
              <p:nvPr/>
            </p:nvSpPr>
            <p:spPr>
              <a:xfrm flipH="1" rot="10800000">
                <a:off x="747207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4"/>
              <p:cNvSpPr/>
              <p:nvPr/>
            </p:nvSpPr>
            <p:spPr>
              <a:xfrm flipH="1" rot="10800000">
                <a:off x="768690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4"/>
              <p:cNvSpPr/>
              <p:nvPr/>
            </p:nvSpPr>
            <p:spPr>
              <a:xfrm flipH="1" rot="10800000">
                <a:off x="790172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4"/>
              <p:cNvSpPr/>
              <p:nvPr/>
            </p:nvSpPr>
            <p:spPr>
              <a:xfrm flipH="1" rot="10800000">
                <a:off x="8116546"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4"/>
              <p:cNvSpPr/>
              <p:nvPr/>
            </p:nvSpPr>
            <p:spPr>
              <a:xfrm flipH="1" rot="10800000">
                <a:off x="833137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4"/>
              <p:cNvSpPr/>
              <p:nvPr/>
            </p:nvSpPr>
            <p:spPr>
              <a:xfrm flipH="1" rot="10800000">
                <a:off x="854619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4"/>
              <p:cNvSpPr/>
              <p:nvPr/>
            </p:nvSpPr>
            <p:spPr>
              <a:xfrm flipH="1" rot="10800000">
                <a:off x="8761016"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4"/>
              <p:cNvSpPr/>
              <p:nvPr/>
            </p:nvSpPr>
            <p:spPr>
              <a:xfrm flipH="1" rot="10800000">
                <a:off x="897584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4"/>
              <p:cNvSpPr/>
              <p:nvPr/>
            </p:nvSpPr>
            <p:spPr>
              <a:xfrm flipH="1" rot="10800000">
                <a:off x="-46739"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4"/>
              <p:cNvSpPr/>
              <p:nvPr/>
            </p:nvSpPr>
            <p:spPr>
              <a:xfrm flipH="1" rot="10800000">
                <a:off x="16808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4"/>
              <p:cNvSpPr/>
              <p:nvPr/>
            </p:nvSpPr>
            <p:spPr>
              <a:xfrm flipH="1" rot="10800000">
                <a:off x="38290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4"/>
              <p:cNvSpPr/>
              <p:nvPr/>
            </p:nvSpPr>
            <p:spPr>
              <a:xfrm flipH="1" rot="10800000">
                <a:off x="59773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4"/>
              <p:cNvSpPr/>
              <p:nvPr/>
            </p:nvSpPr>
            <p:spPr>
              <a:xfrm flipH="1" rot="10800000">
                <a:off x="81255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4"/>
              <p:cNvSpPr/>
              <p:nvPr/>
            </p:nvSpPr>
            <p:spPr>
              <a:xfrm flipH="1" rot="10800000">
                <a:off x="102737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4"/>
              <p:cNvSpPr/>
              <p:nvPr/>
            </p:nvSpPr>
            <p:spPr>
              <a:xfrm flipH="1" rot="10800000">
                <a:off x="124220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4"/>
              <p:cNvSpPr/>
              <p:nvPr/>
            </p:nvSpPr>
            <p:spPr>
              <a:xfrm flipH="1" rot="10800000">
                <a:off x="145702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4"/>
              <p:cNvSpPr/>
              <p:nvPr/>
            </p:nvSpPr>
            <p:spPr>
              <a:xfrm flipH="1" rot="10800000">
                <a:off x="167184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4"/>
              <p:cNvSpPr/>
              <p:nvPr/>
            </p:nvSpPr>
            <p:spPr>
              <a:xfrm flipH="1" rot="10800000">
                <a:off x="188667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4"/>
              <p:cNvSpPr/>
              <p:nvPr/>
            </p:nvSpPr>
            <p:spPr>
              <a:xfrm flipH="1" rot="10800000">
                <a:off x="210149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4"/>
              <p:cNvSpPr/>
              <p:nvPr/>
            </p:nvSpPr>
            <p:spPr>
              <a:xfrm flipH="1" rot="10800000">
                <a:off x="231631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4"/>
              <p:cNvSpPr/>
              <p:nvPr/>
            </p:nvSpPr>
            <p:spPr>
              <a:xfrm flipH="1" rot="10800000">
                <a:off x="253114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4"/>
              <p:cNvSpPr/>
              <p:nvPr/>
            </p:nvSpPr>
            <p:spPr>
              <a:xfrm flipH="1" rot="10800000">
                <a:off x="274596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4"/>
              <p:cNvSpPr/>
              <p:nvPr/>
            </p:nvSpPr>
            <p:spPr>
              <a:xfrm flipH="1" rot="10800000">
                <a:off x="296078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4"/>
              <p:cNvSpPr/>
              <p:nvPr/>
            </p:nvSpPr>
            <p:spPr>
              <a:xfrm flipH="1" rot="10800000">
                <a:off x="317561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4"/>
              <p:cNvSpPr/>
              <p:nvPr/>
            </p:nvSpPr>
            <p:spPr>
              <a:xfrm flipH="1" rot="10800000">
                <a:off x="339043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4"/>
              <p:cNvSpPr/>
              <p:nvPr/>
            </p:nvSpPr>
            <p:spPr>
              <a:xfrm flipH="1" rot="10800000">
                <a:off x="360525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4"/>
              <p:cNvSpPr/>
              <p:nvPr/>
            </p:nvSpPr>
            <p:spPr>
              <a:xfrm flipH="1" rot="10800000">
                <a:off x="382008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4"/>
              <p:cNvSpPr/>
              <p:nvPr/>
            </p:nvSpPr>
            <p:spPr>
              <a:xfrm flipH="1" rot="10800000">
                <a:off x="403490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4"/>
              <p:cNvSpPr/>
              <p:nvPr/>
            </p:nvSpPr>
            <p:spPr>
              <a:xfrm flipH="1" rot="10800000">
                <a:off x="424972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4"/>
              <p:cNvSpPr/>
              <p:nvPr/>
            </p:nvSpPr>
            <p:spPr>
              <a:xfrm flipH="1" rot="10800000">
                <a:off x="446455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4"/>
              <p:cNvSpPr/>
              <p:nvPr/>
            </p:nvSpPr>
            <p:spPr>
              <a:xfrm flipH="1" rot="10800000">
                <a:off x="467937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4"/>
              <p:cNvSpPr/>
              <p:nvPr/>
            </p:nvSpPr>
            <p:spPr>
              <a:xfrm flipH="1" rot="10800000">
                <a:off x="489419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4"/>
              <p:cNvSpPr/>
              <p:nvPr/>
            </p:nvSpPr>
            <p:spPr>
              <a:xfrm flipH="1" rot="10800000">
                <a:off x="510902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4"/>
              <p:cNvSpPr/>
              <p:nvPr/>
            </p:nvSpPr>
            <p:spPr>
              <a:xfrm flipH="1" rot="10800000">
                <a:off x="532384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4"/>
              <p:cNvSpPr/>
              <p:nvPr/>
            </p:nvSpPr>
            <p:spPr>
              <a:xfrm flipH="1" rot="10800000">
                <a:off x="553866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4"/>
              <p:cNvSpPr/>
              <p:nvPr/>
            </p:nvSpPr>
            <p:spPr>
              <a:xfrm flipH="1" rot="10800000">
                <a:off x="575349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4"/>
              <p:cNvSpPr/>
              <p:nvPr/>
            </p:nvSpPr>
            <p:spPr>
              <a:xfrm flipH="1" rot="10800000">
                <a:off x="596831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4"/>
              <p:cNvSpPr/>
              <p:nvPr/>
            </p:nvSpPr>
            <p:spPr>
              <a:xfrm flipH="1" rot="10800000">
                <a:off x="618313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4"/>
              <p:cNvSpPr/>
              <p:nvPr/>
            </p:nvSpPr>
            <p:spPr>
              <a:xfrm flipH="1" rot="10800000">
                <a:off x="639796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4"/>
              <p:cNvSpPr/>
              <p:nvPr/>
            </p:nvSpPr>
            <p:spPr>
              <a:xfrm flipH="1" rot="10800000">
                <a:off x="661278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4"/>
              <p:cNvSpPr/>
              <p:nvPr/>
            </p:nvSpPr>
            <p:spPr>
              <a:xfrm flipH="1" rot="10800000">
                <a:off x="682760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4"/>
              <p:cNvSpPr/>
              <p:nvPr/>
            </p:nvSpPr>
            <p:spPr>
              <a:xfrm flipH="1" rot="10800000">
                <a:off x="704243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4"/>
              <p:cNvSpPr/>
              <p:nvPr/>
            </p:nvSpPr>
            <p:spPr>
              <a:xfrm flipH="1" rot="10800000">
                <a:off x="725725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4"/>
              <p:cNvSpPr/>
              <p:nvPr/>
            </p:nvSpPr>
            <p:spPr>
              <a:xfrm flipH="1" rot="10800000">
                <a:off x="747207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4"/>
              <p:cNvSpPr/>
              <p:nvPr/>
            </p:nvSpPr>
            <p:spPr>
              <a:xfrm flipH="1" rot="10800000">
                <a:off x="768690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4"/>
              <p:cNvSpPr/>
              <p:nvPr/>
            </p:nvSpPr>
            <p:spPr>
              <a:xfrm flipH="1" rot="10800000">
                <a:off x="790172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4"/>
              <p:cNvSpPr/>
              <p:nvPr/>
            </p:nvSpPr>
            <p:spPr>
              <a:xfrm flipH="1" rot="10800000">
                <a:off x="8116546"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4"/>
              <p:cNvSpPr/>
              <p:nvPr/>
            </p:nvSpPr>
            <p:spPr>
              <a:xfrm flipH="1" rot="10800000">
                <a:off x="833137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4"/>
              <p:cNvSpPr/>
              <p:nvPr/>
            </p:nvSpPr>
            <p:spPr>
              <a:xfrm flipH="1" rot="10800000">
                <a:off x="854619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4"/>
              <p:cNvSpPr/>
              <p:nvPr/>
            </p:nvSpPr>
            <p:spPr>
              <a:xfrm flipH="1" rot="10800000">
                <a:off x="8761016"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4"/>
              <p:cNvSpPr/>
              <p:nvPr/>
            </p:nvSpPr>
            <p:spPr>
              <a:xfrm flipH="1" rot="10800000">
                <a:off x="897584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4"/>
              <p:cNvSpPr/>
              <p:nvPr/>
            </p:nvSpPr>
            <p:spPr>
              <a:xfrm flipH="1" rot="10800000">
                <a:off x="-46739"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4"/>
              <p:cNvSpPr/>
              <p:nvPr/>
            </p:nvSpPr>
            <p:spPr>
              <a:xfrm flipH="1" rot="10800000">
                <a:off x="16808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4"/>
              <p:cNvSpPr/>
              <p:nvPr/>
            </p:nvSpPr>
            <p:spPr>
              <a:xfrm flipH="1" rot="10800000">
                <a:off x="38290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4"/>
              <p:cNvSpPr/>
              <p:nvPr/>
            </p:nvSpPr>
            <p:spPr>
              <a:xfrm flipH="1" rot="10800000">
                <a:off x="59773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4"/>
              <p:cNvSpPr/>
              <p:nvPr/>
            </p:nvSpPr>
            <p:spPr>
              <a:xfrm flipH="1" rot="10800000">
                <a:off x="81255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4"/>
              <p:cNvSpPr/>
              <p:nvPr/>
            </p:nvSpPr>
            <p:spPr>
              <a:xfrm flipH="1" rot="10800000">
                <a:off x="102737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4"/>
              <p:cNvSpPr/>
              <p:nvPr/>
            </p:nvSpPr>
            <p:spPr>
              <a:xfrm flipH="1" rot="10800000">
                <a:off x="124220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4"/>
              <p:cNvSpPr/>
              <p:nvPr/>
            </p:nvSpPr>
            <p:spPr>
              <a:xfrm flipH="1" rot="10800000">
                <a:off x="145702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4"/>
              <p:cNvSpPr/>
              <p:nvPr/>
            </p:nvSpPr>
            <p:spPr>
              <a:xfrm flipH="1" rot="10800000">
                <a:off x="167184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4"/>
              <p:cNvSpPr/>
              <p:nvPr/>
            </p:nvSpPr>
            <p:spPr>
              <a:xfrm flipH="1" rot="10800000">
                <a:off x="188667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4"/>
              <p:cNvSpPr/>
              <p:nvPr/>
            </p:nvSpPr>
            <p:spPr>
              <a:xfrm flipH="1" rot="10800000">
                <a:off x="210149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4"/>
              <p:cNvSpPr/>
              <p:nvPr/>
            </p:nvSpPr>
            <p:spPr>
              <a:xfrm flipH="1" rot="10800000">
                <a:off x="231631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4"/>
              <p:cNvSpPr/>
              <p:nvPr/>
            </p:nvSpPr>
            <p:spPr>
              <a:xfrm flipH="1" rot="10800000">
                <a:off x="253114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4"/>
              <p:cNvSpPr/>
              <p:nvPr/>
            </p:nvSpPr>
            <p:spPr>
              <a:xfrm flipH="1" rot="10800000">
                <a:off x="274596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4"/>
              <p:cNvSpPr/>
              <p:nvPr/>
            </p:nvSpPr>
            <p:spPr>
              <a:xfrm flipH="1" rot="10800000">
                <a:off x="296078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4"/>
              <p:cNvSpPr/>
              <p:nvPr/>
            </p:nvSpPr>
            <p:spPr>
              <a:xfrm flipH="1" rot="10800000">
                <a:off x="317561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4"/>
              <p:cNvSpPr/>
              <p:nvPr/>
            </p:nvSpPr>
            <p:spPr>
              <a:xfrm flipH="1" rot="10800000">
                <a:off x="339043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4"/>
              <p:cNvSpPr/>
              <p:nvPr/>
            </p:nvSpPr>
            <p:spPr>
              <a:xfrm flipH="1" rot="10800000">
                <a:off x="360525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4"/>
              <p:cNvSpPr/>
              <p:nvPr/>
            </p:nvSpPr>
            <p:spPr>
              <a:xfrm flipH="1" rot="10800000">
                <a:off x="382008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4"/>
              <p:cNvSpPr/>
              <p:nvPr/>
            </p:nvSpPr>
            <p:spPr>
              <a:xfrm flipH="1" rot="10800000">
                <a:off x="403490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4"/>
              <p:cNvSpPr/>
              <p:nvPr/>
            </p:nvSpPr>
            <p:spPr>
              <a:xfrm flipH="1" rot="10800000">
                <a:off x="424972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4"/>
              <p:cNvSpPr/>
              <p:nvPr/>
            </p:nvSpPr>
            <p:spPr>
              <a:xfrm flipH="1" rot="10800000">
                <a:off x="446455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4"/>
              <p:cNvSpPr/>
              <p:nvPr/>
            </p:nvSpPr>
            <p:spPr>
              <a:xfrm flipH="1" rot="10800000">
                <a:off x="467937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4"/>
              <p:cNvSpPr/>
              <p:nvPr/>
            </p:nvSpPr>
            <p:spPr>
              <a:xfrm flipH="1" rot="10800000">
                <a:off x="489419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4"/>
              <p:cNvSpPr/>
              <p:nvPr/>
            </p:nvSpPr>
            <p:spPr>
              <a:xfrm flipH="1" rot="10800000">
                <a:off x="510902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4"/>
              <p:cNvSpPr/>
              <p:nvPr/>
            </p:nvSpPr>
            <p:spPr>
              <a:xfrm flipH="1" rot="10800000">
                <a:off x="532384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4"/>
              <p:cNvSpPr/>
              <p:nvPr/>
            </p:nvSpPr>
            <p:spPr>
              <a:xfrm flipH="1" rot="10800000">
                <a:off x="553866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4"/>
              <p:cNvSpPr/>
              <p:nvPr/>
            </p:nvSpPr>
            <p:spPr>
              <a:xfrm flipH="1" rot="10800000">
                <a:off x="575349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4"/>
              <p:cNvSpPr/>
              <p:nvPr/>
            </p:nvSpPr>
            <p:spPr>
              <a:xfrm flipH="1" rot="10800000">
                <a:off x="596831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4"/>
              <p:cNvSpPr/>
              <p:nvPr/>
            </p:nvSpPr>
            <p:spPr>
              <a:xfrm flipH="1" rot="10800000">
                <a:off x="618313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4"/>
              <p:cNvSpPr/>
              <p:nvPr/>
            </p:nvSpPr>
            <p:spPr>
              <a:xfrm flipH="1" rot="10800000">
                <a:off x="639796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4"/>
              <p:cNvSpPr/>
              <p:nvPr/>
            </p:nvSpPr>
            <p:spPr>
              <a:xfrm flipH="1" rot="10800000">
                <a:off x="661278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4"/>
              <p:cNvSpPr/>
              <p:nvPr/>
            </p:nvSpPr>
            <p:spPr>
              <a:xfrm flipH="1" rot="10800000">
                <a:off x="682760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4"/>
              <p:cNvSpPr/>
              <p:nvPr/>
            </p:nvSpPr>
            <p:spPr>
              <a:xfrm flipH="1" rot="10800000">
                <a:off x="704243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4"/>
              <p:cNvSpPr/>
              <p:nvPr/>
            </p:nvSpPr>
            <p:spPr>
              <a:xfrm flipH="1" rot="10800000">
                <a:off x="725725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4"/>
              <p:cNvSpPr/>
              <p:nvPr/>
            </p:nvSpPr>
            <p:spPr>
              <a:xfrm flipH="1" rot="10800000">
                <a:off x="747207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4"/>
              <p:cNvSpPr/>
              <p:nvPr/>
            </p:nvSpPr>
            <p:spPr>
              <a:xfrm flipH="1" rot="10800000">
                <a:off x="768690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4"/>
              <p:cNvSpPr/>
              <p:nvPr/>
            </p:nvSpPr>
            <p:spPr>
              <a:xfrm flipH="1" rot="10800000">
                <a:off x="790172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4"/>
              <p:cNvSpPr/>
              <p:nvPr/>
            </p:nvSpPr>
            <p:spPr>
              <a:xfrm flipH="1" rot="10800000">
                <a:off x="8116546"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4"/>
              <p:cNvSpPr/>
              <p:nvPr/>
            </p:nvSpPr>
            <p:spPr>
              <a:xfrm flipH="1" rot="10800000">
                <a:off x="833137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4"/>
              <p:cNvSpPr/>
              <p:nvPr/>
            </p:nvSpPr>
            <p:spPr>
              <a:xfrm flipH="1" rot="10800000">
                <a:off x="854619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4"/>
              <p:cNvSpPr/>
              <p:nvPr/>
            </p:nvSpPr>
            <p:spPr>
              <a:xfrm flipH="1" rot="10800000">
                <a:off x="8761016"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4"/>
              <p:cNvSpPr/>
              <p:nvPr/>
            </p:nvSpPr>
            <p:spPr>
              <a:xfrm flipH="1" rot="10800000">
                <a:off x="897584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4"/>
              <p:cNvSpPr/>
              <p:nvPr/>
            </p:nvSpPr>
            <p:spPr>
              <a:xfrm flipH="1" rot="10800000">
                <a:off x="-46739"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4"/>
              <p:cNvSpPr/>
              <p:nvPr/>
            </p:nvSpPr>
            <p:spPr>
              <a:xfrm flipH="1" rot="10800000">
                <a:off x="16808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4"/>
              <p:cNvSpPr/>
              <p:nvPr/>
            </p:nvSpPr>
            <p:spPr>
              <a:xfrm flipH="1" rot="10800000">
                <a:off x="38290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4"/>
              <p:cNvSpPr/>
              <p:nvPr/>
            </p:nvSpPr>
            <p:spPr>
              <a:xfrm flipH="1" rot="10800000">
                <a:off x="59773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4"/>
              <p:cNvSpPr/>
              <p:nvPr/>
            </p:nvSpPr>
            <p:spPr>
              <a:xfrm flipH="1" rot="10800000">
                <a:off x="81255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4"/>
              <p:cNvSpPr/>
              <p:nvPr/>
            </p:nvSpPr>
            <p:spPr>
              <a:xfrm flipH="1" rot="10800000">
                <a:off x="102737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4"/>
              <p:cNvSpPr/>
              <p:nvPr/>
            </p:nvSpPr>
            <p:spPr>
              <a:xfrm flipH="1" rot="10800000">
                <a:off x="124220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4"/>
              <p:cNvSpPr/>
              <p:nvPr/>
            </p:nvSpPr>
            <p:spPr>
              <a:xfrm flipH="1" rot="10800000">
                <a:off x="145702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4"/>
              <p:cNvSpPr/>
              <p:nvPr/>
            </p:nvSpPr>
            <p:spPr>
              <a:xfrm flipH="1" rot="10800000">
                <a:off x="167184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4"/>
              <p:cNvSpPr/>
              <p:nvPr/>
            </p:nvSpPr>
            <p:spPr>
              <a:xfrm flipH="1" rot="10800000">
                <a:off x="188667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4"/>
              <p:cNvSpPr/>
              <p:nvPr/>
            </p:nvSpPr>
            <p:spPr>
              <a:xfrm flipH="1" rot="10800000">
                <a:off x="210149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4"/>
              <p:cNvSpPr/>
              <p:nvPr/>
            </p:nvSpPr>
            <p:spPr>
              <a:xfrm flipH="1" rot="10800000">
                <a:off x="231631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4"/>
              <p:cNvSpPr/>
              <p:nvPr/>
            </p:nvSpPr>
            <p:spPr>
              <a:xfrm flipH="1" rot="10800000">
                <a:off x="253114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4"/>
              <p:cNvSpPr/>
              <p:nvPr/>
            </p:nvSpPr>
            <p:spPr>
              <a:xfrm flipH="1" rot="10800000">
                <a:off x="274596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4"/>
              <p:cNvSpPr/>
              <p:nvPr/>
            </p:nvSpPr>
            <p:spPr>
              <a:xfrm flipH="1" rot="10800000">
                <a:off x="296078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4"/>
              <p:cNvSpPr/>
              <p:nvPr/>
            </p:nvSpPr>
            <p:spPr>
              <a:xfrm flipH="1" rot="10800000">
                <a:off x="317561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4"/>
              <p:cNvSpPr/>
              <p:nvPr/>
            </p:nvSpPr>
            <p:spPr>
              <a:xfrm flipH="1" rot="10800000">
                <a:off x="339043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4"/>
              <p:cNvSpPr/>
              <p:nvPr/>
            </p:nvSpPr>
            <p:spPr>
              <a:xfrm flipH="1" rot="10800000">
                <a:off x="360525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4"/>
              <p:cNvSpPr/>
              <p:nvPr/>
            </p:nvSpPr>
            <p:spPr>
              <a:xfrm flipH="1" rot="10800000">
                <a:off x="382008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4"/>
              <p:cNvSpPr/>
              <p:nvPr/>
            </p:nvSpPr>
            <p:spPr>
              <a:xfrm flipH="1" rot="10800000">
                <a:off x="403490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4"/>
              <p:cNvSpPr/>
              <p:nvPr/>
            </p:nvSpPr>
            <p:spPr>
              <a:xfrm flipH="1" rot="10800000">
                <a:off x="424972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4"/>
              <p:cNvSpPr/>
              <p:nvPr/>
            </p:nvSpPr>
            <p:spPr>
              <a:xfrm flipH="1" rot="10800000">
                <a:off x="446455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4"/>
              <p:cNvSpPr/>
              <p:nvPr/>
            </p:nvSpPr>
            <p:spPr>
              <a:xfrm flipH="1" rot="10800000">
                <a:off x="467937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4"/>
              <p:cNvSpPr/>
              <p:nvPr/>
            </p:nvSpPr>
            <p:spPr>
              <a:xfrm flipH="1" rot="10800000">
                <a:off x="489419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4"/>
              <p:cNvSpPr/>
              <p:nvPr/>
            </p:nvSpPr>
            <p:spPr>
              <a:xfrm flipH="1" rot="10800000">
                <a:off x="510902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4"/>
              <p:cNvSpPr/>
              <p:nvPr/>
            </p:nvSpPr>
            <p:spPr>
              <a:xfrm flipH="1" rot="10800000">
                <a:off x="532384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4"/>
              <p:cNvSpPr/>
              <p:nvPr/>
            </p:nvSpPr>
            <p:spPr>
              <a:xfrm flipH="1" rot="10800000">
                <a:off x="553866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4"/>
              <p:cNvSpPr/>
              <p:nvPr/>
            </p:nvSpPr>
            <p:spPr>
              <a:xfrm flipH="1" rot="10800000">
                <a:off x="575349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4"/>
              <p:cNvSpPr/>
              <p:nvPr/>
            </p:nvSpPr>
            <p:spPr>
              <a:xfrm flipH="1" rot="10800000">
                <a:off x="596831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4"/>
              <p:cNvSpPr/>
              <p:nvPr/>
            </p:nvSpPr>
            <p:spPr>
              <a:xfrm flipH="1" rot="10800000">
                <a:off x="618313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4"/>
              <p:cNvSpPr/>
              <p:nvPr/>
            </p:nvSpPr>
            <p:spPr>
              <a:xfrm flipH="1" rot="10800000">
                <a:off x="639796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4"/>
              <p:cNvSpPr/>
              <p:nvPr/>
            </p:nvSpPr>
            <p:spPr>
              <a:xfrm flipH="1" rot="10800000">
                <a:off x="661278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4"/>
              <p:cNvSpPr/>
              <p:nvPr/>
            </p:nvSpPr>
            <p:spPr>
              <a:xfrm flipH="1" rot="10800000">
                <a:off x="682760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4"/>
              <p:cNvSpPr/>
              <p:nvPr/>
            </p:nvSpPr>
            <p:spPr>
              <a:xfrm flipH="1" rot="10800000">
                <a:off x="704243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4"/>
              <p:cNvSpPr/>
              <p:nvPr/>
            </p:nvSpPr>
            <p:spPr>
              <a:xfrm flipH="1" rot="10800000">
                <a:off x="725725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4"/>
              <p:cNvSpPr/>
              <p:nvPr/>
            </p:nvSpPr>
            <p:spPr>
              <a:xfrm flipH="1" rot="10800000">
                <a:off x="747207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4"/>
              <p:cNvSpPr/>
              <p:nvPr/>
            </p:nvSpPr>
            <p:spPr>
              <a:xfrm flipH="1" rot="10800000">
                <a:off x="768690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4"/>
              <p:cNvSpPr/>
              <p:nvPr/>
            </p:nvSpPr>
            <p:spPr>
              <a:xfrm flipH="1" rot="10800000">
                <a:off x="790172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4"/>
              <p:cNvSpPr/>
              <p:nvPr/>
            </p:nvSpPr>
            <p:spPr>
              <a:xfrm flipH="1" rot="10800000">
                <a:off x="8116546"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4"/>
              <p:cNvSpPr/>
              <p:nvPr/>
            </p:nvSpPr>
            <p:spPr>
              <a:xfrm flipH="1" rot="10800000">
                <a:off x="833137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4"/>
              <p:cNvSpPr/>
              <p:nvPr/>
            </p:nvSpPr>
            <p:spPr>
              <a:xfrm flipH="1" rot="10800000">
                <a:off x="854619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4"/>
              <p:cNvSpPr/>
              <p:nvPr/>
            </p:nvSpPr>
            <p:spPr>
              <a:xfrm flipH="1" rot="10800000">
                <a:off x="8761016"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4"/>
              <p:cNvSpPr/>
              <p:nvPr/>
            </p:nvSpPr>
            <p:spPr>
              <a:xfrm flipH="1" rot="10800000">
                <a:off x="897584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4"/>
              <p:cNvSpPr/>
              <p:nvPr/>
            </p:nvSpPr>
            <p:spPr>
              <a:xfrm flipH="1" rot="10800000">
                <a:off x="-46739"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4"/>
              <p:cNvSpPr/>
              <p:nvPr/>
            </p:nvSpPr>
            <p:spPr>
              <a:xfrm flipH="1" rot="10800000">
                <a:off x="16808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4"/>
              <p:cNvSpPr/>
              <p:nvPr/>
            </p:nvSpPr>
            <p:spPr>
              <a:xfrm flipH="1" rot="10800000">
                <a:off x="38290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4"/>
              <p:cNvSpPr/>
              <p:nvPr/>
            </p:nvSpPr>
            <p:spPr>
              <a:xfrm flipH="1" rot="10800000">
                <a:off x="59773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4"/>
              <p:cNvSpPr/>
              <p:nvPr/>
            </p:nvSpPr>
            <p:spPr>
              <a:xfrm flipH="1" rot="10800000">
                <a:off x="81255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4"/>
              <p:cNvSpPr/>
              <p:nvPr/>
            </p:nvSpPr>
            <p:spPr>
              <a:xfrm flipH="1" rot="10800000">
                <a:off x="102737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4"/>
              <p:cNvSpPr/>
              <p:nvPr/>
            </p:nvSpPr>
            <p:spPr>
              <a:xfrm flipH="1" rot="10800000">
                <a:off x="124220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4"/>
              <p:cNvSpPr/>
              <p:nvPr/>
            </p:nvSpPr>
            <p:spPr>
              <a:xfrm flipH="1" rot="10800000">
                <a:off x="145702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4"/>
              <p:cNvSpPr/>
              <p:nvPr/>
            </p:nvSpPr>
            <p:spPr>
              <a:xfrm flipH="1" rot="10800000">
                <a:off x="167184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4"/>
              <p:cNvSpPr/>
              <p:nvPr/>
            </p:nvSpPr>
            <p:spPr>
              <a:xfrm flipH="1" rot="10800000">
                <a:off x="188667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4"/>
              <p:cNvSpPr/>
              <p:nvPr/>
            </p:nvSpPr>
            <p:spPr>
              <a:xfrm flipH="1" rot="10800000">
                <a:off x="210149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4"/>
              <p:cNvSpPr/>
              <p:nvPr/>
            </p:nvSpPr>
            <p:spPr>
              <a:xfrm flipH="1" rot="10800000">
                <a:off x="231631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4"/>
              <p:cNvSpPr/>
              <p:nvPr/>
            </p:nvSpPr>
            <p:spPr>
              <a:xfrm flipH="1" rot="10800000">
                <a:off x="253114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4"/>
              <p:cNvSpPr/>
              <p:nvPr/>
            </p:nvSpPr>
            <p:spPr>
              <a:xfrm flipH="1" rot="10800000">
                <a:off x="274596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4"/>
              <p:cNvSpPr/>
              <p:nvPr/>
            </p:nvSpPr>
            <p:spPr>
              <a:xfrm flipH="1" rot="10800000">
                <a:off x="296078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4"/>
              <p:cNvSpPr/>
              <p:nvPr/>
            </p:nvSpPr>
            <p:spPr>
              <a:xfrm flipH="1" rot="10800000">
                <a:off x="317561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4"/>
              <p:cNvSpPr/>
              <p:nvPr/>
            </p:nvSpPr>
            <p:spPr>
              <a:xfrm flipH="1" rot="10800000">
                <a:off x="339043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4"/>
              <p:cNvSpPr/>
              <p:nvPr/>
            </p:nvSpPr>
            <p:spPr>
              <a:xfrm flipH="1" rot="10800000">
                <a:off x="360525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4"/>
              <p:cNvSpPr/>
              <p:nvPr/>
            </p:nvSpPr>
            <p:spPr>
              <a:xfrm flipH="1" rot="10800000">
                <a:off x="382008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4"/>
              <p:cNvSpPr/>
              <p:nvPr/>
            </p:nvSpPr>
            <p:spPr>
              <a:xfrm flipH="1" rot="10800000">
                <a:off x="403490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4"/>
              <p:cNvSpPr/>
              <p:nvPr/>
            </p:nvSpPr>
            <p:spPr>
              <a:xfrm flipH="1" rot="10800000">
                <a:off x="424972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4"/>
              <p:cNvSpPr/>
              <p:nvPr/>
            </p:nvSpPr>
            <p:spPr>
              <a:xfrm flipH="1" rot="10800000">
                <a:off x="446455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4"/>
              <p:cNvSpPr/>
              <p:nvPr/>
            </p:nvSpPr>
            <p:spPr>
              <a:xfrm flipH="1" rot="10800000">
                <a:off x="467937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4"/>
              <p:cNvSpPr/>
              <p:nvPr/>
            </p:nvSpPr>
            <p:spPr>
              <a:xfrm flipH="1" rot="10800000">
                <a:off x="489419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4"/>
              <p:cNvSpPr/>
              <p:nvPr/>
            </p:nvSpPr>
            <p:spPr>
              <a:xfrm flipH="1" rot="10800000">
                <a:off x="510902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4"/>
              <p:cNvSpPr/>
              <p:nvPr/>
            </p:nvSpPr>
            <p:spPr>
              <a:xfrm flipH="1" rot="10800000">
                <a:off x="532384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4"/>
              <p:cNvSpPr/>
              <p:nvPr/>
            </p:nvSpPr>
            <p:spPr>
              <a:xfrm flipH="1" rot="10800000">
                <a:off x="553866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4"/>
              <p:cNvSpPr/>
              <p:nvPr/>
            </p:nvSpPr>
            <p:spPr>
              <a:xfrm flipH="1" rot="10800000">
                <a:off x="575349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4"/>
              <p:cNvSpPr/>
              <p:nvPr/>
            </p:nvSpPr>
            <p:spPr>
              <a:xfrm flipH="1" rot="10800000">
                <a:off x="596831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4"/>
              <p:cNvSpPr/>
              <p:nvPr/>
            </p:nvSpPr>
            <p:spPr>
              <a:xfrm flipH="1" rot="10800000">
                <a:off x="618313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4"/>
              <p:cNvSpPr/>
              <p:nvPr/>
            </p:nvSpPr>
            <p:spPr>
              <a:xfrm flipH="1" rot="10800000">
                <a:off x="639796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4"/>
              <p:cNvSpPr/>
              <p:nvPr/>
            </p:nvSpPr>
            <p:spPr>
              <a:xfrm flipH="1" rot="10800000">
                <a:off x="661278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4"/>
              <p:cNvSpPr/>
              <p:nvPr/>
            </p:nvSpPr>
            <p:spPr>
              <a:xfrm flipH="1" rot="10800000">
                <a:off x="682760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4"/>
              <p:cNvSpPr/>
              <p:nvPr/>
            </p:nvSpPr>
            <p:spPr>
              <a:xfrm flipH="1" rot="10800000">
                <a:off x="704243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4"/>
              <p:cNvSpPr/>
              <p:nvPr/>
            </p:nvSpPr>
            <p:spPr>
              <a:xfrm flipH="1" rot="10800000">
                <a:off x="725725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4"/>
              <p:cNvSpPr/>
              <p:nvPr/>
            </p:nvSpPr>
            <p:spPr>
              <a:xfrm flipH="1" rot="10800000">
                <a:off x="747207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4"/>
              <p:cNvSpPr/>
              <p:nvPr/>
            </p:nvSpPr>
            <p:spPr>
              <a:xfrm flipH="1" rot="10800000">
                <a:off x="768690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4"/>
              <p:cNvSpPr/>
              <p:nvPr/>
            </p:nvSpPr>
            <p:spPr>
              <a:xfrm flipH="1" rot="10800000">
                <a:off x="790172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4"/>
              <p:cNvSpPr/>
              <p:nvPr/>
            </p:nvSpPr>
            <p:spPr>
              <a:xfrm flipH="1" rot="10800000">
                <a:off x="8116546"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4"/>
              <p:cNvSpPr/>
              <p:nvPr/>
            </p:nvSpPr>
            <p:spPr>
              <a:xfrm flipH="1" rot="10800000">
                <a:off x="833137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4"/>
              <p:cNvSpPr/>
              <p:nvPr/>
            </p:nvSpPr>
            <p:spPr>
              <a:xfrm flipH="1" rot="10800000">
                <a:off x="854619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4"/>
              <p:cNvSpPr/>
              <p:nvPr/>
            </p:nvSpPr>
            <p:spPr>
              <a:xfrm flipH="1" rot="10800000">
                <a:off x="8761016"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4"/>
              <p:cNvSpPr/>
              <p:nvPr/>
            </p:nvSpPr>
            <p:spPr>
              <a:xfrm flipH="1" rot="10800000">
                <a:off x="897584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4"/>
              <p:cNvSpPr/>
              <p:nvPr/>
            </p:nvSpPr>
            <p:spPr>
              <a:xfrm flipH="1" rot="10800000">
                <a:off x="-46739"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4"/>
              <p:cNvSpPr/>
              <p:nvPr/>
            </p:nvSpPr>
            <p:spPr>
              <a:xfrm flipH="1" rot="10800000">
                <a:off x="16808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4"/>
              <p:cNvSpPr/>
              <p:nvPr/>
            </p:nvSpPr>
            <p:spPr>
              <a:xfrm flipH="1" rot="10800000">
                <a:off x="38290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4"/>
              <p:cNvSpPr/>
              <p:nvPr/>
            </p:nvSpPr>
            <p:spPr>
              <a:xfrm flipH="1" rot="10800000">
                <a:off x="59773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4"/>
              <p:cNvSpPr/>
              <p:nvPr/>
            </p:nvSpPr>
            <p:spPr>
              <a:xfrm flipH="1" rot="10800000">
                <a:off x="81255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4"/>
              <p:cNvSpPr/>
              <p:nvPr/>
            </p:nvSpPr>
            <p:spPr>
              <a:xfrm flipH="1" rot="10800000">
                <a:off x="102737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4"/>
              <p:cNvSpPr/>
              <p:nvPr/>
            </p:nvSpPr>
            <p:spPr>
              <a:xfrm flipH="1" rot="10800000">
                <a:off x="124220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4"/>
              <p:cNvSpPr/>
              <p:nvPr/>
            </p:nvSpPr>
            <p:spPr>
              <a:xfrm flipH="1" rot="10800000">
                <a:off x="145702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4"/>
              <p:cNvSpPr/>
              <p:nvPr/>
            </p:nvSpPr>
            <p:spPr>
              <a:xfrm flipH="1" rot="10800000">
                <a:off x="167184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4"/>
              <p:cNvSpPr/>
              <p:nvPr/>
            </p:nvSpPr>
            <p:spPr>
              <a:xfrm flipH="1" rot="10800000">
                <a:off x="188667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4"/>
              <p:cNvSpPr/>
              <p:nvPr/>
            </p:nvSpPr>
            <p:spPr>
              <a:xfrm flipH="1" rot="10800000">
                <a:off x="210149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4"/>
              <p:cNvSpPr/>
              <p:nvPr/>
            </p:nvSpPr>
            <p:spPr>
              <a:xfrm flipH="1" rot="10800000">
                <a:off x="231631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4"/>
              <p:cNvSpPr/>
              <p:nvPr/>
            </p:nvSpPr>
            <p:spPr>
              <a:xfrm flipH="1" rot="10800000">
                <a:off x="253114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4"/>
              <p:cNvSpPr/>
              <p:nvPr/>
            </p:nvSpPr>
            <p:spPr>
              <a:xfrm flipH="1" rot="10800000">
                <a:off x="274596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4"/>
              <p:cNvSpPr/>
              <p:nvPr/>
            </p:nvSpPr>
            <p:spPr>
              <a:xfrm flipH="1" rot="10800000">
                <a:off x="296078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4"/>
              <p:cNvSpPr/>
              <p:nvPr/>
            </p:nvSpPr>
            <p:spPr>
              <a:xfrm flipH="1" rot="10800000">
                <a:off x="317561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4"/>
              <p:cNvSpPr/>
              <p:nvPr/>
            </p:nvSpPr>
            <p:spPr>
              <a:xfrm flipH="1" rot="10800000">
                <a:off x="339043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4"/>
              <p:cNvSpPr/>
              <p:nvPr/>
            </p:nvSpPr>
            <p:spPr>
              <a:xfrm flipH="1" rot="10800000">
                <a:off x="360525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4"/>
              <p:cNvSpPr/>
              <p:nvPr/>
            </p:nvSpPr>
            <p:spPr>
              <a:xfrm flipH="1" rot="10800000">
                <a:off x="382008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4"/>
              <p:cNvSpPr/>
              <p:nvPr/>
            </p:nvSpPr>
            <p:spPr>
              <a:xfrm flipH="1" rot="10800000">
                <a:off x="403490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4"/>
              <p:cNvSpPr/>
              <p:nvPr/>
            </p:nvSpPr>
            <p:spPr>
              <a:xfrm flipH="1" rot="10800000">
                <a:off x="424972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4"/>
              <p:cNvSpPr/>
              <p:nvPr/>
            </p:nvSpPr>
            <p:spPr>
              <a:xfrm flipH="1" rot="10800000">
                <a:off x="446455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4"/>
              <p:cNvSpPr/>
              <p:nvPr/>
            </p:nvSpPr>
            <p:spPr>
              <a:xfrm flipH="1" rot="10800000">
                <a:off x="467937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4"/>
              <p:cNvSpPr/>
              <p:nvPr/>
            </p:nvSpPr>
            <p:spPr>
              <a:xfrm flipH="1" rot="10800000">
                <a:off x="489419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4"/>
              <p:cNvSpPr/>
              <p:nvPr/>
            </p:nvSpPr>
            <p:spPr>
              <a:xfrm flipH="1" rot="10800000">
                <a:off x="510902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4"/>
              <p:cNvSpPr/>
              <p:nvPr/>
            </p:nvSpPr>
            <p:spPr>
              <a:xfrm flipH="1" rot="10800000">
                <a:off x="532384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4"/>
              <p:cNvSpPr/>
              <p:nvPr/>
            </p:nvSpPr>
            <p:spPr>
              <a:xfrm flipH="1" rot="10800000">
                <a:off x="553866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4"/>
              <p:cNvSpPr/>
              <p:nvPr/>
            </p:nvSpPr>
            <p:spPr>
              <a:xfrm flipH="1" rot="10800000">
                <a:off x="575349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4"/>
              <p:cNvSpPr/>
              <p:nvPr/>
            </p:nvSpPr>
            <p:spPr>
              <a:xfrm flipH="1" rot="10800000">
                <a:off x="596831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4"/>
              <p:cNvSpPr/>
              <p:nvPr/>
            </p:nvSpPr>
            <p:spPr>
              <a:xfrm flipH="1" rot="10800000">
                <a:off x="618313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4"/>
              <p:cNvSpPr/>
              <p:nvPr/>
            </p:nvSpPr>
            <p:spPr>
              <a:xfrm flipH="1" rot="10800000">
                <a:off x="639796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4"/>
              <p:cNvSpPr/>
              <p:nvPr/>
            </p:nvSpPr>
            <p:spPr>
              <a:xfrm flipH="1" rot="10800000">
                <a:off x="661278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4"/>
              <p:cNvSpPr/>
              <p:nvPr/>
            </p:nvSpPr>
            <p:spPr>
              <a:xfrm flipH="1" rot="10800000">
                <a:off x="682760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4"/>
              <p:cNvSpPr/>
              <p:nvPr/>
            </p:nvSpPr>
            <p:spPr>
              <a:xfrm flipH="1" rot="10800000">
                <a:off x="704243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4"/>
              <p:cNvSpPr/>
              <p:nvPr/>
            </p:nvSpPr>
            <p:spPr>
              <a:xfrm flipH="1" rot="10800000">
                <a:off x="725725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4"/>
              <p:cNvSpPr/>
              <p:nvPr/>
            </p:nvSpPr>
            <p:spPr>
              <a:xfrm flipH="1" rot="10800000">
                <a:off x="747207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4"/>
              <p:cNvSpPr/>
              <p:nvPr/>
            </p:nvSpPr>
            <p:spPr>
              <a:xfrm flipH="1" rot="10800000">
                <a:off x="768690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4"/>
              <p:cNvSpPr/>
              <p:nvPr/>
            </p:nvSpPr>
            <p:spPr>
              <a:xfrm flipH="1" rot="10800000">
                <a:off x="790172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4"/>
              <p:cNvSpPr/>
              <p:nvPr/>
            </p:nvSpPr>
            <p:spPr>
              <a:xfrm flipH="1" rot="10800000">
                <a:off x="8116546"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4"/>
              <p:cNvSpPr/>
              <p:nvPr/>
            </p:nvSpPr>
            <p:spPr>
              <a:xfrm flipH="1" rot="10800000">
                <a:off x="833137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4"/>
              <p:cNvSpPr/>
              <p:nvPr/>
            </p:nvSpPr>
            <p:spPr>
              <a:xfrm flipH="1" rot="10800000">
                <a:off x="854619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4"/>
              <p:cNvSpPr/>
              <p:nvPr/>
            </p:nvSpPr>
            <p:spPr>
              <a:xfrm flipH="1" rot="10800000">
                <a:off x="8761016"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4"/>
              <p:cNvSpPr/>
              <p:nvPr/>
            </p:nvSpPr>
            <p:spPr>
              <a:xfrm flipH="1" rot="10800000">
                <a:off x="897584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4"/>
              <p:cNvSpPr/>
              <p:nvPr/>
            </p:nvSpPr>
            <p:spPr>
              <a:xfrm flipH="1" rot="10800000">
                <a:off x="-46739"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4"/>
              <p:cNvSpPr/>
              <p:nvPr/>
            </p:nvSpPr>
            <p:spPr>
              <a:xfrm flipH="1" rot="10800000">
                <a:off x="16808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4"/>
              <p:cNvSpPr/>
              <p:nvPr/>
            </p:nvSpPr>
            <p:spPr>
              <a:xfrm flipH="1" rot="10800000">
                <a:off x="38290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4"/>
              <p:cNvSpPr/>
              <p:nvPr/>
            </p:nvSpPr>
            <p:spPr>
              <a:xfrm flipH="1" rot="10800000">
                <a:off x="59773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4"/>
              <p:cNvSpPr/>
              <p:nvPr/>
            </p:nvSpPr>
            <p:spPr>
              <a:xfrm flipH="1" rot="10800000">
                <a:off x="81255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4"/>
              <p:cNvSpPr/>
              <p:nvPr/>
            </p:nvSpPr>
            <p:spPr>
              <a:xfrm flipH="1" rot="10800000">
                <a:off x="102737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4"/>
              <p:cNvSpPr/>
              <p:nvPr/>
            </p:nvSpPr>
            <p:spPr>
              <a:xfrm flipH="1" rot="10800000">
                <a:off x="124220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4"/>
              <p:cNvSpPr/>
              <p:nvPr/>
            </p:nvSpPr>
            <p:spPr>
              <a:xfrm flipH="1" rot="10800000">
                <a:off x="145702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4"/>
              <p:cNvSpPr/>
              <p:nvPr/>
            </p:nvSpPr>
            <p:spPr>
              <a:xfrm flipH="1" rot="10800000">
                <a:off x="167184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4"/>
              <p:cNvSpPr/>
              <p:nvPr/>
            </p:nvSpPr>
            <p:spPr>
              <a:xfrm flipH="1" rot="10800000">
                <a:off x="188667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4"/>
              <p:cNvSpPr/>
              <p:nvPr/>
            </p:nvSpPr>
            <p:spPr>
              <a:xfrm flipH="1" rot="10800000">
                <a:off x="210149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4"/>
              <p:cNvSpPr/>
              <p:nvPr/>
            </p:nvSpPr>
            <p:spPr>
              <a:xfrm flipH="1" rot="10800000">
                <a:off x="231631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4"/>
              <p:cNvSpPr/>
              <p:nvPr/>
            </p:nvSpPr>
            <p:spPr>
              <a:xfrm flipH="1" rot="10800000">
                <a:off x="253114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4"/>
              <p:cNvSpPr/>
              <p:nvPr/>
            </p:nvSpPr>
            <p:spPr>
              <a:xfrm flipH="1" rot="10800000">
                <a:off x="274596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4"/>
              <p:cNvSpPr/>
              <p:nvPr/>
            </p:nvSpPr>
            <p:spPr>
              <a:xfrm flipH="1" rot="10800000">
                <a:off x="296078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4"/>
              <p:cNvSpPr/>
              <p:nvPr/>
            </p:nvSpPr>
            <p:spPr>
              <a:xfrm flipH="1" rot="10800000">
                <a:off x="317561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4"/>
              <p:cNvSpPr/>
              <p:nvPr/>
            </p:nvSpPr>
            <p:spPr>
              <a:xfrm flipH="1" rot="10800000">
                <a:off x="339043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4"/>
              <p:cNvSpPr/>
              <p:nvPr/>
            </p:nvSpPr>
            <p:spPr>
              <a:xfrm flipH="1" rot="10800000">
                <a:off x="360525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4"/>
              <p:cNvSpPr/>
              <p:nvPr/>
            </p:nvSpPr>
            <p:spPr>
              <a:xfrm flipH="1" rot="10800000">
                <a:off x="382008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4"/>
              <p:cNvSpPr/>
              <p:nvPr/>
            </p:nvSpPr>
            <p:spPr>
              <a:xfrm flipH="1" rot="10800000">
                <a:off x="403490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4"/>
              <p:cNvSpPr/>
              <p:nvPr/>
            </p:nvSpPr>
            <p:spPr>
              <a:xfrm flipH="1" rot="10800000">
                <a:off x="424972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4"/>
              <p:cNvSpPr/>
              <p:nvPr/>
            </p:nvSpPr>
            <p:spPr>
              <a:xfrm flipH="1" rot="10800000">
                <a:off x="446455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4"/>
              <p:cNvSpPr/>
              <p:nvPr/>
            </p:nvSpPr>
            <p:spPr>
              <a:xfrm flipH="1" rot="10800000">
                <a:off x="467937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4"/>
              <p:cNvSpPr/>
              <p:nvPr/>
            </p:nvSpPr>
            <p:spPr>
              <a:xfrm flipH="1" rot="10800000">
                <a:off x="489419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4"/>
              <p:cNvSpPr/>
              <p:nvPr/>
            </p:nvSpPr>
            <p:spPr>
              <a:xfrm flipH="1" rot="10800000">
                <a:off x="510902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4"/>
              <p:cNvSpPr/>
              <p:nvPr/>
            </p:nvSpPr>
            <p:spPr>
              <a:xfrm flipH="1" rot="10800000">
                <a:off x="532384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4"/>
              <p:cNvSpPr/>
              <p:nvPr/>
            </p:nvSpPr>
            <p:spPr>
              <a:xfrm flipH="1" rot="10800000">
                <a:off x="553866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4"/>
              <p:cNvSpPr/>
              <p:nvPr/>
            </p:nvSpPr>
            <p:spPr>
              <a:xfrm flipH="1" rot="10800000">
                <a:off x="575349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4"/>
              <p:cNvSpPr/>
              <p:nvPr/>
            </p:nvSpPr>
            <p:spPr>
              <a:xfrm flipH="1" rot="10800000">
                <a:off x="596831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4"/>
              <p:cNvSpPr/>
              <p:nvPr/>
            </p:nvSpPr>
            <p:spPr>
              <a:xfrm flipH="1" rot="10800000">
                <a:off x="618313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4"/>
              <p:cNvSpPr/>
              <p:nvPr/>
            </p:nvSpPr>
            <p:spPr>
              <a:xfrm flipH="1" rot="10800000">
                <a:off x="639796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4"/>
              <p:cNvSpPr/>
              <p:nvPr/>
            </p:nvSpPr>
            <p:spPr>
              <a:xfrm flipH="1" rot="10800000">
                <a:off x="661278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4"/>
              <p:cNvSpPr/>
              <p:nvPr/>
            </p:nvSpPr>
            <p:spPr>
              <a:xfrm flipH="1" rot="10800000">
                <a:off x="682760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4"/>
              <p:cNvSpPr/>
              <p:nvPr/>
            </p:nvSpPr>
            <p:spPr>
              <a:xfrm flipH="1" rot="10800000">
                <a:off x="704243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4"/>
              <p:cNvSpPr/>
              <p:nvPr/>
            </p:nvSpPr>
            <p:spPr>
              <a:xfrm flipH="1" rot="10800000">
                <a:off x="725725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4"/>
              <p:cNvSpPr/>
              <p:nvPr/>
            </p:nvSpPr>
            <p:spPr>
              <a:xfrm flipH="1" rot="10800000">
                <a:off x="747207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4"/>
              <p:cNvSpPr/>
              <p:nvPr/>
            </p:nvSpPr>
            <p:spPr>
              <a:xfrm flipH="1" rot="10800000">
                <a:off x="768690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4"/>
              <p:cNvSpPr/>
              <p:nvPr/>
            </p:nvSpPr>
            <p:spPr>
              <a:xfrm flipH="1" rot="10800000">
                <a:off x="790172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4"/>
              <p:cNvSpPr/>
              <p:nvPr/>
            </p:nvSpPr>
            <p:spPr>
              <a:xfrm flipH="1" rot="10800000">
                <a:off x="8116546"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4"/>
              <p:cNvSpPr/>
              <p:nvPr/>
            </p:nvSpPr>
            <p:spPr>
              <a:xfrm flipH="1" rot="10800000">
                <a:off x="833137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4"/>
              <p:cNvSpPr/>
              <p:nvPr/>
            </p:nvSpPr>
            <p:spPr>
              <a:xfrm flipH="1" rot="10800000">
                <a:off x="854619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4"/>
              <p:cNvSpPr/>
              <p:nvPr/>
            </p:nvSpPr>
            <p:spPr>
              <a:xfrm flipH="1" rot="10800000">
                <a:off x="8761016"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4"/>
              <p:cNvSpPr/>
              <p:nvPr/>
            </p:nvSpPr>
            <p:spPr>
              <a:xfrm flipH="1" rot="10800000">
                <a:off x="897584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4"/>
              <p:cNvSpPr/>
              <p:nvPr/>
            </p:nvSpPr>
            <p:spPr>
              <a:xfrm flipH="1" rot="10800000">
                <a:off x="-46739"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4"/>
              <p:cNvSpPr/>
              <p:nvPr/>
            </p:nvSpPr>
            <p:spPr>
              <a:xfrm flipH="1" rot="10800000">
                <a:off x="16808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4"/>
              <p:cNvSpPr/>
              <p:nvPr/>
            </p:nvSpPr>
            <p:spPr>
              <a:xfrm flipH="1" rot="10800000">
                <a:off x="38290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4"/>
              <p:cNvSpPr/>
              <p:nvPr/>
            </p:nvSpPr>
            <p:spPr>
              <a:xfrm flipH="1" rot="10800000">
                <a:off x="59773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4"/>
              <p:cNvSpPr/>
              <p:nvPr/>
            </p:nvSpPr>
            <p:spPr>
              <a:xfrm flipH="1" rot="10800000">
                <a:off x="81255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4"/>
              <p:cNvSpPr/>
              <p:nvPr/>
            </p:nvSpPr>
            <p:spPr>
              <a:xfrm flipH="1" rot="10800000">
                <a:off x="102737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4"/>
              <p:cNvSpPr/>
              <p:nvPr/>
            </p:nvSpPr>
            <p:spPr>
              <a:xfrm flipH="1" rot="10800000">
                <a:off x="124220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4"/>
              <p:cNvSpPr/>
              <p:nvPr/>
            </p:nvSpPr>
            <p:spPr>
              <a:xfrm flipH="1" rot="10800000">
                <a:off x="145702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4"/>
              <p:cNvSpPr/>
              <p:nvPr/>
            </p:nvSpPr>
            <p:spPr>
              <a:xfrm flipH="1" rot="10800000">
                <a:off x="167184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4"/>
              <p:cNvSpPr/>
              <p:nvPr/>
            </p:nvSpPr>
            <p:spPr>
              <a:xfrm flipH="1" rot="10800000">
                <a:off x="188667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4"/>
              <p:cNvSpPr/>
              <p:nvPr/>
            </p:nvSpPr>
            <p:spPr>
              <a:xfrm flipH="1" rot="10800000">
                <a:off x="210149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4"/>
              <p:cNvSpPr/>
              <p:nvPr/>
            </p:nvSpPr>
            <p:spPr>
              <a:xfrm flipH="1" rot="10800000">
                <a:off x="231631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4"/>
              <p:cNvSpPr/>
              <p:nvPr/>
            </p:nvSpPr>
            <p:spPr>
              <a:xfrm flipH="1" rot="10800000">
                <a:off x="253114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4"/>
              <p:cNvSpPr/>
              <p:nvPr/>
            </p:nvSpPr>
            <p:spPr>
              <a:xfrm flipH="1" rot="10800000">
                <a:off x="274596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4"/>
              <p:cNvSpPr/>
              <p:nvPr/>
            </p:nvSpPr>
            <p:spPr>
              <a:xfrm flipH="1" rot="10800000">
                <a:off x="296078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4"/>
              <p:cNvSpPr/>
              <p:nvPr/>
            </p:nvSpPr>
            <p:spPr>
              <a:xfrm flipH="1" rot="10800000">
                <a:off x="317561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4"/>
              <p:cNvSpPr/>
              <p:nvPr/>
            </p:nvSpPr>
            <p:spPr>
              <a:xfrm flipH="1" rot="10800000">
                <a:off x="339043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4"/>
              <p:cNvSpPr/>
              <p:nvPr/>
            </p:nvSpPr>
            <p:spPr>
              <a:xfrm flipH="1" rot="10800000">
                <a:off x="360525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4"/>
              <p:cNvSpPr/>
              <p:nvPr/>
            </p:nvSpPr>
            <p:spPr>
              <a:xfrm flipH="1" rot="10800000">
                <a:off x="382008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4"/>
              <p:cNvSpPr/>
              <p:nvPr/>
            </p:nvSpPr>
            <p:spPr>
              <a:xfrm flipH="1" rot="10800000">
                <a:off x="403490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4"/>
              <p:cNvSpPr/>
              <p:nvPr/>
            </p:nvSpPr>
            <p:spPr>
              <a:xfrm flipH="1" rot="10800000">
                <a:off x="424972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4"/>
              <p:cNvSpPr/>
              <p:nvPr/>
            </p:nvSpPr>
            <p:spPr>
              <a:xfrm flipH="1" rot="10800000">
                <a:off x="446455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4"/>
              <p:cNvSpPr/>
              <p:nvPr/>
            </p:nvSpPr>
            <p:spPr>
              <a:xfrm flipH="1" rot="10800000">
                <a:off x="467937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4"/>
              <p:cNvSpPr/>
              <p:nvPr/>
            </p:nvSpPr>
            <p:spPr>
              <a:xfrm flipH="1" rot="10800000">
                <a:off x="489419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4"/>
              <p:cNvSpPr/>
              <p:nvPr/>
            </p:nvSpPr>
            <p:spPr>
              <a:xfrm flipH="1" rot="10800000">
                <a:off x="510902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4"/>
              <p:cNvSpPr/>
              <p:nvPr/>
            </p:nvSpPr>
            <p:spPr>
              <a:xfrm flipH="1" rot="10800000">
                <a:off x="532384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4"/>
              <p:cNvSpPr/>
              <p:nvPr/>
            </p:nvSpPr>
            <p:spPr>
              <a:xfrm flipH="1" rot="10800000">
                <a:off x="553866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4"/>
              <p:cNvSpPr/>
              <p:nvPr/>
            </p:nvSpPr>
            <p:spPr>
              <a:xfrm flipH="1" rot="10800000">
                <a:off x="575349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4"/>
              <p:cNvSpPr/>
              <p:nvPr/>
            </p:nvSpPr>
            <p:spPr>
              <a:xfrm flipH="1" rot="10800000">
                <a:off x="596831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4"/>
              <p:cNvSpPr/>
              <p:nvPr/>
            </p:nvSpPr>
            <p:spPr>
              <a:xfrm flipH="1" rot="10800000">
                <a:off x="618313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4"/>
              <p:cNvSpPr/>
              <p:nvPr/>
            </p:nvSpPr>
            <p:spPr>
              <a:xfrm flipH="1" rot="10800000">
                <a:off x="639796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4"/>
              <p:cNvSpPr/>
              <p:nvPr/>
            </p:nvSpPr>
            <p:spPr>
              <a:xfrm flipH="1" rot="10800000">
                <a:off x="661278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4"/>
              <p:cNvSpPr/>
              <p:nvPr/>
            </p:nvSpPr>
            <p:spPr>
              <a:xfrm flipH="1" rot="10800000">
                <a:off x="682760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4"/>
              <p:cNvSpPr/>
              <p:nvPr/>
            </p:nvSpPr>
            <p:spPr>
              <a:xfrm flipH="1" rot="10800000">
                <a:off x="704243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4"/>
              <p:cNvSpPr/>
              <p:nvPr/>
            </p:nvSpPr>
            <p:spPr>
              <a:xfrm flipH="1" rot="10800000">
                <a:off x="725725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4"/>
              <p:cNvSpPr/>
              <p:nvPr/>
            </p:nvSpPr>
            <p:spPr>
              <a:xfrm flipH="1" rot="10800000">
                <a:off x="747207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4"/>
              <p:cNvSpPr/>
              <p:nvPr/>
            </p:nvSpPr>
            <p:spPr>
              <a:xfrm flipH="1" rot="10800000">
                <a:off x="768690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4"/>
              <p:cNvSpPr/>
              <p:nvPr/>
            </p:nvSpPr>
            <p:spPr>
              <a:xfrm flipH="1" rot="10800000">
                <a:off x="790172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4"/>
              <p:cNvSpPr/>
              <p:nvPr/>
            </p:nvSpPr>
            <p:spPr>
              <a:xfrm flipH="1" rot="10800000">
                <a:off x="8116546"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4"/>
              <p:cNvSpPr/>
              <p:nvPr/>
            </p:nvSpPr>
            <p:spPr>
              <a:xfrm flipH="1" rot="10800000">
                <a:off x="833137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4"/>
              <p:cNvSpPr/>
              <p:nvPr/>
            </p:nvSpPr>
            <p:spPr>
              <a:xfrm flipH="1" rot="10800000">
                <a:off x="854619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4"/>
              <p:cNvSpPr/>
              <p:nvPr/>
            </p:nvSpPr>
            <p:spPr>
              <a:xfrm flipH="1" rot="10800000">
                <a:off x="8761016"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4"/>
              <p:cNvSpPr/>
              <p:nvPr/>
            </p:nvSpPr>
            <p:spPr>
              <a:xfrm flipH="1" rot="10800000">
                <a:off x="897584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4"/>
              <p:cNvSpPr/>
              <p:nvPr/>
            </p:nvSpPr>
            <p:spPr>
              <a:xfrm flipH="1" rot="10800000">
                <a:off x="-46739"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4"/>
              <p:cNvSpPr/>
              <p:nvPr/>
            </p:nvSpPr>
            <p:spPr>
              <a:xfrm flipH="1" rot="10800000">
                <a:off x="16808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4"/>
              <p:cNvSpPr/>
              <p:nvPr/>
            </p:nvSpPr>
            <p:spPr>
              <a:xfrm flipH="1" rot="10800000">
                <a:off x="38290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4"/>
              <p:cNvSpPr/>
              <p:nvPr/>
            </p:nvSpPr>
            <p:spPr>
              <a:xfrm flipH="1" rot="10800000">
                <a:off x="59773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4"/>
              <p:cNvSpPr/>
              <p:nvPr/>
            </p:nvSpPr>
            <p:spPr>
              <a:xfrm flipH="1" rot="10800000">
                <a:off x="81255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4"/>
              <p:cNvSpPr/>
              <p:nvPr/>
            </p:nvSpPr>
            <p:spPr>
              <a:xfrm flipH="1" rot="10800000">
                <a:off x="102737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4"/>
              <p:cNvSpPr/>
              <p:nvPr/>
            </p:nvSpPr>
            <p:spPr>
              <a:xfrm flipH="1" rot="10800000">
                <a:off x="124220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4"/>
              <p:cNvSpPr/>
              <p:nvPr/>
            </p:nvSpPr>
            <p:spPr>
              <a:xfrm flipH="1" rot="10800000">
                <a:off x="145702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4"/>
              <p:cNvSpPr/>
              <p:nvPr/>
            </p:nvSpPr>
            <p:spPr>
              <a:xfrm flipH="1" rot="10800000">
                <a:off x="167184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4"/>
              <p:cNvSpPr/>
              <p:nvPr/>
            </p:nvSpPr>
            <p:spPr>
              <a:xfrm flipH="1" rot="10800000">
                <a:off x="188667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4"/>
              <p:cNvSpPr/>
              <p:nvPr/>
            </p:nvSpPr>
            <p:spPr>
              <a:xfrm flipH="1" rot="10800000">
                <a:off x="210149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4"/>
              <p:cNvSpPr/>
              <p:nvPr/>
            </p:nvSpPr>
            <p:spPr>
              <a:xfrm flipH="1" rot="10800000">
                <a:off x="231631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4"/>
              <p:cNvSpPr/>
              <p:nvPr/>
            </p:nvSpPr>
            <p:spPr>
              <a:xfrm flipH="1" rot="10800000">
                <a:off x="253114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4"/>
              <p:cNvSpPr/>
              <p:nvPr/>
            </p:nvSpPr>
            <p:spPr>
              <a:xfrm flipH="1" rot="10800000">
                <a:off x="274596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4"/>
              <p:cNvSpPr/>
              <p:nvPr/>
            </p:nvSpPr>
            <p:spPr>
              <a:xfrm flipH="1" rot="10800000">
                <a:off x="296078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4"/>
              <p:cNvSpPr/>
              <p:nvPr/>
            </p:nvSpPr>
            <p:spPr>
              <a:xfrm flipH="1" rot="10800000">
                <a:off x="317561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4"/>
              <p:cNvSpPr/>
              <p:nvPr/>
            </p:nvSpPr>
            <p:spPr>
              <a:xfrm flipH="1" rot="10800000">
                <a:off x="339043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4"/>
              <p:cNvSpPr/>
              <p:nvPr/>
            </p:nvSpPr>
            <p:spPr>
              <a:xfrm flipH="1" rot="10800000">
                <a:off x="360525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4"/>
              <p:cNvSpPr/>
              <p:nvPr/>
            </p:nvSpPr>
            <p:spPr>
              <a:xfrm flipH="1" rot="10800000">
                <a:off x="382008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4"/>
              <p:cNvSpPr/>
              <p:nvPr/>
            </p:nvSpPr>
            <p:spPr>
              <a:xfrm flipH="1" rot="10800000">
                <a:off x="403490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4"/>
              <p:cNvSpPr/>
              <p:nvPr/>
            </p:nvSpPr>
            <p:spPr>
              <a:xfrm flipH="1" rot="10800000">
                <a:off x="424972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4"/>
              <p:cNvSpPr/>
              <p:nvPr/>
            </p:nvSpPr>
            <p:spPr>
              <a:xfrm flipH="1" rot="10800000">
                <a:off x="446455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4"/>
              <p:cNvSpPr/>
              <p:nvPr/>
            </p:nvSpPr>
            <p:spPr>
              <a:xfrm flipH="1" rot="10800000">
                <a:off x="467937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4"/>
              <p:cNvSpPr/>
              <p:nvPr/>
            </p:nvSpPr>
            <p:spPr>
              <a:xfrm flipH="1" rot="10800000">
                <a:off x="489419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4"/>
              <p:cNvSpPr/>
              <p:nvPr/>
            </p:nvSpPr>
            <p:spPr>
              <a:xfrm flipH="1" rot="10800000">
                <a:off x="510902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4"/>
              <p:cNvSpPr/>
              <p:nvPr/>
            </p:nvSpPr>
            <p:spPr>
              <a:xfrm flipH="1" rot="10800000">
                <a:off x="532384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4"/>
              <p:cNvSpPr/>
              <p:nvPr/>
            </p:nvSpPr>
            <p:spPr>
              <a:xfrm flipH="1" rot="10800000">
                <a:off x="553866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4"/>
              <p:cNvSpPr/>
              <p:nvPr/>
            </p:nvSpPr>
            <p:spPr>
              <a:xfrm flipH="1" rot="10800000">
                <a:off x="575349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4"/>
              <p:cNvSpPr/>
              <p:nvPr/>
            </p:nvSpPr>
            <p:spPr>
              <a:xfrm flipH="1" rot="10800000">
                <a:off x="596831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4"/>
              <p:cNvSpPr/>
              <p:nvPr/>
            </p:nvSpPr>
            <p:spPr>
              <a:xfrm flipH="1" rot="10800000">
                <a:off x="618313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4"/>
              <p:cNvSpPr/>
              <p:nvPr/>
            </p:nvSpPr>
            <p:spPr>
              <a:xfrm flipH="1" rot="10800000">
                <a:off x="639796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4"/>
              <p:cNvSpPr/>
              <p:nvPr/>
            </p:nvSpPr>
            <p:spPr>
              <a:xfrm flipH="1" rot="10800000">
                <a:off x="661278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4"/>
              <p:cNvSpPr/>
              <p:nvPr/>
            </p:nvSpPr>
            <p:spPr>
              <a:xfrm flipH="1" rot="10800000">
                <a:off x="682760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4"/>
              <p:cNvSpPr/>
              <p:nvPr/>
            </p:nvSpPr>
            <p:spPr>
              <a:xfrm flipH="1" rot="10800000">
                <a:off x="704243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4"/>
              <p:cNvSpPr/>
              <p:nvPr/>
            </p:nvSpPr>
            <p:spPr>
              <a:xfrm flipH="1" rot="10800000">
                <a:off x="725725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4"/>
              <p:cNvSpPr/>
              <p:nvPr/>
            </p:nvSpPr>
            <p:spPr>
              <a:xfrm flipH="1" rot="10800000">
                <a:off x="747207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4"/>
              <p:cNvSpPr/>
              <p:nvPr/>
            </p:nvSpPr>
            <p:spPr>
              <a:xfrm flipH="1" rot="10800000">
                <a:off x="768690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4"/>
              <p:cNvSpPr/>
              <p:nvPr/>
            </p:nvSpPr>
            <p:spPr>
              <a:xfrm flipH="1" rot="10800000">
                <a:off x="790172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4"/>
              <p:cNvSpPr/>
              <p:nvPr/>
            </p:nvSpPr>
            <p:spPr>
              <a:xfrm flipH="1" rot="10800000">
                <a:off x="8116546"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4"/>
              <p:cNvSpPr/>
              <p:nvPr/>
            </p:nvSpPr>
            <p:spPr>
              <a:xfrm flipH="1" rot="10800000">
                <a:off x="833137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4"/>
              <p:cNvSpPr/>
              <p:nvPr/>
            </p:nvSpPr>
            <p:spPr>
              <a:xfrm flipH="1" rot="10800000">
                <a:off x="854619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4"/>
              <p:cNvSpPr/>
              <p:nvPr/>
            </p:nvSpPr>
            <p:spPr>
              <a:xfrm flipH="1" rot="10800000">
                <a:off x="8761016"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4"/>
              <p:cNvSpPr/>
              <p:nvPr/>
            </p:nvSpPr>
            <p:spPr>
              <a:xfrm flipH="1" rot="10800000">
                <a:off x="897584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4"/>
              <p:cNvSpPr/>
              <p:nvPr/>
            </p:nvSpPr>
            <p:spPr>
              <a:xfrm flipH="1" rot="10800000">
                <a:off x="-46739"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4"/>
              <p:cNvSpPr/>
              <p:nvPr/>
            </p:nvSpPr>
            <p:spPr>
              <a:xfrm flipH="1" rot="10800000">
                <a:off x="16808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4"/>
              <p:cNvSpPr/>
              <p:nvPr/>
            </p:nvSpPr>
            <p:spPr>
              <a:xfrm flipH="1" rot="10800000">
                <a:off x="38290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4"/>
              <p:cNvSpPr/>
              <p:nvPr/>
            </p:nvSpPr>
            <p:spPr>
              <a:xfrm flipH="1" rot="10800000">
                <a:off x="59773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4"/>
              <p:cNvSpPr/>
              <p:nvPr/>
            </p:nvSpPr>
            <p:spPr>
              <a:xfrm flipH="1" rot="10800000">
                <a:off x="81255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4"/>
              <p:cNvSpPr/>
              <p:nvPr/>
            </p:nvSpPr>
            <p:spPr>
              <a:xfrm flipH="1" rot="10800000">
                <a:off x="102737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4"/>
              <p:cNvSpPr/>
              <p:nvPr/>
            </p:nvSpPr>
            <p:spPr>
              <a:xfrm flipH="1" rot="10800000">
                <a:off x="124220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4"/>
              <p:cNvSpPr/>
              <p:nvPr/>
            </p:nvSpPr>
            <p:spPr>
              <a:xfrm flipH="1" rot="10800000">
                <a:off x="145702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4"/>
              <p:cNvSpPr/>
              <p:nvPr/>
            </p:nvSpPr>
            <p:spPr>
              <a:xfrm flipH="1" rot="10800000">
                <a:off x="167184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4"/>
              <p:cNvSpPr/>
              <p:nvPr/>
            </p:nvSpPr>
            <p:spPr>
              <a:xfrm flipH="1" rot="10800000">
                <a:off x="188667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4"/>
              <p:cNvSpPr/>
              <p:nvPr/>
            </p:nvSpPr>
            <p:spPr>
              <a:xfrm flipH="1" rot="10800000">
                <a:off x="210149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4"/>
              <p:cNvSpPr/>
              <p:nvPr/>
            </p:nvSpPr>
            <p:spPr>
              <a:xfrm flipH="1" rot="10800000">
                <a:off x="231631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4"/>
              <p:cNvSpPr/>
              <p:nvPr/>
            </p:nvSpPr>
            <p:spPr>
              <a:xfrm flipH="1" rot="10800000">
                <a:off x="253114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4"/>
              <p:cNvSpPr/>
              <p:nvPr/>
            </p:nvSpPr>
            <p:spPr>
              <a:xfrm flipH="1" rot="10800000">
                <a:off x="274596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4"/>
              <p:cNvSpPr/>
              <p:nvPr/>
            </p:nvSpPr>
            <p:spPr>
              <a:xfrm flipH="1" rot="10800000">
                <a:off x="296078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4"/>
              <p:cNvSpPr/>
              <p:nvPr/>
            </p:nvSpPr>
            <p:spPr>
              <a:xfrm flipH="1" rot="10800000">
                <a:off x="317561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4"/>
              <p:cNvSpPr/>
              <p:nvPr/>
            </p:nvSpPr>
            <p:spPr>
              <a:xfrm flipH="1" rot="10800000">
                <a:off x="339043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4"/>
              <p:cNvSpPr/>
              <p:nvPr/>
            </p:nvSpPr>
            <p:spPr>
              <a:xfrm flipH="1" rot="10800000">
                <a:off x="360525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4"/>
              <p:cNvSpPr/>
              <p:nvPr/>
            </p:nvSpPr>
            <p:spPr>
              <a:xfrm flipH="1" rot="10800000">
                <a:off x="382008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4"/>
              <p:cNvSpPr/>
              <p:nvPr/>
            </p:nvSpPr>
            <p:spPr>
              <a:xfrm flipH="1" rot="10800000">
                <a:off x="403490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4"/>
              <p:cNvSpPr/>
              <p:nvPr/>
            </p:nvSpPr>
            <p:spPr>
              <a:xfrm flipH="1" rot="10800000">
                <a:off x="424972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4"/>
              <p:cNvSpPr/>
              <p:nvPr/>
            </p:nvSpPr>
            <p:spPr>
              <a:xfrm flipH="1" rot="10800000">
                <a:off x="446455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4"/>
              <p:cNvSpPr/>
              <p:nvPr/>
            </p:nvSpPr>
            <p:spPr>
              <a:xfrm flipH="1" rot="10800000">
                <a:off x="467937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4"/>
              <p:cNvSpPr/>
              <p:nvPr/>
            </p:nvSpPr>
            <p:spPr>
              <a:xfrm flipH="1" rot="10800000">
                <a:off x="489419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4"/>
              <p:cNvSpPr/>
              <p:nvPr/>
            </p:nvSpPr>
            <p:spPr>
              <a:xfrm flipH="1" rot="10800000">
                <a:off x="510902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4"/>
              <p:cNvSpPr/>
              <p:nvPr/>
            </p:nvSpPr>
            <p:spPr>
              <a:xfrm flipH="1" rot="10800000">
                <a:off x="532384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4"/>
              <p:cNvSpPr/>
              <p:nvPr/>
            </p:nvSpPr>
            <p:spPr>
              <a:xfrm flipH="1" rot="10800000">
                <a:off x="553866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4"/>
              <p:cNvSpPr/>
              <p:nvPr/>
            </p:nvSpPr>
            <p:spPr>
              <a:xfrm flipH="1" rot="10800000">
                <a:off x="575349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4"/>
              <p:cNvSpPr/>
              <p:nvPr/>
            </p:nvSpPr>
            <p:spPr>
              <a:xfrm flipH="1" rot="10800000">
                <a:off x="596831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4"/>
              <p:cNvSpPr/>
              <p:nvPr/>
            </p:nvSpPr>
            <p:spPr>
              <a:xfrm flipH="1" rot="10800000">
                <a:off x="618313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4"/>
              <p:cNvSpPr/>
              <p:nvPr/>
            </p:nvSpPr>
            <p:spPr>
              <a:xfrm flipH="1" rot="10800000">
                <a:off x="639796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4"/>
              <p:cNvSpPr/>
              <p:nvPr/>
            </p:nvSpPr>
            <p:spPr>
              <a:xfrm flipH="1" rot="10800000">
                <a:off x="661278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4"/>
              <p:cNvSpPr/>
              <p:nvPr/>
            </p:nvSpPr>
            <p:spPr>
              <a:xfrm flipH="1" rot="10800000">
                <a:off x="682760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4"/>
              <p:cNvSpPr/>
              <p:nvPr/>
            </p:nvSpPr>
            <p:spPr>
              <a:xfrm flipH="1" rot="10800000">
                <a:off x="704243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4"/>
              <p:cNvSpPr/>
              <p:nvPr/>
            </p:nvSpPr>
            <p:spPr>
              <a:xfrm flipH="1" rot="10800000">
                <a:off x="725725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4"/>
              <p:cNvSpPr/>
              <p:nvPr/>
            </p:nvSpPr>
            <p:spPr>
              <a:xfrm flipH="1" rot="10800000">
                <a:off x="747207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4"/>
              <p:cNvSpPr/>
              <p:nvPr/>
            </p:nvSpPr>
            <p:spPr>
              <a:xfrm flipH="1" rot="10800000">
                <a:off x="768690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4"/>
              <p:cNvSpPr/>
              <p:nvPr/>
            </p:nvSpPr>
            <p:spPr>
              <a:xfrm flipH="1" rot="10800000">
                <a:off x="790172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4"/>
              <p:cNvSpPr/>
              <p:nvPr/>
            </p:nvSpPr>
            <p:spPr>
              <a:xfrm flipH="1" rot="10800000">
                <a:off x="8116546"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4"/>
              <p:cNvSpPr/>
              <p:nvPr/>
            </p:nvSpPr>
            <p:spPr>
              <a:xfrm flipH="1" rot="10800000">
                <a:off x="833137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4"/>
              <p:cNvSpPr/>
              <p:nvPr/>
            </p:nvSpPr>
            <p:spPr>
              <a:xfrm flipH="1" rot="10800000">
                <a:off x="854619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4"/>
              <p:cNvSpPr/>
              <p:nvPr/>
            </p:nvSpPr>
            <p:spPr>
              <a:xfrm flipH="1" rot="10800000">
                <a:off x="8761016"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4"/>
              <p:cNvSpPr/>
              <p:nvPr/>
            </p:nvSpPr>
            <p:spPr>
              <a:xfrm flipH="1" rot="10800000">
                <a:off x="897584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4"/>
              <p:cNvSpPr/>
              <p:nvPr/>
            </p:nvSpPr>
            <p:spPr>
              <a:xfrm flipH="1" rot="10800000">
                <a:off x="-46739"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4"/>
              <p:cNvSpPr/>
              <p:nvPr/>
            </p:nvSpPr>
            <p:spPr>
              <a:xfrm flipH="1" rot="10800000">
                <a:off x="16808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4"/>
              <p:cNvSpPr/>
              <p:nvPr/>
            </p:nvSpPr>
            <p:spPr>
              <a:xfrm flipH="1" rot="10800000">
                <a:off x="38290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4"/>
              <p:cNvSpPr/>
              <p:nvPr/>
            </p:nvSpPr>
            <p:spPr>
              <a:xfrm flipH="1" rot="10800000">
                <a:off x="59773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4"/>
              <p:cNvSpPr/>
              <p:nvPr/>
            </p:nvSpPr>
            <p:spPr>
              <a:xfrm flipH="1" rot="10800000">
                <a:off x="81255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4"/>
              <p:cNvSpPr/>
              <p:nvPr/>
            </p:nvSpPr>
            <p:spPr>
              <a:xfrm flipH="1" rot="10800000">
                <a:off x="102737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4"/>
              <p:cNvSpPr/>
              <p:nvPr/>
            </p:nvSpPr>
            <p:spPr>
              <a:xfrm flipH="1" rot="10800000">
                <a:off x="124220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4"/>
              <p:cNvSpPr/>
              <p:nvPr/>
            </p:nvSpPr>
            <p:spPr>
              <a:xfrm flipH="1" rot="10800000">
                <a:off x="145702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4"/>
              <p:cNvSpPr/>
              <p:nvPr/>
            </p:nvSpPr>
            <p:spPr>
              <a:xfrm flipH="1" rot="10800000">
                <a:off x="167184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4"/>
              <p:cNvSpPr/>
              <p:nvPr/>
            </p:nvSpPr>
            <p:spPr>
              <a:xfrm flipH="1" rot="10800000">
                <a:off x="188667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4"/>
              <p:cNvSpPr/>
              <p:nvPr/>
            </p:nvSpPr>
            <p:spPr>
              <a:xfrm flipH="1" rot="10800000">
                <a:off x="210149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4"/>
              <p:cNvSpPr/>
              <p:nvPr/>
            </p:nvSpPr>
            <p:spPr>
              <a:xfrm flipH="1" rot="10800000">
                <a:off x="231631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4"/>
              <p:cNvSpPr/>
              <p:nvPr/>
            </p:nvSpPr>
            <p:spPr>
              <a:xfrm flipH="1" rot="10800000">
                <a:off x="253114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4"/>
              <p:cNvSpPr/>
              <p:nvPr/>
            </p:nvSpPr>
            <p:spPr>
              <a:xfrm flipH="1" rot="10800000">
                <a:off x="274596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4"/>
              <p:cNvSpPr/>
              <p:nvPr/>
            </p:nvSpPr>
            <p:spPr>
              <a:xfrm flipH="1" rot="10800000">
                <a:off x="296078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4"/>
              <p:cNvSpPr/>
              <p:nvPr/>
            </p:nvSpPr>
            <p:spPr>
              <a:xfrm flipH="1" rot="10800000">
                <a:off x="317561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4"/>
              <p:cNvSpPr/>
              <p:nvPr/>
            </p:nvSpPr>
            <p:spPr>
              <a:xfrm flipH="1" rot="10800000">
                <a:off x="339043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4"/>
              <p:cNvSpPr/>
              <p:nvPr/>
            </p:nvSpPr>
            <p:spPr>
              <a:xfrm flipH="1" rot="10800000">
                <a:off x="360525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4"/>
              <p:cNvSpPr/>
              <p:nvPr/>
            </p:nvSpPr>
            <p:spPr>
              <a:xfrm flipH="1" rot="10800000">
                <a:off x="382008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4"/>
              <p:cNvSpPr/>
              <p:nvPr/>
            </p:nvSpPr>
            <p:spPr>
              <a:xfrm flipH="1" rot="10800000">
                <a:off x="403490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4"/>
              <p:cNvSpPr/>
              <p:nvPr/>
            </p:nvSpPr>
            <p:spPr>
              <a:xfrm flipH="1" rot="10800000">
                <a:off x="424972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4"/>
              <p:cNvSpPr/>
              <p:nvPr/>
            </p:nvSpPr>
            <p:spPr>
              <a:xfrm flipH="1" rot="10800000">
                <a:off x="446455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4"/>
              <p:cNvSpPr/>
              <p:nvPr/>
            </p:nvSpPr>
            <p:spPr>
              <a:xfrm flipH="1" rot="10800000">
                <a:off x="467937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4"/>
              <p:cNvSpPr/>
              <p:nvPr/>
            </p:nvSpPr>
            <p:spPr>
              <a:xfrm flipH="1" rot="10800000">
                <a:off x="489419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4"/>
              <p:cNvSpPr/>
              <p:nvPr/>
            </p:nvSpPr>
            <p:spPr>
              <a:xfrm flipH="1" rot="10800000">
                <a:off x="510902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4"/>
              <p:cNvSpPr/>
              <p:nvPr/>
            </p:nvSpPr>
            <p:spPr>
              <a:xfrm flipH="1" rot="10800000">
                <a:off x="532384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4"/>
              <p:cNvSpPr/>
              <p:nvPr/>
            </p:nvSpPr>
            <p:spPr>
              <a:xfrm flipH="1" rot="10800000">
                <a:off x="553866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4"/>
              <p:cNvSpPr/>
              <p:nvPr/>
            </p:nvSpPr>
            <p:spPr>
              <a:xfrm flipH="1" rot="10800000">
                <a:off x="575349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4"/>
              <p:cNvSpPr/>
              <p:nvPr/>
            </p:nvSpPr>
            <p:spPr>
              <a:xfrm flipH="1" rot="10800000">
                <a:off x="596831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4"/>
              <p:cNvSpPr/>
              <p:nvPr/>
            </p:nvSpPr>
            <p:spPr>
              <a:xfrm flipH="1" rot="10800000">
                <a:off x="618313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4"/>
              <p:cNvSpPr/>
              <p:nvPr/>
            </p:nvSpPr>
            <p:spPr>
              <a:xfrm flipH="1" rot="10800000">
                <a:off x="639796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4"/>
              <p:cNvSpPr/>
              <p:nvPr/>
            </p:nvSpPr>
            <p:spPr>
              <a:xfrm flipH="1" rot="10800000">
                <a:off x="661278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4"/>
              <p:cNvSpPr/>
              <p:nvPr/>
            </p:nvSpPr>
            <p:spPr>
              <a:xfrm flipH="1" rot="10800000">
                <a:off x="682760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4"/>
              <p:cNvSpPr/>
              <p:nvPr/>
            </p:nvSpPr>
            <p:spPr>
              <a:xfrm flipH="1" rot="10800000">
                <a:off x="704243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4"/>
              <p:cNvSpPr/>
              <p:nvPr/>
            </p:nvSpPr>
            <p:spPr>
              <a:xfrm flipH="1" rot="10800000">
                <a:off x="725725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4"/>
              <p:cNvSpPr/>
              <p:nvPr/>
            </p:nvSpPr>
            <p:spPr>
              <a:xfrm flipH="1" rot="10800000">
                <a:off x="747207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4"/>
              <p:cNvSpPr/>
              <p:nvPr/>
            </p:nvSpPr>
            <p:spPr>
              <a:xfrm flipH="1" rot="10800000">
                <a:off x="768690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4"/>
              <p:cNvSpPr/>
              <p:nvPr/>
            </p:nvSpPr>
            <p:spPr>
              <a:xfrm flipH="1" rot="10800000">
                <a:off x="790172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4"/>
              <p:cNvSpPr/>
              <p:nvPr/>
            </p:nvSpPr>
            <p:spPr>
              <a:xfrm flipH="1" rot="10800000">
                <a:off x="8116546"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4"/>
              <p:cNvSpPr/>
              <p:nvPr/>
            </p:nvSpPr>
            <p:spPr>
              <a:xfrm flipH="1" rot="10800000">
                <a:off x="833137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4"/>
              <p:cNvSpPr/>
              <p:nvPr/>
            </p:nvSpPr>
            <p:spPr>
              <a:xfrm flipH="1" rot="10800000">
                <a:off x="854619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4"/>
              <p:cNvSpPr/>
              <p:nvPr/>
            </p:nvSpPr>
            <p:spPr>
              <a:xfrm flipH="1" rot="10800000">
                <a:off x="8761016"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4"/>
              <p:cNvSpPr/>
              <p:nvPr/>
            </p:nvSpPr>
            <p:spPr>
              <a:xfrm flipH="1" rot="10800000">
                <a:off x="897584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4" name="Google Shape;3254;p4"/>
            <p:cNvSpPr/>
            <p:nvPr/>
          </p:nvSpPr>
          <p:spPr>
            <a:xfrm>
              <a:off x="50" y="-6025"/>
              <a:ext cx="9144000" cy="207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4"/>
            <p:cNvSpPr/>
            <p:nvPr/>
          </p:nvSpPr>
          <p:spPr>
            <a:xfrm>
              <a:off x="50" y="4941625"/>
              <a:ext cx="9144000" cy="207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4"/>
            <p:cNvSpPr/>
            <p:nvPr/>
          </p:nvSpPr>
          <p:spPr>
            <a:xfrm>
              <a:off x="8934575" y="-6025"/>
              <a:ext cx="209400" cy="5155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4"/>
            <p:cNvSpPr/>
            <p:nvPr/>
          </p:nvSpPr>
          <p:spPr>
            <a:xfrm>
              <a:off x="150" y="-6025"/>
              <a:ext cx="209400" cy="5155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8" name="Google Shape;3258;p4"/>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p:txBody>
      </p:sp>
      <p:sp>
        <p:nvSpPr>
          <p:cNvPr id="3259" name="Google Shape;3259;p4"/>
          <p:cNvSpPr txBox="1"/>
          <p:nvPr>
            <p:ph idx="1" type="body"/>
          </p:nvPr>
        </p:nvSpPr>
        <p:spPr>
          <a:xfrm>
            <a:off x="720000" y="1339850"/>
            <a:ext cx="7704000" cy="32688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Clr>
                <a:schemeClr val="lt1"/>
              </a:buClr>
              <a:buSzPts val="1200"/>
              <a:buFont typeface="Nunito Light"/>
              <a:buChar char="○"/>
              <a:defRPr/>
            </a:lvl2pPr>
            <a:lvl3pPr indent="-304800" lvl="2" marL="1371600" rtl="0">
              <a:lnSpc>
                <a:spcPct val="100000"/>
              </a:lnSpc>
              <a:spcBef>
                <a:spcPts val="0"/>
              </a:spcBef>
              <a:spcAft>
                <a:spcPts val="0"/>
              </a:spcAft>
              <a:buClr>
                <a:schemeClr val="lt1"/>
              </a:buClr>
              <a:buSzPts val="1200"/>
              <a:buFont typeface="Nunito Light"/>
              <a:buChar char="■"/>
              <a:defRPr/>
            </a:lvl3pPr>
            <a:lvl4pPr indent="-304800" lvl="3" marL="1828800" rtl="0">
              <a:lnSpc>
                <a:spcPct val="100000"/>
              </a:lnSpc>
              <a:spcBef>
                <a:spcPts val="0"/>
              </a:spcBef>
              <a:spcAft>
                <a:spcPts val="0"/>
              </a:spcAft>
              <a:buClr>
                <a:schemeClr val="lt1"/>
              </a:buClr>
              <a:buSzPts val="1200"/>
              <a:buFont typeface="Nunito Light"/>
              <a:buChar char="●"/>
              <a:defRPr/>
            </a:lvl4pPr>
            <a:lvl5pPr indent="-304800" lvl="4" marL="2286000" rtl="0">
              <a:lnSpc>
                <a:spcPct val="100000"/>
              </a:lnSpc>
              <a:spcBef>
                <a:spcPts val="0"/>
              </a:spcBef>
              <a:spcAft>
                <a:spcPts val="0"/>
              </a:spcAft>
              <a:buClr>
                <a:schemeClr val="lt1"/>
              </a:buClr>
              <a:buSzPts val="1200"/>
              <a:buFont typeface="Nunito Light"/>
              <a:buChar char="○"/>
              <a:defRPr/>
            </a:lvl5pPr>
            <a:lvl6pPr indent="-304800" lvl="5" marL="2743200" rtl="0">
              <a:lnSpc>
                <a:spcPct val="100000"/>
              </a:lnSpc>
              <a:spcBef>
                <a:spcPts val="0"/>
              </a:spcBef>
              <a:spcAft>
                <a:spcPts val="0"/>
              </a:spcAft>
              <a:buClr>
                <a:schemeClr val="lt1"/>
              </a:buClr>
              <a:buSzPts val="1200"/>
              <a:buFont typeface="Nunito Light"/>
              <a:buChar char="■"/>
              <a:defRPr/>
            </a:lvl6pPr>
            <a:lvl7pPr indent="-304800" lvl="6" marL="3200400" rtl="0">
              <a:lnSpc>
                <a:spcPct val="100000"/>
              </a:lnSpc>
              <a:spcBef>
                <a:spcPts val="0"/>
              </a:spcBef>
              <a:spcAft>
                <a:spcPts val="0"/>
              </a:spcAft>
              <a:buClr>
                <a:schemeClr val="lt1"/>
              </a:buClr>
              <a:buSzPts val="1200"/>
              <a:buFont typeface="Nunito Light"/>
              <a:buChar char="●"/>
              <a:defRPr/>
            </a:lvl7pPr>
            <a:lvl8pPr indent="-304800" lvl="7" marL="3657600" rtl="0">
              <a:lnSpc>
                <a:spcPct val="100000"/>
              </a:lnSpc>
              <a:spcBef>
                <a:spcPts val="0"/>
              </a:spcBef>
              <a:spcAft>
                <a:spcPts val="0"/>
              </a:spcAft>
              <a:buClr>
                <a:schemeClr val="lt1"/>
              </a:buClr>
              <a:buSzPts val="1200"/>
              <a:buFont typeface="Nunito Light"/>
              <a:buChar char="○"/>
              <a:defRPr/>
            </a:lvl8pPr>
            <a:lvl9pPr indent="-304800" lvl="8" marL="4114800" rtl="0">
              <a:lnSpc>
                <a:spcPct val="100000"/>
              </a:lnSpc>
              <a:spcBef>
                <a:spcPts val="0"/>
              </a:spcBef>
              <a:spcAft>
                <a:spcPts val="0"/>
              </a:spcAft>
              <a:buClr>
                <a:schemeClr val="lt1"/>
              </a:buClr>
              <a:buSzPts val="1200"/>
              <a:buFont typeface="Nunito Light"/>
              <a:buChar char="■"/>
              <a:defRPr/>
            </a:lvl9pPr>
          </a:lstStyle>
          <a:p/>
        </p:txBody>
      </p:sp>
      <p:sp>
        <p:nvSpPr>
          <p:cNvPr id="3260" name="Google Shape;3260;p4"/>
          <p:cNvSpPr/>
          <p:nvPr/>
        </p:nvSpPr>
        <p:spPr>
          <a:xfrm flipH="1" rot="10800000">
            <a:off x="8384297" y="4014038"/>
            <a:ext cx="434920" cy="427963"/>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3261" name="Google Shape;3261;p4"/>
          <p:cNvSpPr/>
          <p:nvPr/>
        </p:nvSpPr>
        <p:spPr>
          <a:xfrm flipH="1" rot="10800000">
            <a:off x="8234786" y="4502752"/>
            <a:ext cx="299044" cy="294279"/>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3262" name="Google Shape;3262;p4"/>
          <p:cNvSpPr/>
          <p:nvPr/>
        </p:nvSpPr>
        <p:spPr>
          <a:xfrm flipH="1" rot="10800000">
            <a:off x="582811" y="346390"/>
            <a:ext cx="299044" cy="294279"/>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3263" name="Google Shape;3263;p4"/>
          <p:cNvSpPr/>
          <p:nvPr/>
        </p:nvSpPr>
        <p:spPr>
          <a:xfrm flipH="1" rot="10800000">
            <a:off x="520407" y="4419825"/>
            <a:ext cx="383471" cy="377285"/>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3264" name="Google Shape;3264;p4"/>
          <p:cNvSpPr/>
          <p:nvPr/>
        </p:nvSpPr>
        <p:spPr>
          <a:xfrm flipH="1" rot="10800000">
            <a:off x="324783" y="640673"/>
            <a:ext cx="195613" cy="192458"/>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65" name="Shape 3265"/>
        <p:cNvGrpSpPr/>
        <p:nvPr/>
      </p:nvGrpSpPr>
      <p:grpSpPr>
        <a:xfrm>
          <a:off x="0" y="0"/>
          <a:ext cx="0" cy="0"/>
          <a:chOff x="0" y="0"/>
          <a:chExt cx="0" cy="0"/>
        </a:xfrm>
      </p:grpSpPr>
      <p:grpSp>
        <p:nvGrpSpPr>
          <p:cNvPr id="3266" name="Google Shape;3266;p5"/>
          <p:cNvGrpSpPr/>
          <p:nvPr/>
        </p:nvGrpSpPr>
        <p:grpSpPr>
          <a:xfrm>
            <a:off x="50" y="-6025"/>
            <a:ext cx="9144181" cy="5155550"/>
            <a:chOff x="50" y="-6025"/>
            <a:chExt cx="9144181" cy="5155550"/>
          </a:xfrm>
        </p:grpSpPr>
        <p:grpSp>
          <p:nvGrpSpPr>
            <p:cNvPr id="3267" name="Google Shape;3267;p5"/>
            <p:cNvGrpSpPr/>
            <p:nvPr/>
          </p:nvGrpSpPr>
          <p:grpSpPr>
            <a:xfrm>
              <a:off x="150" y="126"/>
              <a:ext cx="9144081" cy="5143543"/>
              <a:chOff x="-46739" y="-18"/>
              <a:chExt cx="9237379" cy="5143543"/>
            </a:xfrm>
          </p:grpSpPr>
          <p:sp>
            <p:nvSpPr>
              <p:cNvPr id="3268" name="Google Shape;3268;p5"/>
              <p:cNvSpPr/>
              <p:nvPr/>
            </p:nvSpPr>
            <p:spPr>
              <a:xfrm flipH="1" rot="10800000">
                <a:off x="-46739"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5"/>
              <p:cNvSpPr/>
              <p:nvPr/>
            </p:nvSpPr>
            <p:spPr>
              <a:xfrm flipH="1" rot="10800000">
                <a:off x="16808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5"/>
              <p:cNvSpPr/>
              <p:nvPr/>
            </p:nvSpPr>
            <p:spPr>
              <a:xfrm flipH="1" rot="10800000">
                <a:off x="38290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5"/>
              <p:cNvSpPr/>
              <p:nvPr/>
            </p:nvSpPr>
            <p:spPr>
              <a:xfrm flipH="1" rot="10800000">
                <a:off x="59773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5"/>
              <p:cNvSpPr/>
              <p:nvPr/>
            </p:nvSpPr>
            <p:spPr>
              <a:xfrm flipH="1" rot="10800000">
                <a:off x="81255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
              <p:cNvSpPr/>
              <p:nvPr/>
            </p:nvSpPr>
            <p:spPr>
              <a:xfrm flipH="1" rot="10800000">
                <a:off x="102737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5"/>
              <p:cNvSpPr/>
              <p:nvPr/>
            </p:nvSpPr>
            <p:spPr>
              <a:xfrm flipH="1" rot="10800000">
                <a:off x="124220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5"/>
              <p:cNvSpPr/>
              <p:nvPr/>
            </p:nvSpPr>
            <p:spPr>
              <a:xfrm flipH="1" rot="10800000">
                <a:off x="145702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
              <p:cNvSpPr/>
              <p:nvPr/>
            </p:nvSpPr>
            <p:spPr>
              <a:xfrm flipH="1" rot="10800000">
                <a:off x="167184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5"/>
              <p:cNvSpPr/>
              <p:nvPr/>
            </p:nvSpPr>
            <p:spPr>
              <a:xfrm flipH="1" rot="10800000">
                <a:off x="188667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5"/>
              <p:cNvSpPr/>
              <p:nvPr/>
            </p:nvSpPr>
            <p:spPr>
              <a:xfrm flipH="1" rot="10800000">
                <a:off x="210149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
              <p:cNvSpPr/>
              <p:nvPr/>
            </p:nvSpPr>
            <p:spPr>
              <a:xfrm flipH="1" rot="10800000">
                <a:off x="231631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5"/>
              <p:cNvSpPr/>
              <p:nvPr/>
            </p:nvSpPr>
            <p:spPr>
              <a:xfrm flipH="1" rot="10800000">
                <a:off x="253114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5"/>
              <p:cNvSpPr/>
              <p:nvPr/>
            </p:nvSpPr>
            <p:spPr>
              <a:xfrm flipH="1" rot="10800000">
                <a:off x="274596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
              <p:cNvSpPr/>
              <p:nvPr/>
            </p:nvSpPr>
            <p:spPr>
              <a:xfrm flipH="1" rot="10800000">
                <a:off x="296078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5"/>
              <p:cNvSpPr/>
              <p:nvPr/>
            </p:nvSpPr>
            <p:spPr>
              <a:xfrm flipH="1" rot="10800000">
                <a:off x="317561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5"/>
              <p:cNvSpPr/>
              <p:nvPr/>
            </p:nvSpPr>
            <p:spPr>
              <a:xfrm flipH="1" rot="10800000">
                <a:off x="339043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
              <p:cNvSpPr/>
              <p:nvPr/>
            </p:nvSpPr>
            <p:spPr>
              <a:xfrm flipH="1" rot="10800000">
                <a:off x="360525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5"/>
              <p:cNvSpPr/>
              <p:nvPr/>
            </p:nvSpPr>
            <p:spPr>
              <a:xfrm flipH="1" rot="10800000">
                <a:off x="382008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5"/>
              <p:cNvSpPr/>
              <p:nvPr/>
            </p:nvSpPr>
            <p:spPr>
              <a:xfrm flipH="1" rot="10800000">
                <a:off x="403490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5"/>
              <p:cNvSpPr/>
              <p:nvPr/>
            </p:nvSpPr>
            <p:spPr>
              <a:xfrm flipH="1" rot="10800000">
                <a:off x="424972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5"/>
              <p:cNvSpPr/>
              <p:nvPr/>
            </p:nvSpPr>
            <p:spPr>
              <a:xfrm flipH="1" rot="10800000">
                <a:off x="446455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
              <p:cNvSpPr/>
              <p:nvPr/>
            </p:nvSpPr>
            <p:spPr>
              <a:xfrm flipH="1" rot="10800000">
                <a:off x="467937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
              <p:cNvSpPr/>
              <p:nvPr/>
            </p:nvSpPr>
            <p:spPr>
              <a:xfrm flipH="1" rot="10800000">
                <a:off x="489419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5"/>
              <p:cNvSpPr/>
              <p:nvPr/>
            </p:nvSpPr>
            <p:spPr>
              <a:xfrm flipH="1" rot="10800000">
                <a:off x="510902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
              <p:cNvSpPr/>
              <p:nvPr/>
            </p:nvSpPr>
            <p:spPr>
              <a:xfrm flipH="1" rot="10800000">
                <a:off x="532384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5"/>
              <p:cNvSpPr/>
              <p:nvPr/>
            </p:nvSpPr>
            <p:spPr>
              <a:xfrm flipH="1" rot="10800000">
                <a:off x="553866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5"/>
              <p:cNvSpPr/>
              <p:nvPr/>
            </p:nvSpPr>
            <p:spPr>
              <a:xfrm flipH="1" rot="10800000">
                <a:off x="575349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5"/>
              <p:cNvSpPr/>
              <p:nvPr/>
            </p:nvSpPr>
            <p:spPr>
              <a:xfrm flipH="1" rot="10800000">
                <a:off x="596831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5"/>
              <p:cNvSpPr/>
              <p:nvPr/>
            </p:nvSpPr>
            <p:spPr>
              <a:xfrm flipH="1" rot="10800000">
                <a:off x="618313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5"/>
              <p:cNvSpPr/>
              <p:nvPr/>
            </p:nvSpPr>
            <p:spPr>
              <a:xfrm flipH="1" rot="10800000">
                <a:off x="639796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
              <p:cNvSpPr/>
              <p:nvPr/>
            </p:nvSpPr>
            <p:spPr>
              <a:xfrm flipH="1" rot="10800000">
                <a:off x="661278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
              <p:cNvSpPr/>
              <p:nvPr/>
            </p:nvSpPr>
            <p:spPr>
              <a:xfrm flipH="1" rot="10800000">
                <a:off x="682760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
              <p:cNvSpPr/>
              <p:nvPr/>
            </p:nvSpPr>
            <p:spPr>
              <a:xfrm flipH="1" rot="10800000">
                <a:off x="704243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
              <p:cNvSpPr/>
              <p:nvPr/>
            </p:nvSpPr>
            <p:spPr>
              <a:xfrm flipH="1" rot="10800000">
                <a:off x="725725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
              <p:cNvSpPr/>
              <p:nvPr/>
            </p:nvSpPr>
            <p:spPr>
              <a:xfrm flipH="1" rot="10800000">
                <a:off x="747207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
              <p:cNvSpPr/>
              <p:nvPr/>
            </p:nvSpPr>
            <p:spPr>
              <a:xfrm flipH="1" rot="10800000">
                <a:off x="768690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
              <p:cNvSpPr/>
              <p:nvPr/>
            </p:nvSpPr>
            <p:spPr>
              <a:xfrm flipH="1" rot="10800000">
                <a:off x="790172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
              <p:cNvSpPr/>
              <p:nvPr/>
            </p:nvSpPr>
            <p:spPr>
              <a:xfrm flipH="1" rot="10800000">
                <a:off x="8116546"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
              <p:cNvSpPr/>
              <p:nvPr/>
            </p:nvSpPr>
            <p:spPr>
              <a:xfrm flipH="1" rot="10800000">
                <a:off x="833137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
              <p:cNvSpPr/>
              <p:nvPr/>
            </p:nvSpPr>
            <p:spPr>
              <a:xfrm flipH="1" rot="10800000">
                <a:off x="854619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
              <p:cNvSpPr/>
              <p:nvPr/>
            </p:nvSpPr>
            <p:spPr>
              <a:xfrm flipH="1" rot="10800000">
                <a:off x="8761016"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
              <p:cNvSpPr/>
              <p:nvPr/>
            </p:nvSpPr>
            <p:spPr>
              <a:xfrm flipH="1" rot="10800000">
                <a:off x="897584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5"/>
              <p:cNvSpPr/>
              <p:nvPr/>
            </p:nvSpPr>
            <p:spPr>
              <a:xfrm flipH="1" rot="10800000">
                <a:off x="-46739"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5"/>
              <p:cNvSpPr/>
              <p:nvPr/>
            </p:nvSpPr>
            <p:spPr>
              <a:xfrm flipH="1" rot="10800000">
                <a:off x="16808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
              <p:cNvSpPr/>
              <p:nvPr/>
            </p:nvSpPr>
            <p:spPr>
              <a:xfrm flipH="1" rot="10800000">
                <a:off x="38290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
              <p:cNvSpPr/>
              <p:nvPr/>
            </p:nvSpPr>
            <p:spPr>
              <a:xfrm flipH="1" rot="10800000">
                <a:off x="59773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
              <p:cNvSpPr/>
              <p:nvPr/>
            </p:nvSpPr>
            <p:spPr>
              <a:xfrm flipH="1" rot="10800000">
                <a:off x="81255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
              <p:cNvSpPr/>
              <p:nvPr/>
            </p:nvSpPr>
            <p:spPr>
              <a:xfrm flipH="1" rot="10800000">
                <a:off x="102737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5"/>
              <p:cNvSpPr/>
              <p:nvPr/>
            </p:nvSpPr>
            <p:spPr>
              <a:xfrm flipH="1" rot="10800000">
                <a:off x="124220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5"/>
              <p:cNvSpPr/>
              <p:nvPr/>
            </p:nvSpPr>
            <p:spPr>
              <a:xfrm flipH="1" rot="10800000">
                <a:off x="145702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
              <p:cNvSpPr/>
              <p:nvPr/>
            </p:nvSpPr>
            <p:spPr>
              <a:xfrm flipH="1" rot="10800000">
                <a:off x="167184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
              <p:cNvSpPr/>
              <p:nvPr/>
            </p:nvSpPr>
            <p:spPr>
              <a:xfrm flipH="1" rot="10800000">
                <a:off x="188667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
              <p:cNvSpPr/>
              <p:nvPr/>
            </p:nvSpPr>
            <p:spPr>
              <a:xfrm flipH="1" rot="10800000">
                <a:off x="210149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5"/>
              <p:cNvSpPr/>
              <p:nvPr/>
            </p:nvSpPr>
            <p:spPr>
              <a:xfrm flipH="1" rot="10800000">
                <a:off x="231631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5"/>
              <p:cNvSpPr/>
              <p:nvPr/>
            </p:nvSpPr>
            <p:spPr>
              <a:xfrm flipH="1" rot="10800000">
                <a:off x="253114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5"/>
              <p:cNvSpPr/>
              <p:nvPr/>
            </p:nvSpPr>
            <p:spPr>
              <a:xfrm flipH="1" rot="10800000">
                <a:off x="274596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
              <p:cNvSpPr/>
              <p:nvPr/>
            </p:nvSpPr>
            <p:spPr>
              <a:xfrm flipH="1" rot="10800000">
                <a:off x="296078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
              <p:cNvSpPr/>
              <p:nvPr/>
            </p:nvSpPr>
            <p:spPr>
              <a:xfrm flipH="1" rot="10800000">
                <a:off x="317561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
              <p:cNvSpPr/>
              <p:nvPr/>
            </p:nvSpPr>
            <p:spPr>
              <a:xfrm flipH="1" rot="10800000">
                <a:off x="339043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
              <p:cNvSpPr/>
              <p:nvPr/>
            </p:nvSpPr>
            <p:spPr>
              <a:xfrm flipH="1" rot="10800000">
                <a:off x="360525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
              <p:cNvSpPr/>
              <p:nvPr/>
            </p:nvSpPr>
            <p:spPr>
              <a:xfrm flipH="1" rot="10800000">
                <a:off x="382008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5"/>
              <p:cNvSpPr/>
              <p:nvPr/>
            </p:nvSpPr>
            <p:spPr>
              <a:xfrm flipH="1" rot="10800000">
                <a:off x="403490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
              <p:cNvSpPr/>
              <p:nvPr/>
            </p:nvSpPr>
            <p:spPr>
              <a:xfrm flipH="1" rot="10800000">
                <a:off x="424972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
              <p:cNvSpPr/>
              <p:nvPr/>
            </p:nvSpPr>
            <p:spPr>
              <a:xfrm flipH="1" rot="10800000">
                <a:off x="446455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
              <p:cNvSpPr/>
              <p:nvPr/>
            </p:nvSpPr>
            <p:spPr>
              <a:xfrm flipH="1" rot="10800000">
                <a:off x="467937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
              <p:cNvSpPr/>
              <p:nvPr/>
            </p:nvSpPr>
            <p:spPr>
              <a:xfrm flipH="1" rot="10800000">
                <a:off x="489419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
              <p:cNvSpPr/>
              <p:nvPr/>
            </p:nvSpPr>
            <p:spPr>
              <a:xfrm flipH="1" rot="10800000">
                <a:off x="510902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
              <p:cNvSpPr/>
              <p:nvPr/>
            </p:nvSpPr>
            <p:spPr>
              <a:xfrm flipH="1" rot="10800000">
                <a:off x="532384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
              <p:cNvSpPr/>
              <p:nvPr/>
            </p:nvSpPr>
            <p:spPr>
              <a:xfrm flipH="1" rot="10800000">
                <a:off x="553866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
              <p:cNvSpPr/>
              <p:nvPr/>
            </p:nvSpPr>
            <p:spPr>
              <a:xfrm flipH="1" rot="10800000">
                <a:off x="575349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
              <p:cNvSpPr/>
              <p:nvPr/>
            </p:nvSpPr>
            <p:spPr>
              <a:xfrm flipH="1" rot="10800000">
                <a:off x="596831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
              <p:cNvSpPr/>
              <p:nvPr/>
            </p:nvSpPr>
            <p:spPr>
              <a:xfrm flipH="1" rot="10800000">
                <a:off x="618313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
              <p:cNvSpPr/>
              <p:nvPr/>
            </p:nvSpPr>
            <p:spPr>
              <a:xfrm flipH="1" rot="10800000">
                <a:off x="639796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
              <p:cNvSpPr/>
              <p:nvPr/>
            </p:nvSpPr>
            <p:spPr>
              <a:xfrm flipH="1" rot="10800000">
                <a:off x="661278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
              <p:cNvSpPr/>
              <p:nvPr/>
            </p:nvSpPr>
            <p:spPr>
              <a:xfrm flipH="1" rot="10800000">
                <a:off x="682760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5"/>
              <p:cNvSpPr/>
              <p:nvPr/>
            </p:nvSpPr>
            <p:spPr>
              <a:xfrm flipH="1" rot="10800000">
                <a:off x="704243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
              <p:cNvSpPr/>
              <p:nvPr/>
            </p:nvSpPr>
            <p:spPr>
              <a:xfrm flipH="1" rot="10800000">
                <a:off x="725725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
              <p:cNvSpPr/>
              <p:nvPr/>
            </p:nvSpPr>
            <p:spPr>
              <a:xfrm flipH="1" rot="10800000">
                <a:off x="747207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
              <p:cNvSpPr/>
              <p:nvPr/>
            </p:nvSpPr>
            <p:spPr>
              <a:xfrm flipH="1" rot="10800000">
                <a:off x="768690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
              <p:cNvSpPr/>
              <p:nvPr/>
            </p:nvSpPr>
            <p:spPr>
              <a:xfrm flipH="1" rot="10800000">
                <a:off x="790172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
              <p:cNvSpPr/>
              <p:nvPr/>
            </p:nvSpPr>
            <p:spPr>
              <a:xfrm flipH="1" rot="10800000">
                <a:off x="8116546"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5"/>
              <p:cNvSpPr/>
              <p:nvPr/>
            </p:nvSpPr>
            <p:spPr>
              <a:xfrm flipH="1" rot="10800000">
                <a:off x="833137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5"/>
              <p:cNvSpPr/>
              <p:nvPr/>
            </p:nvSpPr>
            <p:spPr>
              <a:xfrm flipH="1" rot="10800000">
                <a:off x="854619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
              <p:cNvSpPr/>
              <p:nvPr/>
            </p:nvSpPr>
            <p:spPr>
              <a:xfrm flipH="1" rot="10800000">
                <a:off x="8761016"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5"/>
              <p:cNvSpPr/>
              <p:nvPr/>
            </p:nvSpPr>
            <p:spPr>
              <a:xfrm flipH="1" rot="10800000">
                <a:off x="897584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5"/>
              <p:cNvSpPr/>
              <p:nvPr/>
            </p:nvSpPr>
            <p:spPr>
              <a:xfrm flipH="1" rot="10800000">
                <a:off x="-46739"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
              <p:cNvSpPr/>
              <p:nvPr/>
            </p:nvSpPr>
            <p:spPr>
              <a:xfrm flipH="1" rot="10800000">
                <a:off x="16808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
              <p:cNvSpPr/>
              <p:nvPr/>
            </p:nvSpPr>
            <p:spPr>
              <a:xfrm flipH="1" rot="10800000">
                <a:off x="38290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
              <p:cNvSpPr/>
              <p:nvPr/>
            </p:nvSpPr>
            <p:spPr>
              <a:xfrm flipH="1" rot="10800000">
                <a:off x="59773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
              <p:cNvSpPr/>
              <p:nvPr/>
            </p:nvSpPr>
            <p:spPr>
              <a:xfrm flipH="1" rot="10800000">
                <a:off x="81255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
              <p:cNvSpPr/>
              <p:nvPr/>
            </p:nvSpPr>
            <p:spPr>
              <a:xfrm flipH="1" rot="10800000">
                <a:off x="102737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
              <p:cNvSpPr/>
              <p:nvPr/>
            </p:nvSpPr>
            <p:spPr>
              <a:xfrm flipH="1" rot="10800000">
                <a:off x="124220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5"/>
              <p:cNvSpPr/>
              <p:nvPr/>
            </p:nvSpPr>
            <p:spPr>
              <a:xfrm flipH="1" rot="10800000">
                <a:off x="145702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5"/>
              <p:cNvSpPr/>
              <p:nvPr/>
            </p:nvSpPr>
            <p:spPr>
              <a:xfrm flipH="1" rot="10800000">
                <a:off x="167184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5"/>
              <p:cNvSpPr/>
              <p:nvPr/>
            </p:nvSpPr>
            <p:spPr>
              <a:xfrm flipH="1" rot="10800000">
                <a:off x="188667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5"/>
              <p:cNvSpPr/>
              <p:nvPr/>
            </p:nvSpPr>
            <p:spPr>
              <a:xfrm flipH="1" rot="10800000">
                <a:off x="210149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5"/>
              <p:cNvSpPr/>
              <p:nvPr/>
            </p:nvSpPr>
            <p:spPr>
              <a:xfrm flipH="1" rot="10800000">
                <a:off x="231631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
              <p:cNvSpPr/>
              <p:nvPr/>
            </p:nvSpPr>
            <p:spPr>
              <a:xfrm flipH="1" rot="10800000">
                <a:off x="253114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
              <p:cNvSpPr/>
              <p:nvPr/>
            </p:nvSpPr>
            <p:spPr>
              <a:xfrm flipH="1" rot="10800000">
                <a:off x="274596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5"/>
              <p:cNvSpPr/>
              <p:nvPr/>
            </p:nvSpPr>
            <p:spPr>
              <a:xfrm flipH="1" rot="10800000">
                <a:off x="296078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5"/>
              <p:cNvSpPr/>
              <p:nvPr/>
            </p:nvSpPr>
            <p:spPr>
              <a:xfrm flipH="1" rot="10800000">
                <a:off x="317561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5"/>
              <p:cNvSpPr/>
              <p:nvPr/>
            </p:nvSpPr>
            <p:spPr>
              <a:xfrm flipH="1" rot="10800000">
                <a:off x="339043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5"/>
              <p:cNvSpPr/>
              <p:nvPr/>
            </p:nvSpPr>
            <p:spPr>
              <a:xfrm flipH="1" rot="10800000">
                <a:off x="360525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5"/>
              <p:cNvSpPr/>
              <p:nvPr/>
            </p:nvSpPr>
            <p:spPr>
              <a:xfrm flipH="1" rot="10800000">
                <a:off x="382008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5"/>
              <p:cNvSpPr/>
              <p:nvPr/>
            </p:nvSpPr>
            <p:spPr>
              <a:xfrm flipH="1" rot="10800000">
                <a:off x="403490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5"/>
              <p:cNvSpPr/>
              <p:nvPr/>
            </p:nvSpPr>
            <p:spPr>
              <a:xfrm flipH="1" rot="10800000">
                <a:off x="424972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5"/>
              <p:cNvSpPr/>
              <p:nvPr/>
            </p:nvSpPr>
            <p:spPr>
              <a:xfrm flipH="1" rot="10800000">
                <a:off x="446455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5"/>
              <p:cNvSpPr/>
              <p:nvPr/>
            </p:nvSpPr>
            <p:spPr>
              <a:xfrm flipH="1" rot="10800000">
                <a:off x="467937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5"/>
              <p:cNvSpPr/>
              <p:nvPr/>
            </p:nvSpPr>
            <p:spPr>
              <a:xfrm flipH="1" rot="10800000">
                <a:off x="489419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5"/>
              <p:cNvSpPr/>
              <p:nvPr/>
            </p:nvSpPr>
            <p:spPr>
              <a:xfrm flipH="1" rot="10800000">
                <a:off x="510902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5"/>
              <p:cNvSpPr/>
              <p:nvPr/>
            </p:nvSpPr>
            <p:spPr>
              <a:xfrm flipH="1" rot="10800000">
                <a:off x="532384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5"/>
              <p:cNvSpPr/>
              <p:nvPr/>
            </p:nvSpPr>
            <p:spPr>
              <a:xfrm flipH="1" rot="10800000">
                <a:off x="553866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5"/>
              <p:cNvSpPr/>
              <p:nvPr/>
            </p:nvSpPr>
            <p:spPr>
              <a:xfrm flipH="1" rot="10800000">
                <a:off x="575349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5"/>
              <p:cNvSpPr/>
              <p:nvPr/>
            </p:nvSpPr>
            <p:spPr>
              <a:xfrm flipH="1" rot="10800000">
                <a:off x="596831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5"/>
              <p:cNvSpPr/>
              <p:nvPr/>
            </p:nvSpPr>
            <p:spPr>
              <a:xfrm flipH="1" rot="10800000">
                <a:off x="618313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
              <p:cNvSpPr/>
              <p:nvPr/>
            </p:nvSpPr>
            <p:spPr>
              <a:xfrm flipH="1" rot="10800000">
                <a:off x="639796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
              <p:cNvSpPr/>
              <p:nvPr/>
            </p:nvSpPr>
            <p:spPr>
              <a:xfrm flipH="1" rot="10800000">
                <a:off x="661278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5"/>
              <p:cNvSpPr/>
              <p:nvPr/>
            </p:nvSpPr>
            <p:spPr>
              <a:xfrm flipH="1" rot="10800000">
                <a:off x="682760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5"/>
              <p:cNvSpPr/>
              <p:nvPr/>
            </p:nvSpPr>
            <p:spPr>
              <a:xfrm flipH="1" rot="10800000">
                <a:off x="704243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5"/>
              <p:cNvSpPr/>
              <p:nvPr/>
            </p:nvSpPr>
            <p:spPr>
              <a:xfrm flipH="1" rot="10800000">
                <a:off x="725725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5"/>
              <p:cNvSpPr/>
              <p:nvPr/>
            </p:nvSpPr>
            <p:spPr>
              <a:xfrm flipH="1" rot="10800000">
                <a:off x="747207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5"/>
              <p:cNvSpPr/>
              <p:nvPr/>
            </p:nvSpPr>
            <p:spPr>
              <a:xfrm flipH="1" rot="10800000">
                <a:off x="768690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5"/>
              <p:cNvSpPr/>
              <p:nvPr/>
            </p:nvSpPr>
            <p:spPr>
              <a:xfrm flipH="1" rot="10800000">
                <a:off x="790172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5"/>
              <p:cNvSpPr/>
              <p:nvPr/>
            </p:nvSpPr>
            <p:spPr>
              <a:xfrm flipH="1" rot="10800000">
                <a:off x="8116546"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5"/>
              <p:cNvSpPr/>
              <p:nvPr/>
            </p:nvSpPr>
            <p:spPr>
              <a:xfrm flipH="1" rot="10800000">
                <a:off x="833137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5"/>
              <p:cNvSpPr/>
              <p:nvPr/>
            </p:nvSpPr>
            <p:spPr>
              <a:xfrm flipH="1" rot="10800000">
                <a:off x="854619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5"/>
              <p:cNvSpPr/>
              <p:nvPr/>
            </p:nvSpPr>
            <p:spPr>
              <a:xfrm flipH="1" rot="10800000">
                <a:off x="8761016"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5"/>
              <p:cNvSpPr/>
              <p:nvPr/>
            </p:nvSpPr>
            <p:spPr>
              <a:xfrm flipH="1" rot="10800000">
                <a:off x="897584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5"/>
              <p:cNvSpPr/>
              <p:nvPr/>
            </p:nvSpPr>
            <p:spPr>
              <a:xfrm flipH="1" rot="10800000">
                <a:off x="-46739"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5"/>
              <p:cNvSpPr/>
              <p:nvPr/>
            </p:nvSpPr>
            <p:spPr>
              <a:xfrm flipH="1" rot="10800000">
                <a:off x="16808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5"/>
              <p:cNvSpPr/>
              <p:nvPr/>
            </p:nvSpPr>
            <p:spPr>
              <a:xfrm flipH="1" rot="10800000">
                <a:off x="38290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5"/>
              <p:cNvSpPr/>
              <p:nvPr/>
            </p:nvSpPr>
            <p:spPr>
              <a:xfrm flipH="1" rot="10800000">
                <a:off x="59773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5"/>
              <p:cNvSpPr/>
              <p:nvPr/>
            </p:nvSpPr>
            <p:spPr>
              <a:xfrm flipH="1" rot="10800000">
                <a:off x="81255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5"/>
              <p:cNvSpPr/>
              <p:nvPr/>
            </p:nvSpPr>
            <p:spPr>
              <a:xfrm flipH="1" rot="10800000">
                <a:off x="102737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5"/>
              <p:cNvSpPr/>
              <p:nvPr/>
            </p:nvSpPr>
            <p:spPr>
              <a:xfrm flipH="1" rot="10800000">
                <a:off x="124220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5"/>
              <p:cNvSpPr/>
              <p:nvPr/>
            </p:nvSpPr>
            <p:spPr>
              <a:xfrm flipH="1" rot="10800000">
                <a:off x="145702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5"/>
              <p:cNvSpPr/>
              <p:nvPr/>
            </p:nvSpPr>
            <p:spPr>
              <a:xfrm flipH="1" rot="10800000">
                <a:off x="167184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5"/>
              <p:cNvSpPr/>
              <p:nvPr/>
            </p:nvSpPr>
            <p:spPr>
              <a:xfrm flipH="1" rot="10800000">
                <a:off x="188667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5"/>
              <p:cNvSpPr/>
              <p:nvPr/>
            </p:nvSpPr>
            <p:spPr>
              <a:xfrm flipH="1" rot="10800000">
                <a:off x="210149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5"/>
              <p:cNvSpPr/>
              <p:nvPr/>
            </p:nvSpPr>
            <p:spPr>
              <a:xfrm flipH="1" rot="10800000">
                <a:off x="231631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5"/>
              <p:cNvSpPr/>
              <p:nvPr/>
            </p:nvSpPr>
            <p:spPr>
              <a:xfrm flipH="1" rot="10800000">
                <a:off x="253114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5"/>
              <p:cNvSpPr/>
              <p:nvPr/>
            </p:nvSpPr>
            <p:spPr>
              <a:xfrm flipH="1" rot="10800000">
                <a:off x="274596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5"/>
              <p:cNvSpPr/>
              <p:nvPr/>
            </p:nvSpPr>
            <p:spPr>
              <a:xfrm flipH="1" rot="10800000">
                <a:off x="296078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5"/>
              <p:cNvSpPr/>
              <p:nvPr/>
            </p:nvSpPr>
            <p:spPr>
              <a:xfrm flipH="1" rot="10800000">
                <a:off x="317561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5"/>
              <p:cNvSpPr/>
              <p:nvPr/>
            </p:nvSpPr>
            <p:spPr>
              <a:xfrm flipH="1" rot="10800000">
                <a:off x="339043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5"/>
              <p:cNvSpPr/>
              <p:nvPr/>
            </p:nvSpPr>
            <p:spPr>
              <a:xfrm flipH="1" rot="10800000">
                <a:off x="360525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5"/>
              <p:cNvSpPr/>
              <p:nvPr/>
            </p:nvSpPr>
            <p:spPr>
              <a:xfrm flipH="1" rot="10800000">
                <a:off x="382008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5"/>
              <p:cNvSpPr/>
              <p:nvPr/>
            </p:nvSpPr>
            <p:spPr>
              <a:xfrm flipH="1" rot="10800000">
                <a:off x="403490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5"/>
              <p:cNvSpPr/>
              <p:nvPr/>
            </p:nvSpPr>
            <p:spPr>
              <a:xfrm flipH="1" rot="10800000">
                <a:off x="424972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5"/>
              <p:cNvSpPr/>
              <p:nvPr/>
            </p:nvSpPr>
            <p:spPr>
              <a:xfrm flipH="1" rot="10800000">
                <a:off x="446455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5"/>
              <p:cNvSpPr/>
              <p:nvPr/>
            </p:nvSpPr>
            <p:spPr>
              <a:xfrm flipH="1" rot="10800000">
                <a:off x="467937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5"/>
              <p:cNvSpPr/>
              <p:nvPr/>
            </p:nvSpPr>
            <p:spPr>
              <a:xfrm flipH="1" rot="10800000">
                <a:off x="489419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5"/>
              <p:cNvSpPr/>
              <p:nvPr/>
            </p:nvSpPr>
            <p:spPr>
              <a:xfrm flipH="1" rot="10800000">
                <a:off x="510902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5"/>
              <p:cNvSpPr/>
              <p:nvPr/>
            </p:nvSpPr>
            <p:spPr>
              <a:xfrm flipH="1" rot="10800000">
                <a:off x="532384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5"/>
              <p:cNvSpPr/>
              <p:nvPr/>
            </p:nvSpPr>
            <p:spPr>
              <a:xfrm flipH="1" rot="10800000">
                <a:off x="553866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5"/>
              <p:cNvSpPr/>
              <p:nvPr/>
            </p:nvSpPr>
            <p:spPr>
              <a:xfrm flipH="1" rot="10800000">
                <a:off x="575349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5"/>
              <p:cNvSpPr/>
              <p:nvPr/>
            </p:nvSpPr>
            <p:spPr>
              <a:xfrm flipH="1" rot="10800000">
                <a:off x="596831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5"/>
              <p:cNvSpPr/>
              <p:nvPr/>
            </p:nvSpPr>
            <p:spPr>
              <a:xfrm flipH="1" rot="10800000">
                <a:off x="618313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5"/>
              <p:cNvSpPr/>
              <p:nvPr/>
            </p:nvSpPr>
            <p:spPr>
              <a:xfrm flipH="1" rot="10800000">
                <a:off x="639796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5"/>
              <p:cNvSpPr/>
              <p:nvPr/>
            </p:nvSpPr>
            <p:spPr>
              <a:xfrm flipH="1" rot="10800000">
                <a:off x="661278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5"/>
              <p:cNvSpPr/>
              <p:nvPr/>
            </p:nvSpPr>
            <p:spPr>
              <a:xfrm flipH="1" rot="10800000">
                <a:off x="682760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5"/>
              <p:cNvSpPr/>
              <p:nvPr/>
            </p:nvSpPr>
            <p:spPr>
              <a:xfrm flipH="1" rot="10800000">
                <a:off x="704243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5"/>
              <p:cNvSpPr/>
              <p:nvPr/>
            </p:nvSpPr>
            <p:spPr>
              <a:xfrm flipH="1" rot="10800000">
                <a:off x="725725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5"/>
              <p:cNvSpPr/>
              <p:nvPr/>
            </p:nvSpPr>
            <p:spPr>
              <a:xfrm flipH="1" rot="10800000">
                <a:off x="747207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5"/>
              <p:cNvSpPr/>
              <p:nvPr/>
            </p:nvSpPr>
            <p:spPr>
              <a:xfrm flipH="1" rot="10800000">
                <a:off x="768690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5"/>
              <p:cNvSpPr/>
              <p:nvPr/>
            </p:nvSpPr>
            <p:spPr>
              <a:xfrm flipH="1" rot="10800000">
                <a:off x="790172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5"/>
              <p:cNvSpPr/>
              <p:nvPr/>
            </p:nvSpPr>
            <p:spPr>
              <a:xfrm flipH="1" rot="10800000">
                <a:off x="8116546"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5"/>
              <p:cNvSpPr/>
              <p:nvPr/>
            </p:nvSpPr>
            <p:spPr>
              <a:xfrm flipH="1" rot="10800000">
                <a:off x="833137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5"/>
              <p:cNvSpPr/>
              <p:nvPr/>
            </p:nvSpPr>
            <p:spPr>
              <a:xfrm flipH="1" rot="10800000">
                <a:off x="854619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5"/>
              <p:cNvSpPr/>
              <p:nvPr/>
            </p:nvSpPr>
            <p:spPr>
              <a:xfrm flipH="1" rot="10800000">
                <a:off x="8761016"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5"/>
              <p:cNvSpPr/>
              <p:nvPr/>
            </p:nvSpPr>
            <p:spPr>
              <a:xfrm flipH="1" rot="10800000">
                <a:off x="897584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5"/>
              <p:cNvSpPr/>
              <p:nvPr/>
            </p:nvSpPr>
            <p:spPr>
              <a:xfrm flipH="1" rot="10800000">
                <a:off x="-46739"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5"/>
              <p:cNvSpPr/>
              <p:nvPr/>
            </p:nvSpPr>
            <p:spPr>
              <a:xfrm flipH="1" rot="10800000">
                <a:off x="16808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5"/>
              <p:cNvSpPr/>
              <p:nvPr/>
            </p:nvSpPr>
            <p:spPr>
              <a:xfrm flipH="1" rot="10800000">
                <a:off x="38290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5"/>
              <p:cNvSpPr/>
              <p:nvPr/>
            </p:nvSpPr>
            <p:spPr>
              <a:xfrm flipH="1" rot="10800000">
                <a:off x="59773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5"/>
              <p:cNvSpPr/>
              <p:nvPr/>
            </p:nvSpPr>
            <p:spPr>
              <a:xfrm flipH="1" rot="10800000">
                <a:off x="81255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5"/>
              <p:cNvSpPr/>
              <p:nvPr/>
            </p:nvSpPr>
            <p:spPr>
              <a:xfrm flipH="1" rot="10800000">
                <a:off x="102737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5"/>
              <p:cNvSpPr/>
              <p:nvPr/>
            </p:nvSpPr>
            <p:spPr>
              <a:xfrm flipH="1" rot="10800000">
                <a:off x="124220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5"/>
              <p:cNvSpPr/>
              <p:nvPr/>
            </p:nvSpPr>
            <p:spPr>
              <a:xfrm flipH="1" rot="10800000">
                <a:off x="145702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5"/>
              <p:cNvSpPr/>
              <p:nvPr/>
            </p:nvSpPr>
            <p:spPr>
              <a:xfrm flipH="1" rot="10800000">
                <a:off x="167184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5"/>
              <p:cNvSpPr/>
              <p:nvPr/>
            </p:nvSpPr>
            <p:spPr>
              <a:xfrm flipH="1" rot="10800000">
                <a:off x="188667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5"/>
              <p:cNvSpPr/>
              <p:nvPr/>
            </p:nvSpPr>
            <p:spPr>
              <a:xfrm flipH="1" rot="10800000">
                <a:off x="210149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5"/>
              <p:cNvSpPr/>
              <p:nvPr/>
            </p:nvSpPr>
            <p:spPr>
              <a:xfrm flipH="1" rot="10800000">
                <a:off x="231631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5"/>
              <p:cNvSpPr/>
              <p:nvPr/>
            </p:nvSpPr>
            <p:spPr>
              <a:xfrm flipH="1" rot="10800000">
                <a:off x="253114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5"/>
              <p:cNvSpPr/>
              <p:nvPr/>
            </p:nvSpPr>
            <p:spPr>
              <a:xfrm flipH="1" rot="10800000">
                <a:off x="274596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5"/>
              <p:cNvSpPr/>
              <p:nvPr/>
            </p:nvSpPr>
            <p:spPr>
              <a:xfrm flipH="1" rot="10800000">
                <a:off x="296078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5"/>
              <p:cNvSpPr/>
              <p:nvPr/>
            </p:nvSpPr>
            <p:spPr>
              <a:xfrm flipH="1" rot="10800000">
                <a:off x="317561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5"/>
              <p:cNvSpPr/>
              <p:nvPr/>
            </p:nvSpPr>
            <p:spPr>
              <a:xfrm flipH="1" rot="10800000">
                <a:off x="339043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5"/>
              <p:cNvSpPr/>
              <p:nvPr/>
            </p:nvSpPr>
            <p:spPr>
              <a:xfrm flipH="1" rot="10800000">
                <a:off x="360525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5"/>
              <p:cNvSpPr/>
              <p:nvPr/>
            </p:nvSpPr>
            <p:spPr>
              <a:xfrm flipH="1" rot="10800000">
                <a:off x="382008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
              <p:cNvSpPr/>
              <p:nvPr/>
            </p:nvSpPr>
            <p:spPr>
              <a:xfrm flipH="1" rot="10800000">
                <a:off x="403490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5"/>
              <p:cNvSpPr/>
              <p:nvPr/>
            </p:nvSpPr>
            <p:spPr>
              <a:xfrm flipH="1" rot="10800000">
                <a:off x="424972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5"/>
              <p:cNvSpPr/>
              <p:nvPr/>
            </p:nvSpPr>
            <p:spPr>
              <a:xfrm flipH="1" rot="10800000">
                <a:off x="446455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5"/>
              <p:cNvSpPr/>
              <p:nvPr/>
            </p:nvSpPr>
            <p:spPr>
              <a:xfrm flipH="1" rot="10800000">
                <a:off x="467937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5"/>
              <p:cNvSpPr/>
              <p:nvPr/>
            </p:nvSpPr>
            <p:spPr>
              <a:xfrm flipH="1" rot="10800000">
                <a:off x="489419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5"/>
              <p:cNvSpPr/>
              <p:nvPr/>
            </p:nvSpPr>
            <p:spPr>
              <a:xfrm flipH="1" rot="10800000">
                <a:off x="510902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5"/>
              <p:cNvSpPr/>
              <p:nvPr/>
            </p:nvSpPr>
            <p:spPr>
              <a:xfrm flipH="1" rot="10800000">
                <a:off x="532384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5"/>
              <p:cNvSpPr/>
              <p:nvPr/>
            </p:nvSpPr>
            <p:spPr>
              <a:xfrm flipH="1" rot="10800000">
                <a:off x="553866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5"/>
              <p:cNvSpPr/>
              <p:nvPr/>
            </p:nvSpPr>
            <p:spPr>
              <a:xfrm flipH="1" rot="10800000">
                <a:off x="575349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5"/>
              <p:cNvSpPr/>
              <p:nvPr/>
            </p:nvSpPr>
            <p:spPr>
              <a:xfrm flipH="1" rot="10800000">
                <a:off x="596831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5"/>
              <p:cNvSpPr/>
              <p:nvPr/>
            </p:nvSpPr>
            <p:spPr>
              <a:xfrm flipH="1" rot="10800000">
                <a:off x="618313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5"/>
              <p:cNvSpPr/>
              <p:nvPr/>
            </p:nvSpPr>
            <p:spPr>
              <a:xfrm flipH="1" rot="10800000">
                <a:off x="639796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5"/>
              <p:cNvSpPr/>
              <p:nvPr/>
            </p:nvSpPr>
            <p:spPr>
              <a:xfrm flipH="1" rot="10800000">
                <a:off x="661278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5"/>
              <p:cNvSpPr/>
              <p:nvPr/>
            </p:nvSpPr>
            <p:spPr>
              <a:xfrm flipH="1" rot="10800000">
                <a:off x="682760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5"/>
              <p:cNvSpPr/>
              <p:nvPr/>
            </p:nvSpPr>
            <p:spPr>
              <a:xfrm flipH="1" rot="10800000">
                <a:off x="704243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5"/>
              <p:cNvSpPr/>
              <p:nvPr/>
            </p:nvSpPr>
            <p:spPr>
              <a:xfrm flipH="1" rot="10800000">
                <a:off x="725725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5"/>
              <p:cNvSpPr/>
              <p:nvPr/>
            </p:nvSpPr>
            <p:spPr>
              <a:xfrm flipH="1" rot="10800000">
                <a:off x="747207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
              <p:cNvSpPr/>
              <p:nvPr/>
            </p:nvSpPr>
            <p:spPr>
              <a:xfrm flipH="1" rot="10800000">
                <a:off x="768690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5"/>
              <p:cNvSpPr/>
              <p:nvPr/>
            </p:nvSpPr>
            <p:spPr>
              <a:xfrm flipH="1" rot="10800000">
                <a:off x="790172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5"/>
              <p:cNvSpPr/>
              <p:nvPr/>
            </p:nvSpPr>
            <p:spPr>
              <a:xfrm flipH="1" rot="10800000">
                <a:off x="8116546"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5"/>
              <p:cNvSpPr/>
              <p:nvPr/>
            </p:nvSpPr>
            <p:spPr>
              <a:xfrm flipH="1" rot="10800000">
                <a:off x="833137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5"/>
              <p:cNvSpPr/>
              <p:nvPr/>
            </p:nvSpPr>
            <p:spPr>
              <a:xfrm flipH="1" rot="10800000">
                <a:off x="854619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5"/>
              <p:cNvSpPr/>
              <p:nvPr/>
            </p:nvSpPr>
            <p:spPr>
              <a:xfrm flipH="1" rot="10800000">
                <a:off x="8761016"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5"/>
              <p:cNvSpPr/>
              <p:nvPr/>
            </p:nvSpPr>
            <p:spPr>
              <a:xfrm flipH="1" rot="10800000">
                <a:off x="897584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5"/>
              <p:cNvSpPr/>
              <p:nvPr/>
            </p:nvSpPr>
            <p:spPr>
              <a:xfrm flipH="1" rot="10800000">
                <a:off x="-46739"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5"/>
              <p:cNvSpPr/>
              <p:nvPr/>
            </p:nvSpPr>
            <p:spPr>
              <a:xfrm flipH="1" rot="10800000">
                <a:off x="16808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5"/>
              <p:cNvSpPr/>
              <p:nvPr/>
            </p:nvSpPr>
            <p:spPr>
              <a:xfrm flipH="1" rot="10800000">
                <a:off x="38290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5"/>
              <p:cNvSpPr/>
              <p:nvPr/>
            </p:nvSpPr>
            <p:spPr>
              <a:xfrm flipH="1" rot="10800000">
                <a:off x="59773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5"/>
              <p:cNvSpPr/>
              <p:nvPr/>
            </p:nvSpPr>
            <p:spPr>
              <a:xfrm flipH="1" rot="10800000">
                <a:off x="81255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5"/>
              <p:cNvSpPr/>
              <p:nvPr/>
            </p:nvSpPr>
            <p:spPr>
              <a:xfrm flipH="1" rot="10800000">
                <a:off x="102737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5"/>
              <p:cNvSpPr/>
              <p:nvPr/>
            </p:nvSpPr>
            <p:spPr>
              <a:xfrm flipH="1" rot="10800000">
                <a:off x="124220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5"/>
              <p:cNvSpPr/>
              <p:nvPr/>
            </p:nvSpPr>
            <p:spPr>
              <a:xfrm flipH="1" rot="10800000">
                <a:off x="145702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5"/>
              <p:cNvSpPr/>
              <p:nvPr/>
            </p:nvSpPr>
            <p:spPr>
              <a:xfrm flipH="1" rot="10800000">
                <a:off x="167184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5"/>
              <p:cNvSpPr/>
              <p:nvPr/>
            </p:nvSpPr>
            <p:spPr>
              <a:xfrm flipH="1" rot="10800000">
                <a:off x="188667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5"/>
              <p:cNvSpPr/>
              <p:nvPr/>
            </p:nvSpPr>
            <p:spPr>
              <a:xfrm flipH="1" rot="10800000">
                <a:off x="210149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5"/>
              <p:cNvSpPr/>
              <p:nvPr/>
            </p:nvSpPr>
            <p:spPr>
              <a:xfrm flipH="1" rot="10800000">
                <a:off x="231631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5"/>
              <p:cNvSpPr/>
              <p:nvPr/>
            </p:nvSpPr>
            <p:spPr>
              <a:xfrm flipH="1" rot="10800000">
                <a:off x="253114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5"/>
              <p:cNvSpPr/>
              <p:nvPr/>
            </p:nvSpPr>
            <p:spPr>
              <a:xfrm flipH="1" rot="10800000">
                <a:off x="274596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5"/>
              <p:cNvSpPr/>
              <p:nvPr/>
            </p:nvSpPr>
            <p:spPr>
              <a:xfrm flipH="1" rot="10800000">
                <a:off x="296078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5"/>
              <p:cNvSpPr/>
              <p:nvPr/>
            </p:nvSpPr>
            <p:spPr>
              <a:xfrm flipH="1" rot="10800000">
                <a:off x="317561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5"/>
              <p:cNvSpPr/>
              <p:nvPr/>
            </p:nvSpPr>
            <p:spPr>
              <a:xfrm flipH="1" rot="10800000">
                <a:off x="339043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5"/>
              <p:cNvSpPr/>
              <p:nvPr/>
            </p:nvSpPr>
            <p:spPr>
              <a:xfrm flipH="1" rot="10800000">
                <a:off x="360525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5"/>
              <p:cNvSpPr/>
              <p:nvPr/>
            </p:nvSpPr>
            <p:spPr>
              <a:xfrm flipH="1" rot="10800000">
                <a:off x="382008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5"/>
              <p:cNvSpPr/>
              <p:nvPr/>
            </p:nvSpPr>
            <p:spPr>
              <a:xfrm flipH="1" rot="10800000">
                <a:off x="403490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5"/>
              <p:cNvSpPr/>
              <p:nvPr/>
            </p:nvSpPr>
            <p:spPr>
              <a:xfrm flipH="1" rot="10800000">
                <a:off x="424972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5"/>
              <p:cNvSpPr/>
              <p:nvPr/>
            </p:nvSpPr>
            <p:spPr>
              <a:xfrm flipH="1" rot="10800000">
                <a:off x="446455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5"/>
              <p:cNvSpPr/>
              <p:nvPr/>
            </p:nvSpPr>
            <p:spPr>
              <a:xfrm flipH="1" rot="10800000">
                <a:off x="467937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5"/>
              <p:cNvSpPr/>
              <p:nvPr/>
            </p:nvSpPr>
            <p:spPr>
              <a:xfrm flipH="1" rot="10800000">
                <a:off x="489419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5"/>
              <p:cNvSpPr/>
              <p:nvPr/>
            </p:nvSpPr>
            <p:spPr>
              <a:xfrm flipH="1" rot="10800000">
                <a:off x="510902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5"/>
              <p:cNvSpPr/>
              <p:nvPr/>
            </p:nvSpPr>
            <p:spPr>
              <a:xfrm flipH="1" rot="10800000">
                <a:off x="532384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5"/>
              <p:cNvSpPr/>
              <p:nvPr/>
            </p:nvSpPr>
            <p:spPr>
              <a:xfrm flipH="1" rot="10800000">
                <a:off x="553866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5"/>
              <p:cNvSpPr/>
              <p:nvPr/>
            </p:nvSpPr>
            <p:spPr>
              <a:xfrm flipH="1" rot="10800000">
                <a:off x="575349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5"/>
              <p:cNvSpPr/>
              <p:nvPr/>
            </p:nvSpPr>
            <p:spPr>
              <a:xfrm flipH="1" rot="10800000">
                <a:off x="596831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5"/>
              <p:cNvSpPr/>
              <p:nvPr/>
            </p:nvSpPr>
            <p:spPr>
              <a:xfrm flipH="1" rot="10800000">
                <a:off x="618313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5"/>
              <p:cNvSpPr/>
              <p:nvPr/>
            </p:nvSpPr>
            <p:spPr>
              <a:xfrm flipH="1" rot="10800000">
                <a:off x="639796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5"/>
              <p:cNvSpPr/>
              <p:nvPr/>
            </p:nvSpPr>
            <p:spPr>
              <a:xfrm flipH="1" rot="10800000">
                <a:off x="661278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5"/>
              <p:cNvSpPr/>
              <p:nvPr/>
            </p:nvSpPr>
            <p:spPr>
              <a:xfrm flipH="1" rot="10800000">
                <a:off x="682760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5"/>
              <p:cNvSpPr/>
              <p:nvPr/>
            </p:nvSpPr>
            <p:spPr>
              <a:xfrm flipH="1" rot="10800000">
                <a:off x="704243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5"/>
              <p:cNvSpPr/>
              <p:nvPr/>
            </p:nvSpPr>
            <p:spPr>
              <a:xfrm flipH="1" rot="10800000">
                <a:off x="725725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
              <p:cNvSpPr/>
              <p:nvPr/>
            </p:nvSpPr>
            <p:spPr>
              <a:xfrm flipH="1" rot="10800000">
                <a:off x="747207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5"/>
              <p:cNvSpPr/>
              <p:nvPr/>
            </p:nvSpPr>
            <p:spPr>
              <a:xfrm flipH="1" rot="10800000">
                <a:off x="768690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
              <p:cNvSpPr/>
              <p:nvPr/>
            </p:nvSpPr>
            <p:spPr>
              <a:xfrm flipH="1" rot="10800000">
                <a:off x="790172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5"/>
              <p:cNvSpPr/>
              <p:nvPr/>
            </p:nvSpPr>
            <p:spPr>
              <a:xfrm flipH="1" rot="10800000">
                <a:off x="8116546"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5"/>
              <p:cNvSpPr/>
              <p:nvPr/>
            </p:nvSpPr>
            <p:spPr>
              <a:xfrm flipH="1" rot="10800000">
                <a:off x="833137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5"/>
              <p:cNvSpPr/>
              <p:nvPr/>
            </p:nvSpPr>
            <p:spPr>
              <a:xfrm flipH="1" rot="10800000">
                <a:off x="854619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5"/>
              <p:cNvSpPr/>
              <p:nvPr/>
            </p:nvSpPr>
            <p:spPr>
              <a:xfrm flipH="1" rot="10800000">
                <a:off x="8761016"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5"/>
              <p:cNvSpPr/>
              <p:nvPr/>
            </p:nvSpPr>
            <p:spPr>
              <a:xfrm flipH="1" rot="10800000">
                <a:off x="897584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
              <p:cNvSpPr/>
              <p:nvPr/>
            </p:nvSpPr>
            <p:spPr>
              <a:xfrm flipH="1" rot="10800000">
                <a:off x="-46739"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5"/>
              <p:cNvSpPr/>
              <p:nvPr/>
            </p:nvSpPr>
            <p:spPr>
              <a:xfrm flipH="1" rot="10800000">
                <a:off x="16808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5"/>
              <p:cNvSpPr/>
              <p:nvPr/>
            </p:nvSpPr>
            <p:spPr>
              <a:xfrm flipH="1" rot="10800000">
                <a:off x="38290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5"/>
              <p:cNvSpPr/>
              <p:nvPr/>
            </p:nvSpPr>
            <p:spPr>
              <a:xfrm flipH="1" rot="10800000">
                <a:off x="59773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5"/>
              <p:cNvSpPr/>
              <p:nvPr/>
            </p:nvSpPr>
            <p:spPr>
              <a:xfrm flipH="1" rot="10800000">
                <a:off x="81255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5"/>
              <p:cNvSpPr/>
              <p:nvPr/>
            </p:nvSpPr>
            <p:spPr>
              <a:xfrm flipH="1" rot="10800000">
                <a:off x="102737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5"/>
              <p:cNvSpPr/>
              <p:nvPr/>
            </p:nvSpPr>
            <p:spPr>
              <a:xfrm flipH="1" rot="10800000">
                <a:off x="124220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5"/>
              <p:cNvSpPr/>
              <p:nvPr/>
            </p:nvSpPr>
            <p:spPr>
              <a:xfrm flipH="1" rot="10800000">
                <a:off x="145702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5"/>
              <p:cNvSpPr/>
              <p:nvPr/>
            </p:nvSpPr>
            <p:spPr>
              <a:xfrm flipH="1" rot="10800000">
                <a:off x="167184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5"/>
              <p:cNvSpPr/>
              <p:nvPr/>
            </p:nvSpPr>
            <p:spPr>
              <a:xfrm flipH="1" rot="10800000">
                <a:off x="188667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5"/>
              <p:cNvSpPr/>
              <p:nvPr/>
            </p:nvSpPr>
            <p:spPr>
              <a:xfrm flipH="1" rot="10800000">
                <a:off x="210149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5"/>
              <p:cNvSpPr/>
              <p:nvPr/>
            </p:nvSpPr>
            <p:spPr>
              <a:xfrm flipH="1" rot="10800000">
                <a:off x="231631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
              <p:cNvSpPr/>
              <p:nvPr/>
            </p:nvSpPr>
            <p:spPr>
              <a:xfrm flipH="1" rot="10800000">
                <a:off x="253114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5"/>
              <p:cNvSpPr/>
              <p:nvPr/>
            </p:nvSpPr>
            <p:spPr>
              <a:xfrm flipH="1" rot="10800000">
                <a:off x="274596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5"/>
              <p:cNvSpPr/>
              <p:nvPr/>
            </p:nvSpPr>
            <p:spPr>
              <a:xfrm flipH="1" rot="10800000">
                <a:off x="296078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5"/>
              <p:cNvSpPr/>
              <p:nvPr/>
            </p:nvSpPr>
            <p:spPr>
              <a:xfrm flipH="1" rot="10800000">
                <a:off x="317561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5"/>
              <p:cNvSpPr/>
              <p:nvPr/>
            </p:nvSpPr>
            <p:spPr>
              <a:xfrm flipH="1" rot="10800000">
                <a:off x="339043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5"/>
              <p:cNvSpPr/>
              <p:nvPr/>
            </p:nvSpPr>
            <p:spPr>
              <a:xfrm flipH="1" rot="10800000">
                <a:off x="360525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5"/>
              <p:cNvSpPr/>
              <p:nvPr/>
            </p:nvSpPr>
            <p:spPr>
              <a:xfrm flipH="1" rot="10800000">
                <a:off x="382008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5"/>
              <p:cNvSpPr/>
              <p:nvPr/>
            </p:nvSpPr>
            <p:spPr>
              <a:xfrm flipH="1" rot="10800000">
                <a:off x="403490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5"/>
              <p:cNvSpPr/>
              <p:nvPr/>
            </p:nvSpPr>
            <p:spPr>
              <a:xfrm flipH="1" rot="10800000">
                <a:off x="424972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
              <p:cNvSpPr/>
              <p:nvPr/>
            </p:nvSpPr>
            <p:spPr>
              <a:xfrm flipH="1" rot="10800000">
                <a:off x="446455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5"/>
              <p:cNvSpPr/>
              <p:nvPr/>
            </p:nvSpPr>
            <p:spPr>
              <a:xfrm flipH="1" rot="10800000">
                <a:off x="467937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5"/>
              <p:cNvSpPr/>
              <p:nvPr/>
            </p:nvSpPr>
            <p:spPr>
              <a:xfrm flipH="1" rot="10800000">
                <a:off x="489419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5"/>
              <p:cNvSpPr/>
              <p:nvPr/>
            </p:nvSpPr>
            <p:spPr>
              <a:xfrm flipH="1" rot="10800000">
                <a:off x="510902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
              <p:cNvSpPr/>
              <p:nvPr/>
            </p:nvSpPr>
            <p:spPr>
              <a:xfrm flipH="1" rot="10800000">
                <a:off x="532384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5"/>
              <p:cNvSpPr/>
              <p:nvPr/>
            </p:nvSpPr>
            <p:spPr>
              <a:xfrm flipH="1" rot="10800000">
                <a:off x="553866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5"/>
              <p:cNvSpPr/>
              <p:nvPr/>
            </p:nvSpPr>
            <p:spPr>
              <a:xfrm flipH="1" rot="10800000">
                <a:off x="575349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5"/>
              <p:cNvSpPr/>
              <p:nvPr/>
            </p:nvSpPr>
            <p:spPr>
              <a:xfrm flipH="1" rot="10800000">
                <a:off x="596831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5"/>
              <p:cNvSpPr/>
              <p:nvPr/>
            </p:nvSpPr>
            <p:spPr>
              <a:xfrm flipH="1" rot="10800000">
                <a:off x="618313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5"/>
              <p:cNvSpPr/>
              <p:nvPr/>
            </p:nvSpPr>
            <p:spPr>
              <a:xfrm flipH="1" rot="10800000">
                <a:off x="639796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5"/>
              <p:cNvSpPr/>
              <p:nvPr/>
            </p:nvSpPr>
            <p:spPr>
              <a:xfrm flipH="1" rot="10800000">
                <a:off x="661278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5"/>
              <p:cNvSpPr/>
              <p:nvPr/>
            </p:nvSpPr>
            <p:spPr>
              <a:xfrm flipH="1" rot="10800000">
                <a:off x="682760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5"/>
              <p:cNvSpPr/>
              <p:nvPr/>
            </p:nvSpPr>
            <p:spPr>
              <a:xfrm flipH="1" rot="10800000">
                <a:off x="704243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5"/>
              <p:cNvSpPr/>
              <p:nvPr/>
            </p:nvSpPr>
            <p:spPr>
              <a:xfrm flipH="1" rot="10800000">
                <a:off x="725725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
              <p:cNvSpPr/>
              <p:nvPr/>
            </p:nvSpPr>
            <p:spPr>
              <a:xfrm flipH="1" rot="10800000">
                <a:off x="747207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
              <p:cNvSpPr/>
              <p:nvPr/>
            </p:nvSpPr>
            <p:spPr>
              <a:xfrm flipH="1" rot="10800000">
                <a:off x="768690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
              <p:cNvSpPr/>
              <p:nvPr/>
            </p:nvSpPr>
            <p:spPr>
              <a:xfrm flipH="1" rot="10800000">
                <a:off x="790172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5"/>
              <p:cNvSpPr/>
              <p:nvPr/>
            </p:nvSpPr>
            <p:spPr>
              <a:xfrm flipH="1" rot="10800000">
                <a:off x="8116546"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5"/>
              <p:cNvSpPr/>
              <p:nvPr/>
            </p:nvSpPr>
            <p:spPr>
              <a:xfrm flipH="1" rot="10800000">
                <a:off x="833137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5"/>
              <p:cNvSpPr/>
              <p:nvPr/>
            </p:nvSpPr>
            <p:spPr>
              <a:xfrm flipH="1" rot="10800000">
                <a:off x="854619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5"/>
              <p:cNvSpPr/>
              <p:nvPr/>
            </p:nvSpPr>
            <p:spPr>
              <a:xfrm flipH="1" rot="10800000">
                <a:off x="8761016"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5"/>
              <p:cNvSpPr/>
              <p:nvPr/>
            </p:nvSpPr>
            <p:spPr>
              <a:xfrm flipH="1" rot="10800000">
                <a:off x="897584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5"/>
              <p:cNvSpPr/>
              <p:nvPr/>
            </p:nvSpPr>
            <p:spPr>
              <a:xfrm flipH="1" rot="10800000">
                <a:off x="-46739"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5"/>
              <p:cNvSpPr/>
              <p:nvPr/>
            </p:nvSpPr>
            <p:spPr>
              <a:xfrm flipH="1" rot="10800000">
                <a:off x="16808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5"/>
              <p:cNvSpPr/>
              <p:nvPr/>
            </p:nvSpPr>
            <p:spPr>
              <a:xfrm flipH="1" rot="10800000">
                <a:off x="38290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5"/>
              <p:cNvSpPr/>
              <p:nvPr/>
            </p:nvSpPr>
            <p:spPr>
              <a:xfrm flipH="1" rot="10800000">
                <a:off x="59773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5"/>
              <p:cNvSpPr/>
              <p:nvPr/>
            </p:nvSpPr>
            <p:spPr>
              <a:xfrm flipH="1" rot="10800000">
                <a:off x="81255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5"/>
              <p:cNvSpPr/>
              <p:nvPr/>
            </p:nvSpPr>
            <p:spPr>
              <a:xfrm flipH="1" rot="10800000">
                <a:off x="102737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
              <p:cNvSpPr/>
              <p:nvPr/>
            </p:nvSpPr>
            <p:spPr>
              <a:xfrm flipH="1" rot="10800000">
                <a:off x="124220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5"/>
              <p:cNvSpPr/>
              <p:nvPr/>
            </p:nvSpPr>
            <p:spPr>
              <a:xfrm flipH="1" rot="10800000">
                <a:off x="145702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
              <p:cNvSpPr/>
              <p:nvPr/>
            </p:nvSpPr>
            <p:spPr>
              <a:xfrm flipH="1" rot="10800000">
                <a:off x="167184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
              <p:cNvSpPr/>
              <p:nvPr/>
            </p:nvSpPr>
            <p:spPr>
              <a:xfrm flipH="1" rot="10800000">
                <a:off x="188667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5"/>
              <p:cNvSpPr/>
              <p:nvPr/>
            </p:nvSpPr>
            <p:spPr>
              <a:xfrm flipH="1" rot="10800000">
                <a:off x="210149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5"/>
              <p:cNvSpPr/>
              <p:nvPr/>
            </p:nvSpPr>
            <p:spPr>
              <a:xfrm flipH="1" rot="10800000">
                <a:off x="231631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5"/>
              <p:cNvSpPr/>
              <p:nvPr/>
            </p:nvSpPr>
            <p:spPr>
              <a:xfrm flipH="1" rot="10800000">
                <a:off x="253114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5"/>
              <p:cNvSpPr/>
              <p:nvPr/>
            </p:nvSpPr>
            <p:spPr>
              <a:xfrm flipH="1" rot="10800000">
                <a:off x="274596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5"/>
              <p:cNvSpPr/>
              <p:nvPr/>
            </p:nvSpPr>
            <p:spPr>
              <a:xfrm flipH="1" rot="10800000">
                <a:off x="296078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5"/>
              <p:cNvSpPr/>
              <p:nvPr/>
            </p:nvSpPr>
            <p:spPr>
              <a:xfrm flipH="1" rot="10800000">
                <a:off x="317561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5"/>
              <p:cNvSpPr/>
              <p:nvPr/>
            </p:nvSpPr>
            <p:spPr>
              <a:xfrm flipH="1" rot="10800000">
                <a:off x="339043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5"/>
              <p:cNvSpPr/>
              <p:nvPr/>
            </p:nvSpPr>
            <p:spPr>
              <a:xfrm flipH="1" rot="10800000">
                <a:off x="360525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5"/>
              <p:cNvSpPr/>
              <p:nvPr/>
            </p:nvSpPr>
            <p:spPr>
              <a:xfrm flipH="1" rot="10800000">
                <a:off x="382008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5"/>
              <p:cNvSpPr/>
              <p:nvPr/>
            </p:nvSpPr>
            <p:spPr>
              <a:xfrm flipH="1" rot="10800000">
                <a:off x="403490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5"/>
              <p:cNvSpPr/>
              <p:nvPr/>
            </p:nvSpPr>
            <p:spPr>
              <a:xfrm flipH="1" rot="10800000">
                <a:off x="424972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5"/>
              <p:cNvSpPr/>
              <p:nvPr/>
            </p:nvSpPr>
            <p:spPr>
              <a:xfrm flipH="1" rot="10800000">
                <a:off x="446455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5"/>
              <p:cNvSpPr/>
              <p:nvPr/>
            </p:nvSpPr>
            <p:spPr>
              <a:xfrm flipH="1" rot="10800000">
                <a:off x="467937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5"/>
              <p:cNvSpPr/>
              <p:nvPr/>
            </p:nvSpPr>
            <p:spPr>
              <a:xfrm flipH="1" rot="10800000">
                <a:off x="489419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5"/>
              <p:cNvSpPr/>
              <p:nvPr/>
            </p:nvSpPr>
            <p:spPr>
              <a:xfrm flipH="1" rot="10800000">
                <a:off x="510902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5"/>
              <p:cNvSpPr/>
              <p:nvPr/>
            </p:nvSpPr>
            <p:spPr>
              <a:xfrm flipH="1" rot="10800000">
                <a:off x="532384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5"/>
              <p:cNvSpPr/>
              <p:nvPr/>
            </p:nvSpPr>
            <p:spPr>
              <a:xfrm flipH="1" rot="10800000">
                <a:off x="553866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5"/>
              <p:cNvSpPr/>
              <p:nvPr/>
            </p:nvSpPr>
            <p:spPr>
              <a:xfrm flipH="1" rot="10800000">
                <a:off x="575349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5"/>
              <p:cNvSpPr/>
              <p:nvPr/>
            </p:nvSpPr>
            <p:spPr>
              <a:xfrm flipH="1" rot="10800000">
                <a:off x="596831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5"/>
              <p:cNvSpPr/>
              <p:nvPr/>
            </p:nvSpPr>
            <p:spPr>
              <a:xfrm flipH="1" rot="10800000">
                <a:off x="618313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5"/>
              <p:cNvSpPr/>
              <p:nvPr/>
            </p:nvSpPr>
            <p:spPr>
              <a:xfrm flipH="1" rot="10800000">
                <a:off x="639796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5"/>
              <p:cNvSpPr/>
              <p:nvPr/>
            </p:nvSpPr>
            <p:spPr>
              <a:xfrm flipH="1" rot="10800000">
                <a:off x="661278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5"/>
              <p:cNvSpPr/>
              <p:nvPr/>
            </p:nvSpPr>
            <p:spPr>
              <a:xfrm flipH="1" rot="10800000">
                <a:off x="682760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5"/>
              <p:cNvSpPr/>
              <p:nvPr/>
            </p:nvSpPr>
            <p:spPr>
              <a:xfrm flipH="1" rot="10800000">
                <a:off x="704243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5"/>
              <p:cNvSpPr/>
              <p:nvPr/>
            </p:nvSpPr>
            <p:spPr>
              <a:xfrm flipH="1" rot="10800000">
                <a:off x="725725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5"/>
              <p:cNvSpPr/>
              <p:nvPr/>
            </p:nvSpPr>
            <p:spPr>
              <a:xfrm flipH="1" rot="10800000">
                <a:off x="747207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5"/>
              <p:cNvSpPr/>
              <p:nvPr/>
            </p:nvSpPr>
            <p:spPr>
              <a:xfrm flipH="1" rot="10800000">
                <a:off x="768690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5"/>
              <p:cNvSpPr/>
              <p:nvPr/>
            </p:nvSpPr>
            <p:spPr>
              <a:xfrm flipH="1" rot="10800000">
                <a:off x="790172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5"/>
              <p:cNvSpPr/>
              <p:nvPr/>
            </p:nvSpPr>
            <p:spPr>
              <a:xfrm flipH="1" rot="10800000">
                <a:off x="8116546"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5"/>
              <p:cNvSpPr/>
              <p:nvPr/>
            </p:nvSpPr>
            <p:spPr>
              <a:xfrm flipH="1" rot="10800000">
                <a:off x="833137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5"/>
              <p:cNvSpPr/>
              <p:nvPr/>
            </p:nvSpPr>
            <p:spPr>
              <a:xfrm flipH="1" rot="10800000">
                <a:off x="854619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5"/>
              <p:cNvSpPr/>
              <p:nvPr/>
            </p:nvSpPr>
            <p:spPr>
              <a:xfrm flipH="1" rot="10800000">
                <a:off x="8761016"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5"/>
              <p:cNvSpPr/>
              <p:nvPr/>
            </p:nvSpPr>
            <p:spPr>
              <a:xfrm flipH="1" rot="10800000">
                <a:off x="897584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5"/>
              <p:cNvSpPr/>
              <p:nvPr/>
            </p:nvSpPr>
            <p:spPr>
              <a:xfrm flipH="1" rot="10800000">
                <a:off x="-46739"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5"/>
              <p:cNvSpPr/>
              <p:nvPr/>
            </p:nvSpPr>
            <p:spPr>
              <a:xfrm flipH="1" rot="10800000">
                <a:off x="16808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5"/>
              <p:cNvSpPr/>
              <p:nvPr/>
            </p:nvSpPr>
            <p:spPr>
              <a:xfrm flipH="1" rot="10800000">
                <a:off x="38290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5"/>
              <p:cNvSpPr/>
              <p:nvPr/>
            </p:nvSpPr>
            <p:spPr>
              <a:xfrm flipH="1" rot="10800000">
                <a:off x="59773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5"/>
              <p:cNvSpPr/>
              <p:nvPr/>
            </p:nvSpPr>
            <p:spPr>
              <a:xfrm flipH="1" rot="10800000">
                <a:off x="81255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5"/>
              <p:cNvSpPr/>
              <p:nvPr/>
            </p:nvSpPr>
            <p:spPr>
              <a:xfrm flipH="1" rot="10800000">
                <a:off x="102737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5"/>
              <p:cNvSpPr/>
              <p:nvPr/>
            </p:nvSpPr>
            <p:spPr>
              <a:xfrm flipH="1" rot="10800000">
                <a:off x="124220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5"/>
              <p:cNvSpPr/>
              <p:nvPr/>
            </p:nvSpPr>
            <p:spPr>
              <a:xfrm flipH="1" rot="10800000">
                <a:off x="145702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5"/>
              <p:cNvSpPr/>
              <p:nvPr/>
            </p:nvSpPr>
            <p:spPr>
              <a:xfrm flipH="1" rot="10800000">
                <a:off x="167184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5"/>
              <p:cNvSpPr/>
              <p:nvPr/>
            </p:nvSpPr>
            <p:spPr>
              <a:xfrm flipH="1" rot="10800000">
                <a:off x="188667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5"/>
              <p:cNvSpPr/>
              <p:nvPr/>
            </p:nvSpPr>
            <p:spPr>
              <a:xfrm flipH="1" rot="10800000">
                <a:off x="210149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5"/>
              <p:cNvSpPr/>
              <p:nvPr/>
            </p:nvSpPr>
            <p:spPr>
              <a:xfrm flipH="1" rot="10800000">
                <a:off x="231631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5"/>
              <p:cNvSpPr/>
              <p:nvPr/>
            </p:nvSpPr>
            <p:spPr>
              <a:xfrm flipH="1" rot="10800000">
                <a:off x="253114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5"/>
              <p:cNvSpPr/>
              <p:nvPr/>
            </p:nvSpPr>
            <p:spPr>
              <a:xfrm flipH="1" rot="10800000">
                <a:off x="274596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5"/>
              <p:cNvSpPr/>
              <p:nvPr/>
            </p:nvSpPr>
            <p:spPr>
              <a:xfrm flipH="1" rot="10800000">
                <a:off x="296078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5"/>
              <p:cNvSpPr/>
              <p:nvPr/>
            </p:nvSpPr>
            <p:spPr>
              <a:xfrm flipH="1" rot="10800000">
                <a:off x="317561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5"/>
              <p:cNvSpPr/>
              <p:nvPr/>
            </p:nvSpPr>
            <p:spPr>
              <a:xfrm flipH="1" rot="10800000">
                <a:off x="339043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5"/>
              <p:cNvSpPr/>
              <p:nvPr/>
            </p:nvSpPr>
            <p:spPr>
              <a:xfrm flipH="1" rot="10800000">
                <a:off x="360525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5"/>
              <p:cNvSpPr/>
              <p:nvPr/>
            </p:nvSpPr>
            <p:spPr>
              <a:xfrm flipH="1" rot="10800000">
                <a:off x="382008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5"/>
              <p:cNvSpPr/>
              <p:nvPr/>
            </p:nvSpPr>
            <p:spPr>
              <a:xfrm flipH="1" rot="10800000">
                <a:off x="403490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5"/>
              <p:cNvSpPr/>
              <p:nvPr/>
            </p:nvSpPr>
            <p:spPr>
              <a:xfrm flipH="1" rot="10800000">
                <a:off x="424972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5"/>
              <p:cNvSpPr/>
              <p:nvPr/>
            </p:nvSpPr>
            <p:spPr>
              <a:xfrm flipH="1" rot="10800000">
                <a:off x="446455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5"/>
              <p:cNvSpPr/>
              <p:nvPr/>
            </p:nvSpPr>
            <p:spPr>
              <a:xfrm flipH="1" rot="10800000">
                <a:off x="467937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5"/>
              <p:cNvSpPr/>
              <p:nvPr/>
            </p:nvSpPr>
            <p:spPr>
              <a:xfrm flipH="1" rot="10800000">
                <a:off x="489419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5"/>
              <p:cNvSpPr/>
              <p:nvPr/>
            </p:nvSpPr>
            <p:spPr>
              <a:xfrm flipH="1" rot="10800000">
                <a:off x="510902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5"/>
              <p:cNvSpPr/>
              <p:nvPr/>
            </p:nvSpPr>
            <p:spPr>
              <a:xfrm flipH="1" rot="10800000">
                <a:off x="532384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5"/>
              <p:cNvSpPr/>
              <p:nvPr/>
            </p:nvSpPr>
            <p:spPr>
              <a:xfrm flipH="1" rot="10800000">
                <a:off x="553866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5"/>
              <p:cNvSpPr/>
              <p:nvPr/>
            </p:nvSpPr>
            <p:spPr>
              <a:xfrm flipH="1" rot="10800000">
                <a:off x="575349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5"/>
              <p:cNvSpPr/>
              <p:nvPr/>
            </p:nvSpPr>
            <p:spPr>
              <a:xfrm flipH="1" rot="10800000">
                <a:off x="596831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5"/>
              <p:cNvSpPr/>
              <p:nvPr/>
            </p:nvSpPr>
            <p:spPr>
              <a:xfrm flipH="1" rot="10800000">
                <a:off x="618313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5"/>
              <p:cNvSpPr/>
              <p:nvPr/>
            </p:nvSpPr>
            <p:spPr>
              <a:xfrm flipH="1" rot="10800000">
                <a:off x="639796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5"/>
              <p:cNvSpPr/>
              <p:nvPr/>
            </p:nvSpPr>
            <p:spPr>
              <a:xfrm flipH="1" rot="10800000">
                <a:off x="661278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5"/>
              <p:cNvSpPr/>
              <p:nvPr/>
            </p:nvSpPr>
            <p:spPr>
              <a:xfrm flipH="1" rot="10800000">
                <a:off x="682760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5"/>
              <p:cNvSpPr/>
              <p:nvPr/>
            </p:nvSpPr>
            <p:spPr>
              <a:xfrm flipH="1" rot="10800000">
                <a:off x="704243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5"/>
              <p:cNvSpPr/>
              <p:nvPr/>
            </p:nvSpPr>
            <p:spPr>
              <a:xfrm flipH="1" rot="10800000">
                <a:off x="725725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5"/>
              <p:cNvSpPr/>
              <p:nvPr/>
            </p:nvSpPr>
            <p:spPr>
              <a:xfrm flipH="1" rot="10800000">
                <a:off x="747207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5"/>
              <p:cNvSpPr/>
              <p:nvPr/>
            </p:nvSpPr>
            <p:spPr>
              <a:xfrm flipH="1" rot="10800000">
                <a:off x="768690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5"/>
              <p:cNvSpPr/>
              <p:nvPr/>
            </p:nvSpPr>
            <p:spPr>
              <a:xfrm flipH="1" rot="10800000">
                <a:off x="790172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5"/>
              <p:cNvSpPr/>
              <p:nvPr/>
            </p:nvSpPr>
            <p:spPr>
              <a:xfrm flipH="1" rot="10800000">
                <a:off x="8116546"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5"/>
              <p:cNvSpPr/>
              <p:nvPr/>
            </p:nvSpPr>
            <p:spPr>
              <a:xfrm flipH="1" rot="10800000">
                <a:off x="833137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5"/>
              <p:cNvSpPr/>
              <p:nvPr/>
            </p:nvSpPr>
            <p:spPr>
              <a:xfrm flipH="1" rot="10800000">
                <a:off x="854619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5"/>
              <p:cNvSpPr/>
              <p:nvPr/>
            </p:nvSpPr>
            <p:spPr>
              <a:xfrm flipH="1" rot="10800000">
                <a:off x="8761016"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5"/>
              <p:cNvSpPr/>
              <p:nvPr/>
            </p:nvSpPr>
            <p:spPr>
              <a:xfrm flipH="1" rot="10800000">
                <a:off x="897584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5"/>
              <p:cNvSpPr/>
              <p:nvPr/>
            </p:nvSpPr>
            <p:spPr>
              <a:xfrm flipH="1" rot="10800000">
                <a:off x="-46739"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5"/>
              <p:cNvSpPr/>
              <p:nvPr/>
            </p:nvSpPr>
            <p:spPr>
              <a:xfrm flipH="1" rot="10800000">
                <a:off x="16808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5"/>
              <p:cNvSpPr/>
              <p:nvPr/>
            </p:nvSpPr>
            <p:spPr>
              <a:xfrm flipH="1" rot="10800000">
                <a:off x="38290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5"/>
              <p:cNvSpPr/>
              <p:nvPr/>
            </p:nvSpPr>
            <p:spPr>
              <a:xfrm flipH="1" rot="10800000">
                <a:off x="59773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5"/>
              <p:cNvSpPr/>
              <p:nvPr/>
            </p:nvSpPr>
            <p:spPr>
              <a:xfrm flipH="1" rot="10800000">
                <a:off x="81255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5"/>
              <p:cNvSpPr/>
              <p:nvPr/>
            </p:nvSpPr>
            <p:spPr>
              <a:xfrm flipH="1" rot="10800000">
                <a:off x="102737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5"/>
              <p:cNvSpPr/>
              <p:nvPr/>
            </p:nvSpPr>
            <p:spPr>
              <a:xfrm flipH="1" rot="10800000">
                <a:off x="124220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5"/>
              <p:cNvSpPr/>
              <p:nvPr/>
            </p:nvSpPr>
            <p:spPr>
              <a:xfrm flipH="1" rot="10800000">
                <a:off x="145702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5"/>
              <p:cNvSpPr/>
              <p:nvPr/>
            </p:nvSpPr>
            <p:spPr>
              <a:xfrm flipH="1" rot="10800000">
                <a:off x="167184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5"/>
              <p:cNvSpPr/>
              <p:nvPr/>
            </p:nvSpPr>
            <p:spPr>
              <a:xfrm flipH="1" rot="10800000">
                <a:off x="188667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5"/>
              <p:cNvSpPr/>
              <p:nvPr/>
            </p:nvSpPr>
            <p:spPr>
              <a:xfrm flipH="1" rot="10800000">
                <a:off x="210149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5"/>
              <p:cNvSpPr/>
              <p:nvPr/>
            </p:nvSpPr>
            <p:spPr>
              <a:xfrm flipH="1" rot="10800000">
                <a:off x="231631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5"/>
              <p:cNvSpPr/>
              <p:nvPr/>
            </p:nvSpPr>
            <p:spPr>
              <a:xfrm flipH="1" rot="10800000">
                <a:off x="253114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5"/>
              <p:cNvSpPr/>
              <p:nvPr/>
            </p:nvSpPr>
            <p:spPr>
              <a:xfrm flipH="1" rot="10800000">
                <a:off x="274596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5"/>
              <p:cNvSpPr/>
              <p:nvPr/>
            </p:nvSpPr>
            <p:spPr>
              <a:xfrm flipH="1" rot="10800000">
                <a:off x="296078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5"/>
              <p:cNvSpPr/>
              <p:nvPr/>
            </p:nvSpPr>
            <p:spPr>
              <a:xfrm flipH="1" rot="10800000">
                <a:off x="317561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5"/>
              <p:cNvSpPr/>
              <p:nvPr/>
            </p:nvSpPr>
            <p:spPr>
              <a:xfrm flipH="1" rot="10800000">
                <a:off x="339043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5"/>
              <p:cNvSpPr/>
              <p:nvPr/>
            </p:nvSpPr>
            <p:spPr>
              <a:xfrm flipH="1" rot="10800000">
                <a:off x="360525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5"/>
              <p:cNvSpPr/>
              <p:nvPr/>
            </p:nvSpPr>
            <p:spPr>
              <a:xfrm flipH="1" rot="10800000">
                <a:off x="382008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5"/>
              <p:cNvSpPr/>
              <p:nvPr/>
            </p:nvSpPr>
            <p:spPr>
              <a:xfrm flipH="1" rot="10800000">
                <a:off x="403490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5"/>
              <p:cNvSpPr/>
              <p:nvPr/>
            </p:nvSpPr>
            <p:spPr>
              <a:xfrm flipH="1" rot="10800000">
                <a:off x="424972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5"/>
              <p:cNvSpPr/>
              <p:nvPr/>
            </p:nvSpPr>
            <p:spPr>
              <a:xfrm flipH="1" rot="10800000">
                <a:off x="446455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5"/>
              <p:cNvSpPr/>
              <p:nvPr/>
            </p:nvSpPr>
            <p:spPr>
              <a:xfrm flipH="1" rot="10800000">
                <a:off x="467937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5"/>
              <p:cNvSpPr/>
              <p:nvPr/>
            </p:nvSpPr>
            <p:spPr>
              <a:xfrm flipH="1" rot="10800000">
                <a:off x="489419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5"/>
              <p:cNvSpPr/>
              <p:nvPr/>
            </p:nvSpPr>
            <p:spPr>
              <a:xfrm flipH="1" rot="10800000">
                <a:off x="510902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5"/>
              <p:cNvSpPr/>
              <p:nvPr/>
            </p:nvSpPr>
            <p:spPr>
              <a:xfrm flipH="1" rot="10800000">
                <a:off x="532384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5"/>
              <p:cNvSpPr/>
              <p:nvPr/>
            </p:nvSpPr>
            <p:spPr>
              <a:xfrm flipH="1" rot="10800000">
                <a:off x="553866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5"/>
              <p:cNvSpPr/>
              <p:nvPr/>
            </p:nvSpPr>
            <p:spPr>
              <a:xfrm flipH="1" rot="10800000">
                <a:off x="575349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5"/>
              <p:cNvSpPr/>
              <p:nvPr/>
            </p:nvSpPr>
            <p:spPr>
              <a:xfrm flipH="1" rot="10800000">
                <a:off x="596831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5"/>
              <p:cNvSpPr/>
              <p:nvPr/>
            </p:nvSpPr>
            <p:spPr>
              <a:xfrm flipH="1" rot="10800000">
                <a:off x="618313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5"/>
              <p:cNvSpPr/>
              <p:nvPr/>
            </p:nvSpPr>
            <p:spPr>
              <a:xfrm flipH="1" rot="10800000">
                <a:off x="639796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5"/>
              <p:cNvSpPr/>
              <p:nvPr/>
            </p:nvSpPr>
            <p:spPr>
              <a:xfrm flipH="1" rot="10800000">
                <a:off x="661278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5"/>
              <p:cNvSpPr/>
              <p:nvPr/>
            </p:nvSpPr>
            <p:spPr>
              <a:xfrm flipH="1" rot="10800000">
                <a:off x="682760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5"/>
              <p:cNvSpPr/>
              <p:nvPr/>
            </p:nvSpPr>
            <p:spPr>
              <a:xfrm flipH="1" rot="10800000">
                <a:off x="704243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5"/>
              <p:cNvSpPr/>
              <p:nvPr/>
            </p:nvSpPr>
            <p:spPr>
              <a:xfrm flipH="1" rot="10800000">
                <a:off x="725725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5"/>
              <p:cNvSpPr/>
              <p:nvPr/>
            </p:nvSpPr>
            <p:spPr>
              <a:xfrm flipH="1" rot="10800000">
                <a:off x="747207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5"/>
              <p:cNvSpPr/>
              <p:nvPr/>
            </p:nvSpPr>
            <p:spPr>
              <a:xfrm flipH="1" rot="10800000">
                <a:off x="768690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5"/>
              <p:cNvSpPr/>
              <p:nvPr/>
            </p:nvSpPr>
            <p:spPr>
              <a:xfrm flipH="1" rot="10800000">
                <a:off x="790172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5"/>
              <p:cNvSpPr/>
              <p:nvPr/>
            </p:nvSpPr>
            <p:spPr>
              <a:xfrm flipH="1" rot="10800000">
                <a:off x="8116546"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5"/>
              <p:cNvSpPr/>
              <p:nvPr/>
            </p:nvSpPr>
            <p:spPr>
              <a:xfrm flipH="1" rot="10800000">
                <a:off x="833137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5"/>
              <p:cNvSpPr/>
              <p:nvPr/>
            </p:nvSpPr>
            <p:spPr>
              <a:xfrm flipH="1" rot="10800000">
                <a:off x="854619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5"/>
              <p:cNvSpPr/>
              <p:nvPr/>
            </p:nvSpPr>
            <p:spPr>
              <a:xfrm flipH="1" rot="10800000">
                <a:off x="8761016"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5"/>
              <p:cNvSpPr/>
              <p:nvPr/>
            </p:nvSpPr>
            <p:spPr>
              <a:xfrm flipH="1" rot="10800000">
                <a:off x="897584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5"/>
              <p:cNvSpPr/>
              <p:nvPr/>
            </p:nvSpPr>
            <p:spPr>
              <a:xfrm flipH="1" rot="10800000">
                <a:off x="-46739"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5"/>
              <p:cNvSpPr/>
              <p:nvPr/>
            </p:nvSpPr>
            <p:spPr>
              <a:xfrm flipH="1" rot="10800000">
                <a:off x="16808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5"/>
              <p:cNvSpPr/>
              <p:nvPr/>
            </p:nvSpPr>
            <p:spPr>
              <a:xfrm flipH="1" rot="10800000">
                <a:off x="38290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5"/>
              <p:cNvSpPr/>
              <p:nvPr/>
            </p:nvSpPr>
            <p:spPr>
              <a:xfrm flipH="1" rot="10800000">
                <a:off x="59773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5"/>
              <p:cNvSpPr/>
              <p:nvPr/>
            </p:nvSpPr>
            <p:spPr>
              <a:xfrm flipH="1" rot="10800000">
                <a:off x="81255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5"/>
              <p:cNvSpPr/>
              <p:nvPr/>
            </p:nvSpPr>
            <p:spPr>
              <a:xfrm flipH="1" rot="10800000">
                <a:off x="102737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5"/>
              <p:cNvSpPr/>
              <p:nvPr/>
            </p:nvSpPr>
            <p:spPr>
              <a:xfrm flipH="1" rot="10800000">
                <a:off x="124220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5"/>
              <p:cNvSpPr/>
              <p:nvPr/>
            </p:nvSpPr>
            <p:spPr>
              <a:xfrm flipH="1" rot="10800000">
                <a:off x="145702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5"/>
              <p:cNvSpPr/>
              <p:nvPr/>
            </p:nvSpPr>
            <p:spPr>
              <a:xfrm flipH="1" rot="10800000">
                <a:off x="167184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5"/>
              <p:cNvSpPr/>
              <p:nvPr/>
            </p:nvSpPr>
            <p:spPr>
              <a:xfrm flipH="1" rot="10800000">
                <a:off x="188667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5"/>
              <p:cNvSpPr/>
              <p:nvPr/>
            </p:nvSpPr>
            <p:spPr>
              <a:xfrm flipH="1" rot="10800000">
                <a:off x="210149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5"/>
              <p:cNvSpPr/>
              <p:nvPr/>
            </p:nvSpPr>
            <p:spPr>
              <a:xfrm flipH="1" rot="10800000">
                <a:off x="231631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5"/>
              <p:cNvSpPr/>
              <p:nvPr/>
            </p:nvSpPr>
            <p:spPr>
              <a:xfrm flipH="1" rot="10800000">
                <a:off x="253114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5"/>
              <p:cNvSpPr/>
              <p:nvPr/>
            </p:nvSpPr>
            <p:spPr>
              <a:xfrm flipH="1" rot="10800000">
                <a:off x="274596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5"/>
              <p:cNvSpPr/>
              <p:nvPr/>
            </p:nvSpPr>
            <p:spPr>
              <a:xfrm flipH="1" rot="10800000">
                <a:off x="296078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5"/>
              <p:cNvSpPr/>
              <p:nvPr/>
            </p:nvSpPr>
            <p:spPr>
              <a:xfrm flipH="1" rot="10800000">
                <a:off x="317561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5"/>
              <p:cNvSpPr/>
              <p:nvPr/>
            </p:nvSpPr>
            <p:spPr>
              <a:xfrm flipH="1" rot="10800000">
                <a:off x="339043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5"/>
              <p:cNvSpPr/>
              <p:nvPr/>
            </p:nvSpPr>
            <p:spPr>
              <a:xfrm flipH="1" rot="10800000">
                <a:off x="360525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5"/>
              <p:cNvSpPr/>
              <p:nvPr/>
            </p:nvSpPr>
            <p:spPr>
              <a:xfrm flipH="1" rot="10800000">
                <a:off x="382008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5"/>
              <p:cNvSpPr/>
              <p:nvPr/>
            </p:nvSpPr>
            <p:spPr>
              <a:xfrm flipH="1" rot="10800000">
                <a:off x="403490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5"/>
              <p:cNvSpPr/>
              <p:nvPr/>
            </p:nvSpPr>
            <p:spPr>
              <a:xfrm flipH="1" rot="10800000">
                <a:off x="424972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5"/>
              <p:cNvSpPr/>
              <p:nvPr/>
            </p:nvSpPr>
            <p:spPr>
              <a:xfrm flipH="1" rot="10800000">
                <a:off x="446455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5"/>
              <p:cNvSpPr/>
              <p:nvPr/>
            </p:nvSpPr>
            <p:spPr>
              <a:xfrm flipH="1" rot="10800000">
                <a:off x="467937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5"/>
              <p:cNvSpPr/>
              <p:nvPr/>
            </p:nvSpPr>
            <p:spPr>
              <a:xfrm flipH="1" rot="10800000">
                <a:off x="489419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5"/>
              <p:cNvSpPr/>
              <p:nvPr/>
            </p:nvSpPr>
            <p:spPr>
              <a:xfrm flipH="1" rot="10800000">
                <a:off x="510902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5"/>
              <p:cNvSpPr/>
              <p:nvPr/>
            </p:nvSpPr>
            <p:spPr>
              <a:xfrm flipH="1" rot="10800000">
                <a:off x="532384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5"/>
              <p:cNvSpPr/>
              <p:nvPr/>
            </p:nvSpPr>
            <p:spPr>
              <a:xfrm flipH="1" rot="10800000">
                <a:off x="553866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5"/>
              <p:cNvSpPr/>
              <p:nvPr/>
            </p:nvSpPr>
            <p:spPr>
              <a:xfrm flipH="1" rot="10800000">
                <a:off x="575349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5"/>
              <p:cNvSpPr/>
              <p:nvPr/>
            </p:nvSpPr>
            <p:spPr>
              <a:xfrm flipH="1" rot="10800000">
                <a:off x="596831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5"/>
              <p:cNvSpPr/>
              <p:nvPr/>
            </p:nvSpPr>
            <p:spPr>
              <a:xfrm flipH="1" rot="10800000">
                <a:off x="618313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5"/>
              <p:cNvSpPr/>
              <p:nvPr/>
            </p:nvSpPr>
            <p:spPr>
              <a:xfrm flipH="1" rot="10800000">
                <a:off x="639796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5"/>
              <p:cNvSpPr/>
              <p:nvPr/>
            </p:nvSpPr>
            <p:spPr>
              <a:xfrm flipH="1" rot="10800000">
                <a:off x="661278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5"/>
              <p:cNvSpPr/>
              <p:nvPr/>
            </p:nvSpPr>
            <p:spPr>
              <a:xfrm flipH="1" rot="10800000">
                <a:off x="682760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5"/>
              <p:cNvSpPr/>
              <p:nvPr/>
            </p:nvSpPr>
            <p:spPr>
              <a:xfrm flipH="1" rot="10800000">
                <a:off x="704243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5"/>
              <p:cNvSpPr/>
              <p:nvPr/>
            </p:nvSpPr>
            <p:spPr>
              <a:xfrm flipH="1" rot="10800000">
                <a:off x="725725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5"/>
              <p:cNvSpPr/>
              <p:nvPr/>
            </p:nvSpPr>
            <p:spPr>
              <a:xfrm flipH="1" rot="10800000">
                <a:off x="747207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5"/>
              <p:cNvSpPr/>
              <p:nvPr/>
            </p:nvSpPr>
            <p:spPr>
              <a:xfrm flipH="1" rot="10800000">
                <a:off x="768690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5"/>
              <p:cNvSpPr/>
              <p:nvPr/>
            </p:nvSpPr>
            <p:spPr>
              <a:xfrm flipH="1" rot="10800000">
                <a:off x="790172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5"/>
              <p:cNvSpPr/>
              <p:nvPr/>
            </p:nvSpPr>
            <p:spPr>
              <a:xfrm flipH="1" rot="10800000">
                <a:off x="8116546"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5"/>
              <p:cNvSpPr/>
              <p:nvPr/>
            </p:nvSpPr>
            <p:spPr>
              <a:xfrm flipH="1" rot="10800000">
                <a:off x="833137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5"/>
              <p:cNvSpPr/>
              <p:nvPr/>
            </p:nvSpPr>
            <p:spPr>
              <a:xfrm flipH="1" rot="10800000">
                <a:off x="854619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5"/>
              <p:cNvSpPr/>
              <p:nvPr/>
            </p:nvSpPr>
            <p:spPr>
              <a:xfrm flipH="1" rot="10800000">
                <a:off x="8761016"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5"/>
              <p:cNvSpPr/>
              <p:nvPr/>
            </p:nvSpPr>
            <p:spPr>
              <a:xfrm flipH="1" rot="10800000">
                <a:off x="897584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5"/>
              <p:cNvSpPr/>
              <p:nvPr/>
            </p:nvSpPr>
            <p:spPr>
              <a:xfrm flipH="1" rot="10800000">
                <a:off x="-46739"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5"/>
              <p:cNvSpPr/>
              <p:nvPr/>
            </p:nvSpPr>
            <p:spPr>
              <a:xfrm flipH="1" rot="10800000">
                <a:off x="16808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5"/>
              <p:cNvSpPr/>
              <p:nvPr/>
            </p:nvSpPr>
            <p:spPr>
              <a:xfrm flipH="1" rot="10800000">
                <a:off x="38290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5"/>
              <p:cNvSpPr/>
              <p:nvPr/>
            </p:nvSpPr>
            <p:spPr>
              <a:xfrm flipH="1" rot="10800000">
                <a:off x="59773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5"/>
              <p:cNvSpPr/>
              <p:nvPr/>
            </p:nvSpPr>
            <p:spPr>
              <a:xfrm flipH="1" rot="10800000">
                <a:off x="81255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5"/>
              <p:cNvSpPr/>
              <p:nvPr/>
            </p:nvSpPr>
            <p:spPr>
              <a:xfrm flipH="1" rot="10800000">
                <a:off x="102737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5"/>
              <p:cNvSpPr/>
              <p:nvPr/>
            </p:nvSpPr>
            <p:spPr>
              <a:xfrm flipH="1" rot="10800000">
                <a:off x="124220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5"/>
              <p:cNvSpPr/>
              <p:nvPr/>
            </p:nvSpPr>
            <p:spPr>
              <a:xfrm flipH="1" rot="10800000">
                <a:off x="145702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5"/>
              <p:cNvSpPr/>
              <p:nvPr/>
            </p:nvSpPr>
            <p:spPr>
              <a:xfrm flipH="1" rot="10800000">
                <a:off x="167184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5"/>
              <p:cNvSpPr/>
              <p:nvPr/>
            </p:nvSpPr>
            <p:spPr>
              <a:xfrm flipH="1" rot="10800000">
                <a:off x="188667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5"/>
              <p:cNvSpPr/>
              <p:nvPr/>
            </p:nvSpPr>
            <p:spPr>
              <a:xfrm flipH="1" rot="10800000">
                <a:off x="210149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5"/>
              <p:cNvSpPr/>
              <p:nvPr/>
            </p:nvSpPr>
            <p:spPr>
              <a:xfrm flipH="1" rot="10800000">
                <a:off x="231631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5"/>
              <p:cNvSpPr/>
              <p:nvPr/>
            </p:nvSpPr>
            <p:spPr>
              <a:xfrm flipH="1" rot="10800000">
                <a:off x="253114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5"/>
              <p:cNvSpPr/>
              <p:nvPr/>
            </p:nvSpPr>
            <p:spPr>
              <a:xfrm flipH="1" rot="10800000">
                <a:off x="274596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5"/>
              <p:cNvSpPr/>
              <p:nvPr/>
            </p:nvSpPr>
            <p:spPr>
              <a:xfrm flipH="1" rot="10800000">
                <a:off x="296078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5"/>
              <p:cNvSpPr/>
              <p:nvPr/>
            </p:nvSpPr>
            <p:spPr>
              <a:xfrm flipH="1" rot="10800000">
                <a:off x="317561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5"/>
              <p:cNvSpPr/>
              <p:nvPr/>
            </p:nvSpPr>
            <p:spPr>
              <a:xfrm flipH="1" rot="10800000">
                <a:off x="339043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5"/>
              <p:cNvSpPr/>
              <p:nvPr/>
            </p:nvSpPr>
            <p:spPr>
              <a:xfrm flipH="1" rot="10800000">
                <a:off x="360525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5"/>
              <p:cNvSpPr/>
              <p:nvPr/>
            </p:nvSpPr>
            <p:spPr>
              <a:xfrm flipH="1" rot="10800000">
                <a:off x="382008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5"/>
              <p:cNvSpPr/>
              <p:nvPr/>
            </p:nvSpPr>
            <p:spPr>
              <a:xfrm flipH="1" rot="10800000">
                <a:off x="403490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5"/>
              <p:cNvSpPr/>
              <p:nvPr/>
            </p:nvSpPr>
            <p:spPr>
              <a:xfrm flipH="1" rot="10800000">
                <a:off x="424972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5"/>
              <p:cNvSpPr/>
              <p:nvPr/>
            </p:nvSpPr>
            <p:spPr>
              <a:xfrm flipH="1" rot="10800000">
                <a:off x="446455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5"/>
              <p:cNvSpPr/>
              <p:nvPr/>
            </p:nvSpPr>
            <p:spPr>
              <a:xfrm flipH="1" rot="10800000">
                <a:off x="467937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5"/>
              <p:cNvSpPr/>
              <p:nvPr/>
            </p:nvSpPr>
            <p:spPr>
              <a:xfrm flipH="1" rot="10800000">
                <a:off x="489419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5"/>
              <p:cNvSpPr/>
              <p:nvPr/>
            </p:nvSpPr>
            <p:spPr>
              <a:xfrm flipH="1" rot="10800000">
                <a:off x="510902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5"/>
              <p:cNvSpPr/>
              <p:nvPr/>
            </p:nvSpPr>
            <p:spPr>
              <a:xfrm flipH="1" rot="10800000">
                <a:off x="532384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5"/>
              <p:cNvSpPr/>
              <p:nvPr/>
            </p:nvSpPr>
            <p:spPr>
              <a:xfrm flipH="1" rot="10800000">
                <a:off x="553866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5"/>
              <p:cNvSpPr/>
              <p:nvPr/>
            </p:nvSpPr>
            <p:spPr>
              <a:xfrm flipH="1" rot="10800000">
                <a:off x="575349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5"/>
              <p:cNvSpPr/>
              <p:nvPr/>
            </p:nvSpPr>
            <p:spPr>
              <a:xfrm flipH="1" rot="10800000">
                <a:off x="596831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5"/>
              <p:cNvSpPr/>
              <p:nvPr/>
            </p:nvSpPr>
            <p:spPr>
              <a:xfrm flipH="1" rot="10800000">
                <a:off x="618313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5"/>
              <p:cNvSpPr/>
              <p:nvPr/>
            </p:nvSpPr>
            <p:spPr>
              <a:xfrm flipH="1" rot="10800000">
                <a:off x="639796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5"/>
              <p:cNvSpPr/>
              <p:nvPr/>
            </p:nvSpPr>
            <p:spPr>
              <a:xfrm flipH="1" rot="10800000">
                <a:off x="661278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5"/>
              <p:cNvSpPr/>
              <p:nvPr/>
            </p:nvSpPr>
            <p:spPr>
              <a:xfrm flipH="1" rot="10800000">
                <a:off x="682760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5"/>
              <p:cNvSpPr/>
              <p:nvPr/>
            </p:nvSpPr>
            <p:spPr>
              <a:xfrm flipH="1" rot="10800000">
                <a:off x="704243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5"/>
              <p:cNvSpPr/>
              <p:nvPr/>
            </p:nvSpPr>
            <p:spPr>
              <a:xfrm flipH="1" rot="10800000">
                <a:off x="725725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5"/>
              <p:cNvSpPr/>
              <p:nvPr/>
            </p:nvSpPr>
            <p:spPr>
              <a:xfrm flipH="1" rot="10800000">
                <a:off x="747207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5"/>
              <p:cNvSpPr/>
              <p:nvPr/>
            </p:nvSpPr>
            <p:spPr>
              <a:xfrm flipH="1" rot="10800000">
                <a:off x="768690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5"/>
              <p:cNvSpPr/>
              <p:nvPr/>
            </p:nvSpPr>
            <p:spPr>
              <a:xfrm flipH="1" rot="10800000">
                <a:off x="790172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5"/>
              <p:cNvSpPr/>
              <p:nvPr/>
            </p:nvSpPr>
            <p:spPr>
              <a:xfrm flipH="1" rot="10800000">
                <a:off x="8116546"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5"/>
              <p:cNvSpPr/>
              <p:nvPr/>
            </p:nvSpPr>
            <p:spPr>
              <a:xfrm flipH="1" rot="10800000">
                <a:off x="833137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5"/>
              <p:cNvSpPr/>
              <p:nvPr/>
            </p:nvSpPr>
            <p:spPr>
              <a:xfrm flipH="1" rot="10800000">
                <a:off x="854619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5"/>
              <p:cNvSpPr/>
              <p:nvPr/>
            </p:nvSpPr>
            <p:spPr>
              <a:xfrm flipH="1" rot="10800000">
                <a:off x="8761016"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5"/>
              <p:cNvSpPr/>
              <p:nvPr/>
            </p:nvSpPr>
            <p:spPr>
              <a:xfrm flipH="1" rot="10800000">
                <a:off x="897584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5"/>
              <p:cNvSpPr/>
              <p:nvPr/>
            </p:nvSpPr>
            <p:spPr>
              <a:xfrm flipH="1" rot="10800000">
                <a:off x="-46739"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5"/>
              <p:cNvSpPr/>
              <p:nvPr/>
            </p:nvSpPr>
            <p:spPr>
              <a:xfrm flipH="1" rot="10800000">
                <a:off x="16808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5"/>
              <p:cNvSpPr/>
              <p:nvPr/>
            </p:nvSpPr>
            <p:spPr>
              <a:xfrm flipH="1" rot="10800000">
                <a:off x="38290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5"/>
              <p:cNvSpPr/>
              <p:nvPr/>
            </p:nvSpPr>
            <p:spPr>
              <a:xfrm flipH="1" rot="10800000">
                <a:off x="59773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5"/>
              <p:cNvSpPr/>
              <p:nvPr/>
            </p:nvSpPr>
            <p:spPr>
              <a:xfrm flipH="1" rot="10800000">
                <a:off x="81255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5"/>
              <p:cNvSpPr/>
              <p:nvPr/>
            </p:nvSpPr>
            <p:spPr>
              <a:xfrm flipH="1" rot="10800000">
                <a:off x="102737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5"/>
              <p:cNvSpPr/>
              <p:nvPr/>
            </p:nvSpPr>
            <p:spPr>
              <a:xfrm flipH="1" rot="10800000">
                <a:off x="124220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5"/>
              <p:cNvSpPr/>
              <p:nvPr/>
            </p:nvSpPr>
            <p:spPr>
              <a:xfrm flipH="1" rot="10800000">
                <a:off x="145702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5"/>
              <p:cNvSpPr/>
              <p:nvPr/>
            </p:nvSpPr>
            <p:spPr>
              <a:xfrm flipH="1" rot="10800000">
                <a:off x="167184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5"/>
              <p:cNvSpPr/>
              <p:nvPr/>
            </p:nvSpPr>
            <p:spPr>
              <a:xfrm flipH="1" rot="10800000">
                <a:off x="188667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5"/>
              <p:cNvSpPr/>
              <p:nvPr/>
            </p:nvSpPr>
            <p:spPr>
              <a:xfrm flipH="1" rot="10800000">
                <a:off x="210149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5"/>
              <p:cNvSpPr/>
              <p:nvPr/>
            </p:nvSpPr>
            <p:spPr>
              <a:xfrm flipH="1" rot="10800000">
                <a:off x="231631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5"/>
              <p:cNvSpPr/>
              <p:nvPr/>
            </p:nvSpPr>
            <p:spPr>
              <a:xfrm flipH="1" rot="10800000">
                <a:off x="253114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5"/>
              <p:cNvSpPr/>
              <p:nvPr/>
            </p:nvSpPr>
            <p:spPr>
              <a:xfrm flipH="1" rot="10800000">
                <a:off x="274596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5"/>
              <p:cNvSpPr/>
              <p:nvPr/>
            </p:nvSpPr>
            <p:spPr>
              <a:xfrm flipH="1" rot="10800000">
                <a:off x="296078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5"/>
              <p:cNvSpPr/>
              <p:nvPr/>
            </p:nvSpPr>
            <p:spPr>
              <a:xfrm flipH="1" rot="10800000">
                <a:off x="317561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5"/>
              <p:cNvSpPr/>
              <p:nvPr/>
            </p:nvSpPr>
            <p:spPr>
              <a:xfrm flipH="1" rot="10800000">
                <a:off x="339043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5"/>
              <p:cNvSpPr/>
              <p:nvPr/>
            </p:nvSpPr>
            <p:spPr>
              <a:xfrm flipH="1" rot="10800000">
                <a:off x="360525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5"/>
              <p:cNvSpPr/>
              <p:nvPr/>
            </p:nvSpPr>
            <p:spPr>
              <a:xfrm flipH="1" rot="10800000">
                <a:off x="382008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5"/>
              <p:cNvSpPr/>
              <p:nvPr/>
            </p:nvSpPr>
            <p:spPr>
              <a:xfrm flipH="1" rot="10800000">
                <a:off x="403490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5"/>
              <p:cNvSpPr/>
              <p:nvPr/>
            </p:nvSpPr>
            <p:spPr>
              <a:xfrm flipH="1" rot="10800000">
                <a:off x="424972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5"/>
              <p:cNvSpPr/>
              <p:nvPr/>
            </p:nvSpPr>
            <p:spPr>
              <a:xfrm flipH="1" rot="10800000">
                <a:off x="446455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5"/>
              <p:cNvSpPr/>
              <p:nvPr/>
            </p:nvSpPr>
            <p:spPr>
              <a:xfrm flipH="1" rot="10800000">
                <a:off x="467937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5"/>
              <p:cNvSpPr/>
              <p:nvPr/>
            </p:nvSpPr>
            <p:spPr>
              <a:xfrm flipH="1" rot="10800000">
                <a:off x="489419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5"/>
              <p:cNvSpPr/>
              <p:nvPr/>
            </p:nvSpPr>
            <p:spPr>
              <a:xfrm flipH="1" rot="10800000">
                <a:off x="510902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5"/>
              <p:cNvSpPr/>
              <p:nvPr/>
            </p:nvSpPr>
            <p:spPr>
              <a:xfrm flipH="1" rot="10800000">
                <a:off x="532384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5"/>
              <p:cNvSpPr/>
              <p:nvPr/>
            </p:nvSpPr>
            <p:spPr>
              <a:xfrm flipH="1" rot="10800000">
                <a:off x="553866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5"/>
              <p:cNvSpPr/>
              <p:nvPr/>
            </p:nvSpPr>
            <p:spPr>
              <a:xfrm flipH="1" rot="10800000">
                <a:off x="575349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5"/>
              <p:cNvSpPr/>
              <p:nvPr/>
            </p:nvSpPr>
            <p:spPr>
              <a:xfrm flipH="1" rot="10800000">
                <a:off x="596831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5"/>
              <p:cNvSpPr/>
              <p:nvPr/>
            </p:nvSpPr>
            <p:spPr>
              <a:xfrm flipH="1" rot="10800000">
                <a:off x="618313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5"/>
              <p:cNvSpPr/>
              <p:nvPr/>
            </p:nvSpPr>
            <p:spPr>
              <a:xfrm flipH="1" rot="10800000">
                <a:off x="639796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5"/>
              <p:cNvSpPr/>
              <p:nvPr/>
            </p:nvSpPr>
            <p:spPr>
              <a:xfrm flipH="1" rot="10800000">
                <a:off x="661278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5"/>
              <p:cNvSpPr/>
              <p:nvPr/>
            </p:nvSpPr>
            <p:spPr>
              <a:xfrm flipH="1" rot="10800000">
                <a:off x="682760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5"/>
              <p:cNvSpPr/>
              <p:nvPr/>
            </p:nvSpPr>
            <p:spPr>
              <a:xfrm flipH="1" rot="10800000">
                <a:off x="704243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5"/>
              <p:cNvSpPr/>
              <p:nvPr/>
            </p:nvSpPr>
            <p:spPr>
              <a:xfrm flipH="1" rot="10800000">
                <a:off x="725725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5"/>
              <p:cNvSpPr/>
              <p:nvPr/>
            </p:nvSpPr>
            <p:spPr>
              <a:xfrm flipH="1" rot="10800000">
                <a:off x="747207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5"/>
              <p:cNvSpPr/>
              <p:nvPr/>
            </p:nvSpPr>
            <p:spPr>
              <a:xfrm flipH="1" rot="10800000">
                <a:off x="768690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5"/>
              <p:cNvSpPr/>
              <p:nvPr/>
            </p:nvSpPr>
            <p:spPr>
              <a:xfrm flipH="1" rot="10800000">
                <a:off x="790172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5"/>
              <p:cNvSpPr/>
              <p:nvPr/>
            </p:nvSpPr>
            <p:spPr>
              <a:xfrm flipH="1" rot="10800000">
                <a:off x="8116546"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5"/>
              <p:cNvSpPr/>
              <p:nvPr/>
            </p:nvSpPr>
            <p:spPr>
              <a:xfrm flipH="1" rot="10800000">
                <a:off x="833137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5"/>
              <p:cNvSpPr/>
              <p:nvPr/>
            </p:nvSpPr>
            <p:spPr>
              <a:xfrm flipH="1" rot="10800000">
                <a:off x="854619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5"/>
              <p:cNvSpPr/>
              <p:nvPr/>
            </p:nvSpPr>
            <p:spPr>
              <a:xfrm flipH="1" rot="10800000">
                <a:off x="8761016"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5"/>
              <p:cNvSpPr/>
              <p:nvPr/>
            </p:nvSpPr>
            <p:spPr>
              <a:xfrm flipH="1" rot="10800000">
                <a:off x="897584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5"/>
              <p:cNvSpPr/>
              <p:nvPr/>
            </p:nvSpPr>
            <p:spPr>
              <a:xfrm flipH="1" rot="10800000">
                <a:off x="-46739"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5"/>
              <p:cNvSpPr/>
              <p:nvPr/>
            </p:nvSpPr>
            <p:spPr>
              <a:xfrm flipH="1" rot="10800000">
                <a:off x="16808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5"/>
              <p:cNvSpPr/>
              <p:nvPr/>
            </p:nvSpPr>
            <p:spPr>
              <a:xfrm flipH="1" rot="10800000">
                <a:off x="38290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5"/>
              <p:cNvSpPr/>
              <p:nvPr/>
            </p:nvSpPr>
            <p:spPr>
              <a:xfrm flipH="1" rot="10800000">
                <a:off x="59773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5"/>
              <p:cNvSpPr/>
              <p:nvPr/>
            </p:nvSpPr>
            <p:spPr>
              <a:xfrm flipH="1" rot="10800000">
                <a:off x="81255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5"/>
              <p:cNvSpPr/>
              <p:nvPr/>
            </p:nvSpPr>
            <p:spPr>
              <a:xfrm flipH="1" rot="10800000">
                <a:off x="102737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5"/>
              <p:cNvSpPr/>
              <p:nvPr/>
            </p:nvSpPr>
            <p:spPr>
              <a:xfrm flipH="1" rot="10800000">
                <a:off x="124220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5"/>
              <p:cNvSpPr/>
              <p:nvPr/>
            </p:nvSpPr>
            <p:spPr>
              <a:xfrm flipH="1" rot="10800000">
                <a:off x="145702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5"/>
              <p:cNvSpPr/>
              <p:nvPr/>
            </p:nvSpPr>
            <p:spPr>
              <a:xfrm flipH="1" rot="10800000">
                <a:off x="167184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5"/>
              <p:cNvSpPr/>
              <p:nvPr/>
            </p:nvSpPr>
            <p:spPr>
              <a:xfrm flipH="1" rot="10800000">
                <a:off x="188667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5"/>
              <p:cNvSpPr/>
              <p:nvPr/>
            </p:nvSpPr>
            <p:spPr>
              <a:xfrm flipH="1" rot="10800000">
                <a:off x="210149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5"/>
              <p:cNvSpPr/>
              <p:nvPr/>
            </p:nvSpPr>
            <p:spPr>
              <a:xfrm flipH="1" rot="10800000">
                <a:off x="231631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5"/>
              <p:cNvSpPr/>
              <p:nvPr/>
            </p:nvSpPr>
            <p:spPr>
              <a:xfrm flipH="1" rot="10800000">
                <a:off x="253114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5"/>
              <p:cNvSpPr/>
              <p:nvPr/>
            </p:nvSpPr>
            <p:spPr>
              <a:xfrm flipH="1" rot="10800000">
                <a:off x="274596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5"/>
              <p:cNvSpPr/>
              <p:nvPr/>
            </p:nvSpPr>
            <p:spPr>
              <a:xfrm flipH="1" rot="10800000">
                <a:off x="296078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5"/>
              <p:cNvSpPr/>
              <p:nvPr/>
            </p:nvSpPr>
            <p:spPr>
              <a:xfrm flipH="1" rot="10800000">
                <a:off x="317561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5"/>
              <p:cNvSpPr/>
              <p:nvPr/>
            </p:nvSpPr>
            <p:spPr>
              <a:xfrm flipH="1" rot="10800000">
                <a:off x="339043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5"/>
              <p:cNvSpPr/>
              <p:nvPr/>
            </p:nvSpPr>
            <p:spPr>
              <a:xfrm flipH="1" rot="10800000">
                <a:off x="360525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5"/>
              <p:cNvSpPr/>
              <p:nvPr/>
            </p:nvSpPr>
            <p:spPr>
              <a:xfrm flipH="1" rot="10800000">
                <a:off x="382008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5"/>
              <p:cNvSpPr/>
              <p:nvPr/>
            </p:nvSpPr>
            <p:spPr>
              <a:xfrm flipH="1" rot="10800000">
                <a:off x="403490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5"/>
              <p:cNvSpPr/>
              <p:nvPr/>
            </p:nvSpPr>
            <p:spPr>
              <a:xfrm flipH="1" rot="10800000">
                <a:off x="424972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5"/>
              <p:cNvSpPr/>
              <p:nvPr/>
            </p:nvSpPr>
            <p:spPr>
              <a:xfrm flipH="1" rot="10800000">
                <a:off x="446455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5"/>
              <p:cNvSpPr/>
              <p:nvPr/>
            </p:nvSpPr>
            <p:spPr>
              <a:xfrm flipH="1" rot="10800000">
                <a:off x="467937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5"/>
              <p:cNvSpPr/>
              <p:nvPr/>
            </p:nvSpPr>
            <p:spPr>
              <a:xfrm flipH="1" rot="10800000">
                <a:off x="489419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5"/>
              <p:cNvSpPr/>
              <p:nvPr/>
            </p:nvSpPr>
            <p:spPr>
              <a:xfrm flipH="1" rot="10800000">
                <a:off x="510902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5"/>
              <p:cNvSpPr/>
              <p:nvPr/>
            </p:nvSpPr>
            <p:spPr>
              <a:xfrm flipH="1" rot="10800000">
                <a:off x="532384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5"/>
              <p:cNvSpPr/>
              <p:nvPr/>
            </p:nvSpPr>
            <p:spPr>
              <a:xfrm flipH="1" rot="10800000">
                <a:off x="553866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5"/>
              <p:cNvSpPr/>
              <p:nvPr/>
            </p:nvSpPr>
            <p:spPr>
              <a:xfrm flipH="1" rot="10800000">
                <a:off x="575349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5"/>
              <p:cNvSpPr/>
              <p:nvPr/>
            </p:nvSpPr>
            <p:spPr>
              <a:xfrm flipH="1" rot="10800000">
                <a:off x="596831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5"/>
              <p:cNvSpPr/>
              <p:nvPr/>
            </p:nvSpPr>
            <p:spPr>
              <a:xfrm flipH="1" rot="10800000">
                <a:off x="618313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5"/>
              <p:cNvSpPr/>
              <p:nvPr/>
            </p:nvSpPr>
            <p:spPr>
              <a:xfrm flipH="1" rot="10800000">
                <a:off x="639796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5"/>
              <p:cNvSpPr/>
              <p:nvPr/>
            </p:nvSpPr>
            <p:spPr>
              <a:xfrm flipH="1" rot="10800000">
                <a:off x="661278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5"/>
              <p:cNvSpPr/>
              <p:nvPr/>
            </p:nvSpPr>
            <p:spPr>
              <a:xfrm flipH="1" rot="10800000">
                <a:off x="682760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5"/>
              <p:cNvSpPr/>
              <p:nvPr/>
            </p:nvSpPr>
            <p:spPr>
              <a:xfrm flipH="1" rot="10800000">
                <a:off x="704243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5"/>
              <p:cNvSpPr/>
              <p:nvPr/>
            </p:nvSpPr>
            <p:spPr>
              <a:xfrm flipH="1" rot="10800000">
                <a:off x="725725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5"/>
              <p:cNvSpPr/>
              <p:nvPr/>
            </p:nvSpPr>
            <p:spPr>
              <a:xfrm flipH="1" rot="10800000">
                <a:off x="747207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5"/>
              <p:cNvSpPr/>
              <p:nvPr/>
            </p:nvSpPr>
            <p:spPr>
              <a:xfrm flipH="1" rot="10800000">
                <a:off x="768690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5"/>
              <p:cNvSpPr/>
              <p:nvPr/>
            </p:nvSpPr>
            <p:spPr>
              <a:xfrm flipH="1" rot="10800000">
                <a:off x="790172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5"/>
              <p:cNvSpPr/>
              <p:nvPr/>
            </p:nvSpPr>
            <p:spPr>
              <a:xfrm flipH="1" rot="10800000">
                <a:off x="8116546"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5"/>
              <p:cNvSpPr/>
              <p:nvPr/>
            </p:nvSpPr>
            <p:spPr>
              <a:xfrm flipH="1" rot="10800000">
                <a:off x="833137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5"/>
              <p:cNvSpPr/>
              <p:nvPr/>
            </p:nvSpPr>
            <p:spPr>
              <a:xfrm flipH="1" rot="10800000">
                <a:off x="854619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5"/>
              <p:cNvSpPr/>
              <p:nvPr/>
            </p:nvSpPr>
            <p:spPr>
              <a:xfrm flipH="1" rot="10800000">
                <a:off x="8761016"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5"/>
              <p:cNvSpPr/>
              <p:nvPr/>
            </p:nvSpPr>
            <p:spPr>
              <a:xfrm flipH="1" rot="10800000">
                <a:off x="897584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5"/>
              <p:cNvSpPr/>
              <p:nvPr/>
            </p:nvSpPr>
            <p:spPr>
              <a:xfrm flipH="1" rot="10800000">
                <a:off x="-46739"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5"/>
              <p:cNvSpPr/>
              <p:nvPr/>
            </p:nvSpPr>
            <p:spPr>
              <a:xfrm flipH="1" rot="10800000">
                <a:off x="16808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5"/>
              <p:cNvSpPr/>
              <p:nvPr/>
            </p:nvSpPr>
            <p:spPr>
              <a:xfrm flipH="1" rot="10800000">
                <a:off x="38290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5"/>
              <p:cNvSpPr/>
              <p:nvPr/>
            </p:nvSpPr>
            <p:spPr>
              <a:xfrm flipH="1" rot="10800000">
                <a:off x="59773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5"/>
              <p:cNvSpPr/>
              <p:nvPr/>
            </p:nvSpPr>
            <p:spPr>
              <a:xfrm flipH="1" rot="10800000">
                <a:off x="81255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5"/>
              <p:cNvSpPr/>
              <p:nvPr/>
            </p:nvSpPr>
            <p:spPr>
              <a:xfrm flipH="1" rot="10800000">
                <a:off x="102737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5"/>
              <p:cNvSpPr/>
              <p:nvPr/>
            </p:nvSpPr>
            <p:spPr>
              <a:xfrm flipH="1" rot="10800000">
                <a:off x="124220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5"/>
              <p:cNvSpPr/>
              <p:nvPr/>
            </p:nvSpPr>
            <p:spPr>
              <a:xfrm flipH="1" rot="10800000">
                <a:off x="145702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5"/>
              <p:cNvSpPr/>
              <p:nvPr/>
            </p:nvSpPr>
            <p:spPr>
              <a:xfrm flipH="1" rot="10800000">
                <a:off x="167184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5"/>
              <p:cNvSpPr/>
              <p:nvPr/>
            </p:nvSpPr>
            <p:spPr>
              <a:xfrm flipH="1" rot="10800000">
                <a:off x="188667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5"/>
              <p:cNvSpPr/>
              <p:nvPr/>
            </p:nvSpPr>
            <p:spPr>
              <a:xfrm flipH="1" rot="10800000">
                <a:off x="210149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5"/>
              <p:cNvSpPr/>
              <p:nvPr/>
            </p:nvSpPr>
            <p:spPr>
              <a:xfrm flipH="1" rot="10800000">
                <a:off x="231631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5"/>
              <p:cNvSpPr/>
              <p:nvPr/>
            </p:nvSpPr>
            <p:spPr>
              <a:xfrm flipH="1" rot="10800000">
                <a:off x="253114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5"/>
              <p:cNvSpPr/>
              <p:nvPr/>
            </p:nvSpPr>
            <p:spPr>
              <a:xfrm flipH="1" rot="10800000">
                <a:off x="274596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5"/>
              <p:cNvSpPr/>
              <p:nvPr/>
            </p:nvSpPr>
            <p:spPr>
              <a:xfrm flipH="1" rot="10800000">
                <a:off x="296078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5"/>
              <p:cNvSpPr/>
              <p:nvPr/>
            </p:nvSpPr>
            <p:spPr>
              <a:xfrm flipH="1" rot="10800000">
                <a:off x="317561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5"/>
              <p:cNvSpPr/>
              <p:nvPr/>
            </p:nvSpPr>
            <p:spPr>
              <a:xfrm flipH="1" rot="10800000">
                <a:off x="339043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5"/>
              <p:cNvSpPr/>
              <p:nvPr/>
            </p:nvSpPr>
            <p:spPr>
              <a:xfrm flipH="1" rot="10800000">
                <a:off x="360525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5"/>
              <p:cNvSpPr/>
              <p:nvPr/>
            </p:nvSpPr>
            <p:spPr>
              <a:xfrm flipH="1" rot="10800000">
                <a:off x="382008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5"/>
              <p:cNvSpPr/>
              <p:nvPr/>
            </p:nvSpPr>
            <p:spPr>
              <a:xfrm flipH="1" rot="10800000">
                <a:off x="403490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5"/>
              <p:cNvSpPr/>
              <p:nvPr/>
            </p:nvSpPr>
            <p:spPr>
              <a:xfrm flipH="1" rot="10800000">
                <a:off x="424972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5"/>
              <p:cNvSpPr/>
              <p:nvPr/>
            </p:nvSpPr>
            <p:spPr>
              <a:xfrm flipH="1" rot="10800000">
                <a:off x="446455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5"/>
              <p:cNvSpPr/>
              <p:nvPr/>
            </p:nvSpPr>
            <p:spPr>
              <a:xfrm flipH="1" rot="10800000">
                <a:off x="467937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5"/>
              <p:cNvSpPr/>
              <p:nvPr/>
            </p:nvSpPr>
            <p:spPr>
              <a:xfrm flipH="1" rot="10800000">
                <a:off x="489419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5"/>
              <p:cNvSpPr/>
              <p:nvPr/>
            </p:nvSpPr>
            <p:spPr>
              <a:xfrm flipH="1" rot="10800000">
                <a:off x="510902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5"/>
              <p:cNvSpPr/>
              <p:nvPr/>
            </p:nvSpPr>
            <p:spPr>
              <a:xfrm flipH="1" rot="10800000">
                <a:off x="532384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5"/>
              <p:cNvSpPr/>
              <p:nvPr/>
            </p:nvSpPr>
            <p:spPr>
              <a:xfrm flipH="1" rot="10800000">
                <a:off x="553866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5"/>
              <p:cNvSpPr/>
              <p:nvPr/>
            </p:nvSpPr>
            <p:spPr>
              <a:xfrm flipH="1" rot="10800000">
                <a:off x="575349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5"/>
              <p:cNvSpPr/>
              <p:nvPr/>
            </p:nvSpPr>
            <p:spPr>
              <a:xfrm flipH="1" rot="10800000">
                <a:off x="596831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5"/>
              <p:cNvSpPr/>
              <p:nvPr/>
            </p:nvSpPr>
            <p:spPr>
              <a:xfrm flipH="1" rot="10800000">
                <a:off x="618313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5"/>
              <p:cNvSpPr/>
              <p:nvPr/>
            </p:nvSpPr>
            <p:spPr>
              <a:xfrm flipH="1" rot="10800000">
                <a:off x="639796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5"/>
              <p:cNvSpPr/>
              <p:nvPr/>
            </p:nvSpPr>
            <p:spPr>
              <a:xfrm flipH="1" rot="10800000">
                <a:off x="661278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5"/>
              <p:cNvSpPr/>
              <p:nvPr/>
            </p:nvSpPr>
            <p:spPr>
              <a:xfrm flipH="1" rot="10800000">
                <a:off x="682760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5"/>
              <p:cNvSpPr/>
              <p:nvPr/>
            </p:nvSpPr>
            <p:spPr>
              <a:xfrm flipH="1" rot="10800000">
                <a:off x="704243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5"/>
              <p:cNvSpPr/>
              <p:nvPr/>
            </p:nvSpPr>
            <p:spPr>
              <a:xfrm flipH="1" rot="10800000">
                <a:off x="725725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5"/>
              <p:cNvSpPr/>
              <p:nvPr/>
            </p:nvSpPr>
            <p:spPr>
              <a:xfrm flipH="1" rot="10800000">
                <a:off x="747207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5"/>
              <p:cNvSpPr/>
              <p:nvPr/>
            </p:nvSpPr>
            <p:spPr>
              <a:xfrm flipH="1" rot="10800000">
                <a:off x="768690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5"/>
              <p:cNvSpPr/>
              <p:nvPr/>
            </p:nvSpPr>
            <p:spPr>
              <a:xfrm flipH="1" rot="10800000">
                <a:off x="790172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5"/>
              <p:cNvSpPr/>
              <p:nvPr/>
            </p:nvSpPr>
            <p:spPr>
              <a:xfrm flipH="1" rot="10800000">
                <a:off x="8116546"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5"/>
              <p:cNvSpPr/>
              <p:nvPr/>
            </p:nvSpPr>
            <p:spPr>
              <a:xfrm flipH="1" rot="10800000">
                <a:off x="833137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5"/>
              <p:cNvSpPr/>
              <p:nvPr/>
            </p:nvSpPr>
            <p:spPr>
              <a:xfrm flipH="1" rot="10800000">
                <a:off x="854619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5"/>
              <p:cNvSpPr/>
              <p:nvPr/>
            </p:nvSpPr>
            <p:spPr>
              <a:xfrm flipH="1" rot="10800000">
                <a:off x="8761016"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5"/>
              <p:cNvSpPr/>
              <p:nvPr/>
            </p:nvSpPr>
            <p:spPr>
              <a:xfrm flipH="1" rot="10800000">
                <a:off x="897584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5"/>
              <p:cNvSpPr/>
              <p:nvPr/>
            </p:nvSpPr>
            <p:spPr>
              <a:xfrm flipH="1" rot="10800000">
                <a:off x="-46739"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5"/>
              <p:cNvSpPr/>
              <p:nvPr/>
            </p:nvSpPr>
            <p:spPr>
              <a:xfrm flipH="1" rot="10800000">
                <a:off x="16808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5"/>
              <p:cNvSpPr/>
              <p:nvPr/>
            </p:nvSpPr>
            <p:spPr>
              <a:xfrm flipH="1" rot="10800000">
                <a:off x="38290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5"/>
              <p:cNvSpPr/>
              <p:nvPr/>
            </p:nvSpPr>
            <p:spPr>
              <a:xfrm flipH="1" rot="10800000">
                <a:off x="59773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5"/>
              <p:cNvSpPr/>
              <p:nvPr/>
            </p:nvSpPr>
            <p:spPr>
              <a:xfrm flipH="1" rot="10800000">
                <a:off x="81255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5"/>
              <p:cNvSpPr/>
              <p:nvPr/>
            </p:nvSpPr>
            <p:spPr>
              <a:xfrm flipH="1" rot="10800000">
                <a:off x="102737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5"/>
              <p:cNvSpPr/>
              <p:nvPr/>
            </p:nvSpPr>
            <p:spPr>
              <a:xfrm flipH="1" rot="10800000">
                <a:off x="124220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5"/>
              <p:cNvSpPr/>
              <p:nvPr/>
            </p:nvSpPr>
            <p:spPr>
              <a:xfrm flipH="1" rot="10800000">
                <a:off x="145702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5"/>
              <p:cNvSpPr/>
              <p:nvPr/>
            </p:nvSpPr>
            <p:spPr>
              <a:xfrm flipH="1" rot="10800000">
                <a:off x="167184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5"/>
              <p:cNvSpPr/>
              <p:nvPr/>
            </p:nvSpPr>
            <p:spPr>
              <a:xfrm flipH="1" rot="10800000">
                <a:off x="188667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5"/>
              <p:cNvSpPr/>
              <p:nvPr/>
            </p:nvSpPr>
            <p:spPr>
              <a:xfrm flipH="1" rot="10800000">
                <a:off x="210149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5"/>
              <p:cNvSpPr/>
              <p:nvPr/>
            </p:nvSpPr>
            <p:spPr>
              <a:xfrm flipH="1" rot="10800000">
                <a:off x="231631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5"/>
              <p:cNvSpPr/>
              <p:nvPr/>
            </p:nvSpPr>
            <p:spPr>
              <a:xfrm flipH="1" rot="10800000">
                <a:off x="253114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5"/>
              <p:cNvSpPr/>
              <p:nvPr/>
            </p:nvSpPr>
            <p:spPr>
              <a:xfrm flipH="1" rot="10800000">
                <a:off x="274596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5"/>
              <p:cNvSpPr/>
              <p:nvPr/>
            </p:nvSpPr>
            <p:spPr>
              <a:xfrm flipH="1" rot="10800000">
                <a:off x="296078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5"/>
              <p:cNvSpPr/>
              <p:nvPr/>
            </p:nvSpPr>
            <p:spPr>
              <a:xfrm flipH="1" rot="10800000">
                <a:off x="317561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5"/>
              <p:cNvSpPr/>
              <p:nvPr/>
            </p:nvSpPr>
            <p:spPr>
              <a:xfrm flipH="1" rot="10800000">
                <a:off x="339043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5"/>
              <p:cNvSpPr/>
              <p:nvPr/>
            </p:nvSpPr>
            <p:spPr>
              <a:xfrm flipH="1" rot="10800000">
                <a:off x="360525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5"/>
              <p:cNvSpPr/>
              <p:nvPr/>
            </p:nvSpPr>
            <p:spPr>
              <a:xfrm flipH="1" rot="10800000">
                <a:off x="382008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5"/>
              <p:cNvSpPr/>
              <p:nvPr/>
            </p:nvSpPr>
            <p:spPr>
              <a:xfrm flipH="1" rot="10800000">
                <a:off x="403490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5"/>
              <p:cNvSpPr/>
              <p:nvPr/>
            </p:nvSpPr>
            <p:spPr>
              <a:xfrm flipH="1" rot="10800000">
                <a:off x="424972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5"/>
              <p:cNvSpPr/>
              <p:nvPr/>
            </p:nvSpPr>
            <p:spPr>
              <a:xfrm flipH="1" rot="10800000">
                <a:off x="446455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5"/>
              <p:cNvSpPr/>
              <p:nvPr/>
            </p:nvSpPr>
            <p:spPr>
              <a:xfrm flipH="1" rot="10800000">
                <a:off x="467937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5"/>
              <p:cNvSpPr/>
              <p:nvPr/>
            </p:nvSpPr>
            <p:spPr>
              <a:xfrm flipH="1" rot="10800000">
                <a:off x="489419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5"/>
              <p:cNvSpPr/>
              <p:nvPr/>
            </p:nvSpPr>
            <p:spPr>
              <a:xfrm flipH="1" rot="10800000">
                <a:off x="510902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5"/>
              <p:cNvSpPr/>
              <p:nvPr/>
            </p:nvSpPr>
            <p:spPr>
              <a:xfrm flipH="1" rot="10800000">
                <a:off x="532384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5"/>
              <p:cNvSpPr/>
              <p:nvPr/>
            </p:nvSpPr>
            <p:spPr>
              <a:xfrm flipH="1" rot="10800000">
                <a:off x="553866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5"/>
              <p:cNvSpPr/>
              <p:nvPr/>
            </p:nvSpPr>
            <p:spPr>
              <a:xfrm flipH="1" rot="10800000">
                <a:off x="575349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5"/>
              <p:cNvSpPr/>
              <p:nvPr/>
            </p:nvSpPr>
            <p:spPr>
              <a:xfrm flipH="1" rot="10800000">
                <a:off x="596831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5"/>
              <p:cNvSpPr/>
              <p:nvPr/>
            </p:nvSpPr>
            <p:spPr>
              <a:xfrm flipH="1" rot="10800000">
                <a:off x="618313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5"/>
              <p:cNvSpPr/>
              <p:nvPr/>
            </p:nvSpPr>
            <p:spPr>
              <a:xfrm flipH="1" rot="10800000">
                <a:off x="639796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5"/>
              <p:cNvSpPr/>
              <p:nvPr/>
            </p:nvSpPr>
            <p:spPr>
              <a:xfrm flipH="1" rot="10800000">
                <a:off x="661278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5"/>
              <p:cNvSpPr/>
              <p:nvPr/>
            </p:nvSpPr>
            <p:spPr>
              <a:xfrm flipH="1" rot="10800000">
                <a:off x="682760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5"/>
              <p:cNvSpPr/>
              <p:nvPr/>
            </p:nvSpPr>
            <p:spPr>
              <a:xfrm flipH="1" rot="10800000">
                <a:off x="704243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5"/>
              <p:cNvSpPr/>
              <p:nvPr/>
            </p:nvSpPr>
            <p:spPr>
              <a:xfrm flipH="1" rot="10800000">
                <a:off x="725725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5"/>
              <p:cNvSpPr/>
              <p:nvPr/>
            </p:nvSpPr>
            <p:spPr>
              <a:xfrm flipH="1" rot="10800000">
                <a:off x="747207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5"/>
              <p:cNvSpPr/>
              <p:nvPr/>
            </p:nvSpPr>
            <p:spPr>
              <a:xfrm flipH="1" rot="10800000">
                <a:off x="768690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5"/>
              <p:cNvSpPr/>
              <p:nvPr/>
            </p:nvSpPr>
            <p:spPr>
              <a:xfrm flipH="1" rot="10800000">
                <a:off x="790172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5"/>
              <p:cNvSpPr/>
              <p:nvPr/>
            </p:nvSpPr>
            <p:spPr>
              <a:xfrm flipH="1" rot="10800000">
                <a:off x="8116546"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5"/>
              <p:cNvSpPr/>
              <p:nvPr/>
            </p:nvSpPr>
            <p:spPr>
              <a:xfrm flipH="1" rot="10800000">
                <a:off x="833137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5"/>
              <p:cNvSpPr/>
              <p:nvPr/>
            </p:nvSpPr>
            <p:spPr>
              <a:xfrm flipH="1" rot="10800000">
                <a:off x="854619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5"/>
              <p:cNvSpPr/>
              <p:nvPr/>
            </p:nvSpPr>
            <p:spPr>
              <a:xfrm flipH="1" rot="10800000">
                <a:off x="8761016"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5"/>
              <p:cNvSpPr/>
              <p:nvPr/>
            </p:nvSpPr>
            <p:spPr>
              <a:xfrm flipH="1" rot="10800000">
                <a:off x="897584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5"/>
              <p:cNvSpPr/>
              <p:nvPr/>
            </p:nvSpPr>
            <p:spPr>
              <a:xfrm flipH="1" rot="10800000">
                <a:off x="-46739"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5"/>
              <p:cNvSpPr/>
              <p:nvPr/>
            </p:nvSpPr>
            <p:spPr>
              <a:xfrm flipH="1" rot="10800000">
                <a:off x="16808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5"/>
              <p:cNvSpPr/>
              <p:nvPr/>
            </p:nvSpPr>
            <p:spPr>
              <a:xfrm flipH="1" rot="10800000">
                <a:off x="38290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5"/>
              <p:cNvSpPr/>
              <p:nvPr/>
            </p:nvSpPr>
            <p:spPr>
              <a:xfrm flipH="1" rot="10800000">
                <a:off x="59773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5"/>
              <p:cNvSpPr/>
              <p:nvPr/>
            </p:nvSpPr>
            <p:spPr>
              <a:xfrm flipH="1" rot="10800000">
                <a:off x="81255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5"/>
              <p:cNvSpPr/>
              <p:nvPr/>
            </p:nvSpPr>
            <p:spPr>
              <a:xfrm flipH="1" rot="10800000">
                <a:off x="102737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5"/>
              <p:cNvSpPr/>
              <p:nvPr/>
            </p:nvSpPr>
            <p:spPr>
              <a:xfrm flipH="1" rot="10800000">
                <a:off x="124220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5"/>
              <p:cNvSpPr/>
              <p:nvPr/>
            </p:nvSpPr>
            <p:spPr>
              <a:xfrm flipH="1" rot="10800000">
                <a:off x="145702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5"/>
              <p:cNvSpPr/>
              <p:nvPr/>
            </p:nvSpPr>
            <p:spPr>
              <a:xfrm flipH="1" rot="10800000">
                <a:off x="167184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5"/>
              <p:cNvSpPr/>
              <p:nvPr/>
            </p:nvSpPr>
            <p:spPr>
              <a:xfrm flipH="1" rot="10800000">
                <a:off x="188667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5"/>
              <p:cNvSpPr/>
              <p:nvPr/>
            </p:nvSpPr>
            <p:spPr>
              <a:xfrm flipH="1" rot="10800000">
                <a:off x="210149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5"/>
              <p:cNvSpPr/>
              <p:nvPr/>
            </p:nvSpPr>
            <p:spPr>
              <a:xfrm flipH="1" rot="10800000">
                <a:off x="231631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5"/>
              <p:cNvSpPr/>
              <p:nvPr/>
            </p:nvSpPr>
            <p:spPr>
              <a:xfrm flipH="1" rot="10800000">
                <a:off x="253114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5"/>
              <p:cNvSpPr/>
              <p:nvPr/>
            </p:nvSpPr>
            <p:spPr>
              <a:xfrm flipH="1" rot="10800000">
                <a:off x="274596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5"/>
              <p:cNvSpPr/>
              <p:nvPr/>
            </p:nvSpPr>
            <p:spPr>
              <a:xfrm flipH="1" rot="10800000">
                <a:off x="296078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5"/>
              <p:cNvSpPr/>
              <p:nvPr/>
            </p:nvSpPr>
            <p:spPr>
              <a:xfrm flipH="1" rot="10800000">
                <a:off x="317561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5"/>
              <p:cNvSpPr/>
              <p:nvPr/>
            </p:nvSpPr>
            <p:spPr>
              <a:xfrm flipH="1" rot="10800000">
                <a:off x="339043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5"/>
              <p:cNvSpPr/>
              <p:nvPr/>
            </p:nvSpPr>
            <p:spPr>
              <a:xfrm flipH="1" rot="10800000">
                <a:off x="360525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5"/>
              <p:cNvSpPr/>
              <p:nvPr/>
            </p:nvSpPr>
            <p:spPr>
              <a:xfrm flipH="1" rot="10800000">
                <a:off x="382008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5"/>
              <p:cNvSpPr/>
              <p:nvPr/>
            </p:nvSpPr>
            <p:spPr>
              <a:xfrm flipH="1" rot="10800000">
                <a:off x="403490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5"/>
              <p:cNvSpPr/>
              <p:nvPr/>
            </p:nvSpPr>
            <p:spPr>
              <a:xfrm flipH="1" rot="10800000">
                <a:off x="424972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5"/>
              <p:cNvSpPr/>
              <p:nvPr/>
            </p:nvSpPr>
            <p:spPr>
              <a:xfrm flipH="1" rot="10800000">
                <a:off x="446455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5"/>
              <p:cNvSpPr/>
              <p:nvPr/>
            </p:nvSpPr>
            <p:spPr>
              <a:xfrm flipH="1" rot="10800000">
                <a:off x="467937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5"/>
              <p:cNvSpPr/>
              <p:nvPr/>
            </p:nvSpPr>
            <p:spPr>
              <a:xfrm flipH="1" rot="10800000">
                <a:off x="489419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5"/>
              <p:cNvSpPr/>
              <p:nvPr/>
            </p:nvSpPr>
            <p:spPr>
              <a:xfrm flipH="1" rot="10800000">
                <a:off x="510902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5"/>
              <p:cNvSpPr/>
              <p:nvPr/>
            </p:nvSpPr>
            <p:spPr>
              <a:xfrm flipH="1" rot="10800000">
                <a:off x="532384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5"/>
              <p:cNvSpPr/>
              <p:nvPr/>
            </p:nvSpPr>
            <p:spPr>
              <a:xfrm flipH="1" rot="10800000">
                <a:off x="553866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5"/>
              <p:cNvSpPr/>
              <p:nvPr/>
            </p:nvSpPr>
            <p:spPr>
              <a:xfrm flipH="1" rot="10800000">
                <a:off x="575349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5"/>
              <p:cNvSpPr/>
              <p:nvPr/>
            </p:nvSpPr>
            <p:spPr>
              <a:xfrm flipH="1" rot="10800000">
                <a:off x="596831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5"/>
              <p:cNvSpPr/>
              <p:nvPr/>
            </p:nvSpPr>
            <p:spPr>
              <a:xfrm flipH="1" rot="10800000">
                <a:off x="618313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5"/>
              <p:cNvSpPr/>
              <p:nvPr/>
            </p:nvSpPr>
            <p:spPr>
              <a:xfrm flipH="1" rot="10800000">
                <a:off x="639796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5"/>
              <p:cNvSpPr/>
              <p:nvPr/>
            </p:nvSpPr>
            <p:spPr>
              <a:xfrm flipH="1" rot="10800000">
                <a:off x="661278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5"/>
              <p:cNvSpPr/>
              <p:nvPr/>
            </p:nvSpPr>
            <p:spPr>
              <a:xfrm flipH="1" rot="10800000">
                <a:off x="682760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5"/>
              <p:cNvSpPr/>
              <p:nvPr/>
            </p:nvSpPr>
            <p:spPr>
              <a:xfrm flipH="1" rot="10800000">
                <a:off x="704243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5"/>
              <p:cNvSpPr/>
              <p:nvPr/>
            </p:nvSpPr>
            <p:spPr>
              <a:xfrm flipH="1" rot="10800000">
                <a:off x="725725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5"/>
              <p:cNvSpPr/>
              <p:nvPr/>
            </p:nvSpPr>
            <p:spPr>
              <a:xfrm flipH="1" rot="10800000">
                <a:off x="747207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5"/>
              <p:cNvSpPr/>
              <p:nvPr/>
            </p:nvSpPr>
            <p:spPr>
              <a:xfrm flipH="1" rot="10800000">
                <a:off x="768690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5"/>
              <p:cNvSpPr/>
              <p:nvPr/>
            </p:nvSpPr>
            <p:spPr>
              <a:xfrm flipH="1" rot="10800000">
                <a:off x="790172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5"/>
              <p:cNvSpPr/>
              <p:nvPr/>
            </p:nvSpPr>
            <p:spPr>
              <a:xfrm flipH="1" rot="10800000">
                <a:off x="8116546"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5"/>
              <p:cNvSpPr/>
              <p:nvPr/>
            </p:nvSpPr>
            <p:spPr>
              <a:xfrm flipH="1" rot="10800000">
                <a:off x="833137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5"/>
              <p:cNvSpPr/>
              <p:nvPr/>
            </p:nvSpPr>
            <p:spPr>
              <a:xfrm flipH="1" rot="10800000">
                <a:off x="854619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5"/>
              <p:cNvSpPr/>
              <p:nvPr/>
            </p:nvSpPr>
            <p:spPr>
              <a:xfrm flipH="1" rot="10800000">
                <a:off x="8761016"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5"/>
              <p:cNvSpPr/>
              <p:nvPr/>
            </p:nvSpPr>
            <p:spPr>
              <a:xfrm flipH="1" rot="10800000">
                <a:off x="897584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5"/>
              <p:cNvSpPr/>
              <p:nvPr/>
            </p:nvSpPr>
            <p:spPr>
              <a:xfrm flipH="1" rot="10800000">
                <a:off x="-46739"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5"/>
              <p:cNvSpPr/>
              <p:nvPr/>
            </p:nvSpPr>
            <p:spPr>
              <a:xfrm flipH="1" rot="10800000">
                <a:off x="16808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5"/>
              <p:cNvSpPr/>
              <p:nvPr/>
            </p:nvSpPr>
            <p:spPr>
              <a:xfrm flipH="1" rot="10800000">
                <a:off x="38290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5"/>
              <p:cNvSpPr/>
              <p:nvPr/>
            </p:nvSpPr>
            <p:spPr>
              <a:xfrm flipH="1" rot="10800000">
                <a:off x="59773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5"/>
              <p:cNvSpPr/>
              <p:nvPr/>
            </p:nvSpPr>
            <p:spPr>
              <a:xfrm flipH="1" rot="10800000">
                <a:off x="81255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5"/>
              <p:cNvSpPr/>
              <p:nvPr/>
            </p:nvSpPr>
            <p:spPr>
              <a:xfrm flipH="1" rot="10800000">
                <a:off x="102737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5"/>
              <p:cNvSpPr/>
              <p:nvPr/>
            </p:nvSpPr>
            <p:spPr>
              <a:xfrm flipH="1" rot="10800000">
                <a:off x="124220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5"/>
              <p:cNvSpPr/>
              <p:nvPr/>
            </p:nvSpPr>
            <p:spPr>
              <a:xfrm flipH="1" rot="10800000">
                <a:off x="145702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5"/>
              <p:cNvSpPr/>
              <p:nvPr/>
            </p:nvSpPr>
            <p:spPr>
              <a:xfrm flipH="1" rot="10800000">
                <a:off x="167184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5"/>
              <p:cNvSpPr/>
              <p:nvPr/>
            </p:nvSpPr>
            <p:spPr>
              <a:xfrm flipH="1" rot="10800000">
                <a:off x="188667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5"/>
              <p:cNvSpPr/>
              <p:nvPr/>
            </p:nvSpPr>
            <p:spPr>
              <a:xfrm flipH="1" rot="10800000">
                <a:off x="210149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5"/>
              <p:cNvSpPr/>
              <p:nvPr/>
            </p:nvSpPr>
            <p:spPr>
              <a:xfrm flipH="1" rot="10800000">
                <a:off x="231631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5"/>
              <p:cNvSpPr/>
              <p:nvPr/>
            </p:nvSpPr>
            <p:spPr>
              <a:xfrm flipH="1" rot="10800000">
                <a:off x="253114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5"/>
              <p:cNvSpPr/>
              <p:nvPr/>
            </p:nvSpPr>
            <p:spPr>
              <a:xfrm flipH="1" rot="10800000">
                <a:off x="274596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5"/>
              <p:cNvSpPr/>
              <p:nvPr/>
            </p:nvSpPr>
            <p:spPr>
              <a:xfrm flipH="1" rot="10800000">
                <a:off x="296078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5"/>
              <p:cNvSpPr/>
              <p:nvPr/>
            </p:nvSpPr>
            <p:spPr>
              <a:xfrm flipH="1" rot="10800000">
                <a:off x="317561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5"/>
              <p:cNvSpPr/>
              <p:nvPr/>
            </p:nvSpPr>
            <p:spPr>
              <a:xfrm flipH="1" rot="10800000">
                <a:off x="339043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5"/>
              <p:cNvSpPr/>
              <p:nvPr/>
            </p:nvSpPr>
            <p:spPr>
              <a:xfrm flipH="1" rot="10800000">
                <a:off x="360525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5"/>
              <p:cNvSpPr/>
              <p:nvPr/>
            </p:nvSpPr>
            <p:spPr>
              <a:xfrm flipH="1" rot="10800000">
                <a:off x="382008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5"/>
              <p:cNvSpPr/>
              <p:nvPr/>
            </p:nvSpPr>
            <p:spPr>
              <a:xfrm flipH="1" rot="10800000">
                <a:off x="403490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5"/>
              <p:cNvSpPr/>
              <p:nvPr/>
            </p:nvSpPr>
            <p:spPr>
              <a:xfrm flipH="1" rot="10800000">
                <a:off x="424972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5"/>
              <p:cNvSpPr/>
              <p:nvPr/>
            </p:nvSpPr>
            <p:spPr>
              <a:xfrm flipH="1" rot="10800000">
                <a:off x="446455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5"/>
              <p:cNvSpPr/>
              <p:nvPr/>
            </p:nvSpPr>
            <p:spPr>
              <a:xfrm flipH="1" rot="10800000">
                <a:off x="467937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5"/>
              <p:cNvSpPr/>
              <p:nvPr/>
            </p:nvSpPr>
            <p:spPr>
              <a:xfrm flipH="1" rot="10800000">
                <a:off x="489419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5"/>
              <p:cNvSpPr/>
              <p:nvPr/>
            </p:nvSpPr>
            <p:spPr>
              <a:xfrm flipH="1" rot="10800000">
                <a:off x="510902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5"/>
              <p:cNvSpPr/>
              <p:nvPr/>
            </p:nvSpPr>
            <p:spPr>
              <a:xfrm flipH="1" rot="10800000">
                <a:off x="532384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5"/>
              <p:cNvSpPr/>
              <p:nvPr/>
            </p:nvSpPr>
            <p:spPr>
              <a:xfrm flipH="1" rot="10800000">
                <a:off x="553866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5"/>
              <p:cNvSpPr/>
              <p:nvPr/>
            </p:nvSpPr>
            <p:spPr>
              <a:xfrm flipH="1" rot="10800000">
                <a:off x="575349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5"/>
              <p:cNvSpPr/>
              <p:nvPr/>
            </p:nvSpPr>
            <p:spPr>
              <a:xfrm flipH="1" rot="10800000">
                <a:off x="596831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5"/>
              <p:cNvSpPr/>
              <p:nvPr/>
            </p:nvSpPr>
            <p:spPr>
              <a:xfrm flipH="1" rot="10800000">
                <a:off x="618313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5"/>
              <p:cNvSpPr/>
              <p:nvPr/>
            </p:nvSpPr>
            <p:spPr>
              <a:xfrm flipH="1" rot="10800000">
                <a:off x="639796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5"/>
              <p:cNvSpPr/>
              <p:nvPr/>
            </p:nvSpPr>
            <p:spPr>
              <a:xfrm flipH="1" rot="10800000">
                <a:off x="661278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5"/>
              <p:cNvSpPr/>
              <p:nvPr/>
            </p:nvSpPr>
            <p:spPr>
              <a:xfrm flipH="1" rot="10800000">
                <a:off x="682760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5"/>
              <p:cNvSpPr/>
              <p:nvPr/>
            </p:nvSpPr>
            <p:spPr>
              <a:xfrm flipH="1" rot="10800000">
                <a:off x="704243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5"/>
              <p:cNvSpPr/>
              <p:nvPr/>
            </p:nvSpPr>
            <p:spPr>
              <a:xfrm flipH="1" rot="10800000">
                <a:off x="725725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5"/>
              <p:cNvSpPr/>
              <p:nvPr/>
            </p:nvSpPr>
            <p:spPr>
              <a:xfrm flipH="1" rot="10800000">
                <a:off x="747207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5"/>
              <p:cNvSpPr/>
              <p:nvPr/>
            </p:nvSpPr>
            <p:spPr>
              <a:xfrm flipH="1" rot="10800000">
                <a:off x="768690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5"/>
              <p:cNvSpPr/>
              <p:nvPr/>
            </p:nvSpPr>
            <p:spPr>
              <a:xfrm flipH="1" rot="10800000">
                <a:off x="790172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5"/>
              <p:cNvSpPr/>
              <p:nvPr/>
            </p:nvSpPr>
            <p:spPr>
              <a:xfrm flipH="1" rot="10800000">
                <a:off x="8116546"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5"/>
              <p:cNvSpPr/>
              <p:nvPr/>
            </p:nvSpPr>
            <p:spPr>
              <a:xfrm flipH="1" rot="10800000">
                <a:off x="833137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5"/>
              <p:cNvSpPr/>
              <p:nvPr/>
            </p:nvSpPr>
            <p:spPr>
              <a:xfrm flipH="1" rot="10800000">
                <a:off x="854619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5"/>
              <p:cNvSpPr/>
              <p:nvPr/>
            </p:nvSpPr>
            <p:spPr>
              <a:xfrm flipH="1" rot="10800000">
                <a:off x="8761016"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5"/>
              <p:cNvSpPr/>
              <p:nvPr/>
            </p:nvSpPr>
            <p:spPr>
              <a:xfrm flipH="1" rot="10800000">
                <a:off x="897584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5"/>
              <p:cNvSpPr/>
              <p:nvPr/>
            </p:nvSpPr>
            <p:spPr>
              <a:xfrm flipH="1" rot="10800000">
                <a:off x="-46739"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5"/>
              <p:cNvSpPr/>
              <p:nvPr/>
            </p:nvSpPr>
            <p:spPr>
              <a:xfrm flipH="1" rot="10800000">
                <a:off x="16808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5"/>
              <p:cNvSpPr/>
              <p:nvPr/>
            </p:nvSpPr>
            <p:spPr>
              <a:xfrm flipH="1" rot="10800000">
                <a:off x="38290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5"/>
              <p:cNvSpPr/>
              <p:nvPr/>
            </p:nvSpPr>
            <p:spPr>
              <a:xfrm flipH="1" rot="10800000">
                <a:off x="59773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5"/>
              <p:cNvSpPr/>
              <p:nvPr/>
            </p:nvSpPr>
            <p:spPr>
              <a:xfrm flipH="1" rot="10800000">
                <a:off x="81255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5"/>
              <p:cNvSpPr/>
              <p:nvPr/>
            </p:nvSpPr>
            <p:spPr>
              <a:xfrm flipH="1" rot="10800000">
                <a:off x="102737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5"/>
              <p:cNvSpPr/>
              <p:nvPr/>
            </p:nvSpPr>
            <p:spPr>
              <a:xfrm flipH="1" rot="10800000">
                <a:off x="124220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5"/>
              <p:cNvSpPr/>
              <p:nvPr/>
            </p:nvSpPr>
            <p:spPr>
              <a:xfrm flipH="1" rot="10800000">
                <a:off x="145702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5"/>
              <p:cNvSpPr/>
              <p:nvPr/>
            </p:nvSpPr>
            <p:spPr>
              <a:xfrm flipH="1" rot="10800000">
                <a:off x="167184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5"/>
              <p:cNvSpPr/>
              <p:nvPr/>
            </p:nvSpPr>
            <p:spPr>
              <a:xfrm flipH="1" rot="10800000">
                <a:off x="188667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5"/>
              <p:cNvSpPr/>
              <p:nvPr/>
            </p:nvSpPr>
            <p:spPr>
              <a:xfrm flipH="1" rot="10800000">
                <a:off x="210149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5"/>
              <p:cNvSpPr/>
              <p:nvPr/>
            </p:nvSpPr>
            <p:spPr>
              <a:xfrm flipH="1" rot="10800000">
                <a:off x="231631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5"/>
              <p:cNvSpPr/>
              <p:nvPr/>
            </p:nvSpPr>
            <p:spPr>
              <a:xfrm flipH="1" rot="10800000">
                <a:off x="253114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5"/>
              <p:cNvSpPr/>
              <p:nvPr/>
            </p:nvSpPr>
            <p:spPr>
              <a:xfrm flipH="1" rot="10800000">
                <a:off x="274596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5"/>
              <p:cNvSpPr/>
              <p:nvPr/>
            </p:nvSpPr>
            <p:spPr>
              <a:xfrm flipH="1" rot="10800000">
                <a:off x="296078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5"/>
              <p:cNvSpPr/>
              <p:nvPr/>
            </p:nvSpPr>
            <p:spPr>
              <a:xfrm flipH="1" rot="10800000">
                <a:off x="317561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5"/>
              <p:cNvSpPr/>
              <p:nvPr/>
            </p:nvSpPr>
            <p:spPr>
              <a:xfrm flipH="1" rot="10800000">
                <a:off x="339043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5"/>
              <p:cNvSpPr/>
              <p:nvPr/>
            </p:nvSpPr>
            <p:spPr>
              <a:xfrm flipH="1" rot="10800000">
                <a:off x="360525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5"/>
              <p:cNvSpPr/>
              <p:nvPr/>
            </p:nvSpPr>
            <p:spPr>
              <a:xfrm flipH="1" rot="10800000">
                <a:off x="382008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5"/>
              <p:cNvSpPr/>
              <p:nvPr/>
            </p:nvSpPr>
            <p:spPr>
              <a:xfrm flipH="1" rot="10800000">
                <a:off x="403490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5"/>
              <p:cNvSpPr/>
              <p:nvPr/>
            </p:nvSpPr>
            <p:spPr>
              <a:xfrm flipH="1" rot="10800000">
                <a:off x="424972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5"/>
              <p:cNvSpPr/>
              <p:nvPr/>
            </p:nvSpPr>
            <p:spPr>
              <a:xfrm flipH="1" rot="10800000">
                <a:off x="446455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5"/>
              <p:cNvSpPr/>
              <p:nvPr/>
            </p:nvSpPr>
            <p:spPr>
              <a:xfrm flipH="1" rot="10800000">
                <a:off x="467937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5"/>
              <p:cNvSpPr/>
              <p:nvPr/>
            </p:nvSpPr>
            <p:spPr>
              <a:xfrm flipH="1" rot="10800000">
                <a:off x="489419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5"/>
              <p:cNvSpPr/>
              <p:nvPr/>
            </p:nvSpPr>
            <p:spPr>
              <a:xfrm flipH="1" rot="10800000">
                <a:off x="510902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5"/>
              <p:cNvSpPr/>
              <p:nvPr/>
            </p:nvSpPr>
            <p:spPr>
              <a:xfrm flipH="1" rot="10800000">
                <a:off x="532384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5"/>
              <p:cNvSpPr/>
              <p:nvPr/>
            </p:nvSpPr>
            <p:spPr>
              <a:xfrm flipH="1" rot="10800000">
                <a:off x="553866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5"/>
              <p:cNvSpPr/>
              <p:nvPr/>
            </p:nvSpPr>
            <p:spPr>
              <a:xfrm flipH="1" rot="10800000">
                <a:off x="575349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5"/>
              <p:cNvSpPr/>
              <p:nvPr/>
            </p:nvSpPr>
            <p:spPr>
              <a:xfrm flipH="1" rot="10800000">
                <a:off x="596831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5"/>
              <p:cNvSpPr/>
              <p:nvPr/>
            </p:nvSpPr>
            <p:spPr>
              <a:xfrm flipH="1" rot="10800000">
                <a:off x="618313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5"/>
              <p:cNvSpPr/>
              <p:nvPr/>
            </p:nvSpPr>
            <p:spPr>
              <a:xfrm flipH="1" rot="10800000">
                <a:off x="639796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5"/>
              <p:cNvSpPr/>
              <p:nvPr/>
            </p:nvSpPr>
            <p:spPr>
              <a:xfrm flipH="1" rot="10800000">
                <a:off x="661278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5"/>
              <p:cNvSpPr/>
              <p:nvPr/>
            </p:nvSpPr>
            <p:spPr>
              <a:xfrm flipH="1" rot="10800000">
                <a:off x="682760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5"/>
              <p:cNvSpPr/>
              <p:nvPr/>
            </p:nvSpPr>
            <p:spPr>
              <a:xfrm flipH="1" rot="10800000">
                <a:off x="704243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5"/>
              <p:cNvSpPr/>
              <p:nvPr/>
            </p:nvSpPr>
            <p:spPr>
              <a:xfrm flipH="1" rot="10800000">
                <a:off x="725725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5"/>
              <p:cNvSpPr/>
              <p:nvPr/>
            </p:nvSpPr>
            <p:spPr>
              <a:xfrm flipH="1" rot="10800000">
                <a:off x="747207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5"/>
              <p:cNvSpPr/>
              <p:nvPr/>
            </p:nvSpPr>
            <p:spPr>
              <a:xfrm flipH="1" rot="10800000">
                <a:off x="768690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5"/>
              <p:cNvSpPr/>
              <p:nvPr/>
            </p:nvSpPr>
            <p:spPr>
              <a:xfrm flipH="1" rot="10800000">
                <a:off x="790172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5"/>
              <p:cNvSpPr/>
              <p:nvPr/>
            </p:nvSpPr>
            <p:spPr>
              <a:xfrm flipH="1" rot="10800000">
                <a:off x="8116546"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5"/>
              <p:cNvSpPr/>
              <p:nvPr/>
            </p:nvSpPr>
            <p:spPr>
              <a:xfrm flipH="1" rot="10800000">
                <a:off x="833137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5"/>
              <p:cNvSpPr/>
              <p:nvPr/>
            </p:nvSpPr>
            <p:spPr>
              <a:xfrm flipH="1" rot="10800000">
                <a:off x="854619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5"/>
              <p:cNvSpPr/>
              <p:nvPr/>
            </p:nvSpPr>
            <p:spPr>
              <a:xfrm flipH="1" rot="10800000">
                <a:off x="8761016"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5"/>
              <p:cNvSpPr/>
              <p:nvPr/>
            </p:nvSpPr>
            <p:spPr>
              <a:xfrm flipH="1" rot="10800000">
                <a:off x="897584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5"/>
              <p:cNvSpPr/>
              <p:nvPr/>
            </p:nvSpPr>
            <p:spPr>
              <a:xfrm flipH="1" rot="10800000">
                <a:off x="-46739"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5"/>
              <p:cNvSpPr/>
              <p:nvPr/>
            </p:nvSpPr>
            <p:spPr>
              <a:xfrm flipH="1" rot="10800000">
                <a:off x="16808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5"/>
              <p:cNvSpPr/>
              <p:nvPr/>
            </p:nvSpPr>
            <p:spPr>
              <a:xfrm flipH="1" rot="10800000">
                <a:off x="38290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5"/>
              <p:cNvSpPr/>
              <p:nvPr/>
            </p:nvSpPr>
            <p:spPr>
              <a:xfrm flipH="1" rot="10800000">
                <a:off x="59773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5"/>
              <p:cNvSpPr/>
              <p:nvPr/>
            </p:nvSpPr>
            <p:spPr>
              <a:xfrm flipH="1" rot="10800000">
                <a:off x="81255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5"/>
              <p:cNvSpPr/>
              <p:nvPr/>
            </p:nvSpPr>
            <p:spPr>
              <a:xfrm flipH="1" rot="10800000">
                <a:off x="102737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5"/>
              <p:cNvSpPr/>
              <p:nvPr/>
            </p:nvSpPr>
            <p:spPr>
              <a:xfrm flipH="1" rot="10800000">
                <a:off x="124220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5"/>
              <p:cNvSpPr/>
              <p:nvPr/>
            </p:nvSpPr>
            <p:spPr>
              <a:xfrm flipH="1" rot="10800000">
                <a:off x="145702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5"/>
              <p:cNvSpPr/>
              <p:nvPr/>
            </p:nvSpPr>
            <p:spPr>
              <a:xfrm flipH="1" rot="10800000">
                <a:off x="167184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5"/>
              <p:cNvSpPr/>
              <p:nvPr/>
            </p:nvSpPr>
            <p:spPr>
              <a:xfrm flipH="1" rot="10800000">
                <a:off x="188667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5"/>
              <p:cNvSpPr/>
              <p:nvPr/>
            </p:nvSpPr>
            <p:spPr>
              <a:xfrm flipH="1" rot="10800000">
                <a:off x="210149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5"/>
              <p:cNvSpPr/>
              <p:nvPr/>
            </p:nvSpPr>
            <p:spPr>
              <a:xfrm flipH="1" rot="10800000">
                <a:off x="231631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5"/>
              <p:cNvSpPr/>
              <p:nvPr/>
            </p:nvSpPr>
            <p:spPr>
              <a:xfrm flipH="1" rot="10800000">
                <a:off x="253114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5"/>
              <p:cNvSpPr/>
              <p:nvPr/>
            </p:nvSpPr>
            <p:spPr>
              <a:xfrm flipH="1" rot="10800000">
                <a:off x="274596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5"/>
              <p:cNvSpPr/>
              <p:nvPr/>
            </p:nvSpPr>
            <p:spPr>
              <a:xfrm flipH="1" rot="10800000">
                <a:off x="296078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5"/>
              <p:cNvSpPr/>
              <p:nvPr/>
            </p:nvSpPr>
            <p:spPr>
              <a:xfrm flipH="1" rot="10800000">
                <a:off x="317561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5"/>
              <p:cNvSpPr/>
              <p:nvPr/>
            </p:nvSpPr>
            <p:spPr>
              <a:xfrm flipH="1" rot="10800000">
                <a:off x="339043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5"/>
              <p:cNvSpPr/>
              <p:nvPr/>
            </p:nvSpPr>
            <p:spPr>
              <a:xfrm flipH="1" rot="10800000">
                <a:off x="360525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5"/>
              <p:cNvSpPr/>
              <p:nvPr/>
            </p:nvSpPr>
            <p:spPr>
              <a:xfrm flipH="1" rot="10800000">
                <a:off x="382008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5"/>
              <p:cNvSpPr/>
              <p:nvPr/>
            </p:nvSpPr>
            <p:spPr>
              <a:xfrm flipH="1" rot="10800000">
                <a:off x="403490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5"/>
              <p:cNvSpPr/>
              <p:nvPr/>
            </p:nvSpPr>
            <p:spPr>
              <a:xfrm flipH="1" rot="10800000">
                <a:off x="424972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5"/>
              <p:cNvSpPr/>
              <p:nvPr/>
            </p:nvSpPr>
            <p:spPr>
              <a:xfrm flipH="1" rot="10800000">
                <a:off x="446455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5"/>
              <p:cNvSpPr/>
              <p:nvPr/>
            </p:nvSpPr>
            <p:spPr>
              <a:xfrm flipH="1" rot="10800000">
                <a:off x="467937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5"/>
              <p:cNvSpPr/>
              <p:nvPr/>
            </p:nvSpPr>
            <p:spPr>
              <a:xfrm flipH="1" rot="10800000">
                <a:off x="489419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5"/>
              <p:cNvSpPr/>
              <p:nvPr/>
            </p:nvSpPr>
            <p:spPr>
              <a:xfrm flipH="1" rot="10800000">
                <a:off x="510902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5"/>
              <p:cNvSpPr/>
              <p:nvPr/>
            </p:nvSpPr>
            <p:spPr>
              <a:xfrm flipH="1" rot="10800000">
                <a:off x="532384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5"/>
              <p:cNvSpPr/>
              <p:nvPr/>
            </p:nvSpPr>
            <p:spPr>
              <a:xfrm flipH="1" rot="10800000">
                <a:off x="553866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5"/>
              <p:cNvSpPr/>
              <p:nvPr/>
            </p:nvSpPr>
            <p:spPr>
              <a:xfrm flipH="1" rot="10800000">
                <a:off x="575349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5"/>
              <p:cNvSpPr/>
              <p:nvPr/>
            </p:nvSpPr>
            <p:spPr>
              <a:xfrm flipH="1" rot="10800000">
                <a:off x="596831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5"/>
              <p:cNvSpPr/>
              <p:nvPr/>
            </p:nvSpPr>
            <p:spPr>
              <a:xfrm flipH="1" rot="10800000">
                <a:off x="618313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5"/>
              <p:cNvSpPr/>
              <p:nvPr/>
            </p:nvSpPr>
            <p:spPr>
              <a:xfrm flipH="1" rot="10800000">
                <a:off x="639796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5"/>
              <p:cNvSpPr/>
              <p:nvPr/>
            </p:nvSpPr>
            <p:spPr>
              <a:xfrm flipH="1" rot="10800000">
                <a:off x="661278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5"/>
              <p:cNvSpPr/>
              <p:nvPr/>
            </p:nvSpPr>
            <p:spPr>
              <a:xfrm flipH="1" rot="10800000">
                <a:off x="682760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5"/>
              <p:cNvSpPr/>
              <p:nvPr/>
            </p:nvSpPr>
            <p:spPr>
              <a:xfrm flipH="1" rot="10800000">
                <a:off x="704243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5"/>
              <p:cNvSpPr/>
              <p:nvPr/>
            </p:nvSpPr>
            <p:spPr>
              <a:xfrm flipH="1" rot="10800000">
                <a:off x="725725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5"/>
              <p:cNvSpPr/>
              <p:nvPr/>
            </p:nvSpPr>
            <p:spPr>
              <a:xfrm flipH="1" rot="10800000">
                <a:off x="747207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5"/>
              <p:cNvSpPr/>
              <p:nvPr/>
            </p:nvSpPr>
            <p:spPr>
              <a:xfrm flipH="1" rot="10800000">
                <a:off x="768690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5"/>
              <p:cNvSpPr/>
              <p:nvPr/>
            </p:nvSpPr>
            <p:spPr>
              <a:xfrm flipH="1" rot="10800000">
                <a:off x="790172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5"/>
              <p:cNvSpPr/>
              <p:nvPr/>
            </p:nvSpPr>
            <p:spPr>
              <a:xfrm flipH="1" rot="10800000">
                <a:off x="8116546"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5"/>
              <p:cNvSpPr/>
              <p:nvPr/>
            </p:nvSpPr>
            <p:spPr>
              <a:xfrm flipH="1" rot="10800000">
                <a:off x="833137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5"/>
              <p:cNvSpPr/>
              <p:nvPr/>
            </p:nvSpPr>
            <p:spPr>
              <a:xfrm flipH="1" rot="10800000">
                <a:off x="854619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5"/>
              <p:cNvSpPr/>
              <p:nvPr/>
            </p:nvSpPr>
            <p:spPr>
              <a:xfrm flipH="1" rot="10800000">
                <a:off x="8761016"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5"/>
              <p:cNvSpPr/>
              <p:nvPr/>
            </p:nvSpPr>
            <p:spPr>
              <a:xfrm flipH="1" rot="10800000">
                <a:off x="897584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5"/>
              <p:cNvSpPr/>
              <p:nvPr/>
            </p:nvSpPr>
            <p:spPr>
              <a:xfrm flipH="1" rot="10800000">
                <a:off x="-46739"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5"/>
              <p:cNvSpPr/>
              <p:nvPr/>
            </p:nvSpPr>
            <p:spPr>
              <a:xfrm flipH="1" rot="10800000">
                <a:off x="16808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5"/>
              <p:cNvSpPr/>
              <p:nvPr/>
            </p:nvSpPr>
            <p:spPr>
              <a:xfrm flipH="1" rot="10800000">
                <a:off x="38290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5"/>
              <p:cNvSpPr/>
              <p:nvPr/>
            </p:nvSpPr>
            <p:spPr>
              <a:xfrm flipH="1" rot="10800000">
                <a:off x="59773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5"/>
              <p:cNvSpPr/>
              <p:nvPr/>
            </p:nvSpPr>
            <p:spPr>
              <a:xfrm flipH="1" rot="10800000">
                <a:off x="81255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5"/>
              <p:cNvSpPr/>
              <p:nvPr/>
            </p:nvSpPr>
            <p:spPr>
              <a:xfrm flipH="1" rot="10800000">
                <a:off x="102737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5"/>
              <p:cNvSpPr/>
              <p:nvPr/>
            </p:nvSpPr>
            <p:spPr>
              <a:xfrm flipH="1" rot="10800000">
                <a:off x="124220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5"/>
              <p:cNvSpPr/>
              <p:nvPr/>
            </p:nvSpPr>
            <p:spPr>
              <a:xfrm flipH="1" rot="10800000">
                <a:off x="145702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5"/>
              <p:cNvSpPr/>
              <p:nvPr/>
            </p:nvSpPr>
            <p:spPr>
              <a:xfrm flipH="1" rot="10800000">
                <a:off x="167184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5"/>
              <p:cNvSpPr/>
              <p:nvPr/>
            </p:nvSpPr>
            <p:spPr>
              <a:xfrm flipH="1" rot="10800000">
                <a:off x="188667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5"/>
              <p:cNvSpPr/>
              <p:nvPr/>
            </p:nvSpPr>
            <p:spPr>
              <a:xfrm flipH="1" rot="10800000">
                <a:off x="210149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5"/>
              <p:cNvSpPr/>
              <p:nvPr/>
            </p:nvSpPr>
            <p:spPr>
              <a:xfrm flipH="1" rot="10800000">
                <a:off x="231631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5"/>
              <p:cNvSpPr/>
              <p:nvPr/>
            </p:nvSpPr>
            <p:spPr>
              <a:xfrm flipH="1" rot="10800000">
                <a:off x="253114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5"/>
              <p:cNvSpPr/>
              <p:nvPr/>
            </p:nvSpPr>
            <p:spPr>
              <a:xfrm flipH="1" rot="10800000">
                <a:off x="274596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5"/>
              <p:cNvSpPr/>
              <p:nvPr/>
            </p:nvSpPr>
            <p:spPr>
              <a:xfrm flipH="1" rot="10800000">
                <a:off x="296078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5"/>
              <p:cNvSpPr/>
              <p:nvPr/>
            </p:nvSpPr>
            <p:spPr>
              <a:xfrm flipH="1" rot="10800000">
                <a:off x="317561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5"/>
              <p:cNvSpPr/>
              <p:nvPr/>
            </p:nvSpPr>
            <p:spPr>
              <a:xfrm flipH="1" rot="10800000">
                <a:off x="339043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5"/>
              <p:cNvSpPr/>
              <p:nvPr/>
            </p:nvSpPr>
            <p:spPr>
              <a:xfrm flipH="1" rot="10800000">
                <a:off x="360525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5"/>
              <p:cNvSpPr/>
              <p:nvPr/>
            </p:nvSpPr>
            <p:spPr>
              <a:xfrm flipH="1" rot="10800000">
                <a:off x="382008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5"/>
              <p:cNvSpPr/>
              <p:nvPr/>
            </p:nvSpPr>
            <p:spPr>
              <a:xfrm flipH="1" rot="10800000">
                <a:off x="403490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5"/>
              <p:cNvSpPr/>
              <p:nvPr/>
            </p:nvSpPr>
            <p:spPr>
              <a:xfrm flipH="1" rot="10800000">
                <a:off x="424972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5"/>
              <p:cNvSpPr/>
              <p:nvPr/>
            </p:nvSpPr>
            <p:spPr>
              <a:xfrm flipH="1" rot="10800000">
                <a:off x="446455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5"/>
              <p:cNvSpPr/>
              <p:nvPr/>
            </p:nvSpPr>
            <p:spPr>
              <a:xfrm flipH="1" rot="10800000">
                <a:off x="467937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5"/>
              <p:cNvSpPr/>
              <p:nvPr/>
            </p:nvSpPr>
            <p:spPr>
              <a:xfrm flipH="1" rot="10800000">
                <a:off x="489419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5"/>
              <p:cNvSpPr/>
              <p:nvPr/>
            </p:nvSpPr>
            <p:spPr>
              <a:xfrm flipH="1" rot="10800000">
                <a:off x="510902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5"/>
              <p:cNvSpPr/>
              <p:nvPr/>
            </p:nvSpPr>
            <p:spPr>
              <a:xfrm flipH="1" rot="10800000">
                <a:off x="532384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5"/>
              <p:cNvSpPr/>
              <p:nvPr/>
            </p:nvSpPr>
            <p:spPr>
              <a:xfrm flipH="1" rot="10800000">
                <a:off x="553866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5"/>
              <p:cNvSpPr/>
              <p:nvPr/>
            </p:nvSpPr>
            <p:spPr>
              <a:xfrm flipH="1" rot="10800000">
                <a:off x="575349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5"/>
              <p:cNvSpPr/>
              <p:nvPr/>
            </p:nvSpPr>
            <p:spPr>
              <a:xfrm flipH="1" rot="10800000">
                <a:off x="596831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5"/>
              <p:cNvSpPr/>
              <p:nvPr/>
            </p:nvSpPr>
            <p:spPr>
              <a:xfrm flipH="1" rot="10800000">
                <a:off x="618313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5"/>
              <p:cNvSpPr/>
              <p:nvPr/>
            </p:nvSpPr>
            <p:spPr>
              <a:xfrm flipH="1" rot="10800000">
                <a:off x="639796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5"/>
              <p:cNvSpPr/>
              <p:nvPr/>
            </p:nvSpPr>
            <p:spPr>
              <a:xfrm flipH="1" rot="10800000">
                <a:off x="661278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5"/>
              <p:cNvSpPr/>
              <p:nvPr/>
            </p:nvSpPr>
            <p:spPr>
              <a:xfrm flipH="1" rot="10800000">
                <a:off x="682760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5"/>
              <p:cNvSpPr/>
              <p:nvPr/>
            </p:nvSpPr>
            <p:spPr>
              <a:xfrm flipH="1" rot="10800000">
                <a:off x="704243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5"/>
              <p:cNvSpPr/>
              <p:nvPr/>
            </p:nvSpPr>
            <p:spPr>
              <a:xfrm flipH="1" rot="10800000">
                <a:off x="725725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5"/>
              <p:cNvSpPr/>
              <p:nvPr/>
            </p:nvSpPr>
            <p:spPr>
              <a:xfrm flipH="1" rot="10800000">
                <a:off x="747207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5"/>
              <p:cNvSpPr/>
              <p:nvPr/>
            </p:nvSpPr>
            <p:spPr>
              <a:xfrm flipH="1" rot="10800000">
                <a:off x="768690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5"/>
              <p:cNvSpPr/>
              <p:nvPr/>
            </p:nvSpPr>
            <p:spPr>
              <a:xfrm flipH="1" rot="10800000">
                <a:off x="790172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5"/>
              <p:cNvSpPr/>
              <p:nvPr/>
            </p:nvSpPr>
            <p:spPr>
              <a:xfrm flipH="1" rot="10800000">
                <a:off x="8116546"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5"/>
              <p:cNvSpPr/>
              <p:nvPr/>
            </p:nvSpPr>
            <p:spPr>
              <a:xfrm flipH="1" rot="10800000">
                <a:off x="833137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5"/>
              <p:cNvSpPr/>
              <p:nvPr/>
            </p:nvSpPr>
            <p:spPr>
              <a:xfrm flipH="1" rot="10800000">
                <a:off x="854619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5"/>
              <p:cNvSpPr/>
              <p:nvPr/>
            </p:nvSpPr>
            <p:spPr>
              <a:xfrm flipH="1" rot="10800000">
                <a:off x="8761016"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5"/>
              <p:cNvSpPr/>
              <p:nvPr/>
            </p:nvSpPr>
            <p:spPr>
              <a:xfrm flipH="1" rot="10800000">
                <a:off x="897584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5"/>
              <p:cNvSpPr/>
              <p:nvPr/>
            </p:nvSpPr>
            <p:spPr>
              <a:xfrm flipH="1" rot="10800000">
                <a:off x="-46739"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5"/>
              <p:cNvSpPr/>
              <p:nvPr/>
            </p:nvSpPr>
            <p:spPr>
              <a:xfrm flipH="1" rot="10800000">
                <a:off x="16808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5"/>
              <p:cNvSpPr/>
              <p:nvPr/>
            </p:nvSpPr>
            <p:spPr>
              <a:xfrm flipH="1" rot="10800000">
                <a:off x="38290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5"/>
              <p:cNvSpPr/>
              <p:nvPr/>
            </p:nvSpPr>
            <p:spPr>
              <a:xfrm flipH="1" rot="10800000">
                <a:off x="59773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5"/>
              <p:cNvSpPr/>
              <p:nvPr/>
            </p:nvSpPr>
            <p:spPr>
              <a:xfrm flipH="1" rot="10800000">
                <a:off x="81255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5"/>
              <p:cNvSpPr/>
              <p:nvPr/>
            </p:nvSpPr>
            <p:spPr>
              <a:xfrm flipH="1" rot="10800000">
                <a:off x="102737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5"/>
              <p:cNvSpPr/>
              <p:nvPr/>
            </p:nvSpPr>
            <p:spPr>
              <a:xfrm flipH="1" rot="10800000">
                <a:off x="124220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5"/>
              <p:cNvSpPr/>
              <p:nvPr/>
            </p:nvSpPr>
            <p:spPr>
              <a:xfrm flipH="1" rot="10800000">
                <a:off x="145702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5"/>
              <p:cNvSpPr/>
              <p:nvPr/>
            </p:nvSpPr>
            <p:spPr>
              <a:xfrm flipH="1" rot="10800000">
                <a:off x="167184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5"/>
              <p:cNvSpPr/>
              <p:nvPr/>
            </p:nvSpPr>
            <p:spPr>
              <a:xfrm flipH="1" rot="10800000">
                <a:off x="188667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5"/>
              <p:cNvSpPr/>
              <p:nvPr/>
            </p:nvSpPr>
            <p:spPr>
              <a:xfrm flipH="1" rot="10800000">
                <a:off x="210149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5"/>
              <p:cNvSpPr/>
              <p:nvPr/>
            </p:nvSpPr>
            <p:spPr>
              <a:xfrm flipH="1" rot="10800000">
                <a:off x="231631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5"/>
              <p:cNvSpPr/>
              <p:nvPr/>
            </p:nvSpPr>
            <p:spPr>
              <a:xfrm flipH="1" rot="10800000">
                <a:off x="253114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5"/>
              <p:cNvSpPr/>
              <p:nvPr/>
            </p:nvSpPr>
            <p:spPr>
              <a:xfrm flipH="1" rot="10800000">
                <a:off x="274596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5"/>
              <p:cNvSpPr/>
              <p:nvPr/>
            </p:nvSpPr>
            <p:spPr>
              <a:xfrm flipH="1" rot="10800000">
                <a:off x="296078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5"/>
              <p:cNvSpPr/>
              <p:nvPr/>
            </p:nvSpPr>
            <p:spPr>
              <a:xfrm flipH="1" rot="10800000">
                <a:off x="317561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5"/>
              <p:cNvSpPr/>
              <p:nvPr/>
            </p:nvSpPr>
            <p:spPr>
              <a:xfrm flipH="1" rot="10800000">
                <a:off x="339043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5"/>
              <p:cNvSpPr/>
              <p:nvPr/>
            </p:nvSpPr>
            <p:spPr>
              <a:xfrm flipH="1" rot="10800000">
                <a:off x="360525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5"/>
              <p:cNvSpPr/>
              <p:nvPr/>
            </p:nvSpPr>
            <p:spPr>
              <a:xfrm flipH="1" rot="10800000">
                <a:off x="382008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5"/>
              <p:cNvSpPr/>
              <p:nvPr/>
            </p:nvSpPr>
            <p:spPr>
              <a:xfrm flipH="1" rot="10800000">
                <a:off x="403490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5"/>
              <p:cNvSpPr/>
              <p:nvPr/>
            </p:nvSpPr>
            <p:spPr>
              <a:xfrm flipH="1" rot="10800000">
                <a:off x="424972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5"/>
              <p:cNvSpPr/>
              <p:nvPr/>
            </p:nvSpPr>
            <p:spPr>
              <a:xfrm flipH="1" rot="10800000">
                <a:off x="446455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5"/>
              <p:cNvSpPr/>
              <p:nvPr/>
            </p:nvSpPr>
            <p:spPr>
              <a:xfrm flipH="1" rot="10800000">
                <a:off x="467937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5"/>
              <p:cNvSpPr/>
              <p:nvPr/>
            </p:nvSpPr>
            <p:spPr>
              <a:xfrm flipH="1" rot="10800000">
                <a:off x="489419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5"/>
              <p:cNvSpPr/>
              <p:nvPr/>
            </p:nvSpPr>
            <p:spPr>
              <a:xfrm flipH="1" rot="10800000">
                <a:off x="510902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5"/>
              <p:cNvSpPr/>
              <p:nvPr/>
            </p:nvSpPr>
            <p:spPr>
              <a:xfrm flipH="1" rot="10800000">
                <a:off x="532384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5"/>
              <p:cNvSpPr/>
              <p:nvPr/>
            </p:nvSpPr>
            <p:spPr>
              <a:xfrm flipH="1" rot="10800000">
                <a:off x="553866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5"/>
              <p:cNvSpPr/>
              <p:nvPr/>
            </p:nvSpPr>
            <p:spPr>
              <a:xfrm flipH="1" rot="10800000">
                <a:off x="575349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5"/>
              <p:cNvSpPr/>
              <p:nvPr/>
            </p:nvSpPr>
            <p:spPr>
              <a:xfrm flipH="1" rot="10800000">
                <a:off x="596831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5"/>
              <p:cNvSpPr/>
              <p:nvPr/>
            </p:nvSpPr>
            <p:spPr>
              <a:xfrm flipH="1" rot="10800000">
                <a:off x="618313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5"/>
              <p:cNvSpPr/>
              <p:nvPr/>
            </p:nvSpPr>
            <p:spPr>
              <a:xfrm flipH="1" rot="10800000">
                <a:off x="639796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5"/>
              <p:cNvSpPr/>
              <p:nvPr/>
            </p:nvSpPr>
            <p:spPr>
              <a:xfrm flipH="1" rot="10800000">
                <a:off x="661278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5"/>
              <p:cNvSpPr/>
              <p:nvPr/>
            </p:nvSpPr>
            <p:spPr>
              <a:xfrm flipH="1" rot="10800000">
                <a:off x="682760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5"/>
              <p:cNvSpPr/>
              <p:nvPr/>
            </p:nvSpPr>
            <p:spPr>
              <a:xfrm flipH="1" rot="10800000">
                <a:off x="704243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5"/>
              <p:cNvSpPr/>
              <p:nvPr/>
            </p:nvSpPr>
            <p:spPr>
              <a:xfrm flipH="1" rot="10800000">
                <a:off x="725725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5"/>
              <p:cNvSpPr/>
              <p:nvPr/>
            </p:nvSpPr>
            <p:spPr>
              <a:xfrm flipH="1" rot="10800000">
                <a:off x="747207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5"/>
              <p:cNvSpPr/>
              <p:nvPr/>
            </p:nvSpPr>
            <p:spPr>
              <a:xfrm flipH="1" rot="10800000">
                <a:off x="768690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5"/>
              <p:cNvSpPr/>
              <p:nvPr/>
            </p:nvSpPr>
            <p:spPr>
              <a:xfrm flipH="1" rot="10800000">
                <a:off x="790172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5"/>
              <p:cNvSpPr/>
              <p:nvPr/>
            </p:nvSpPr>
            <p:spPr>
              <a:xfrm flipH="1" rot="10800000">
                <a:off x="8116546"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5"/>
              <p:cNvSpPr/>
              <p:nvPr/>
            </p:nvSpPr>
            <p:spPr>
              <a:xfrm flipH="1" rot="10800000">
                <a:off x="833137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5"/>
              <p:cNvSpPr/>
              <p:nvPr/>
            </p:nvSpPr>
            <p:spPr>
              <a:xfrm flipH="1" rot="10800000">
                <a:off x="854619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5"/>
              <p:cNvSpPr/>
              <p:nvPr/>
            </p:nvSpPr>
            <p:spPr>
              <a:xfrm flipH="1" rot="10800000">
                <a:off x="8761016"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5"/>
              <p:cNvSpPr/>
              <p:nvPr/>
            </p:nvSpPr>
            <p:spPr>
              <a:xfrm flipH="1" rot="10800000">
                <a:off x="897584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5"/>
              <p:cNvSpPr/>
              <p:nvPr/>
            </p:nvSpPr>
            <p:spPr>
              <a:xfrm flipH="1" rot="10800000">
                <a:off x="-46739"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5"/>
              <p:cNvSpPr/>
              <p:nvPr/>
            </p:nvSpPr>
            <p:spPr>
              <a:xfrm flipH="1" rot="10800000">
                <a:off x="16808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5"/>
              <p:cNvSpPr/>
              <p:nvPr/>
            </p:nvSpPr>
            <p:spPr>
              <a:xfrm flipH="1" rot="10800000">
                <a:off x="38290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5"/>
              <p:cNvSpPr/>
              <p:nvPr/>
            </p:nvSpPr>
            <p:spPr>
              <a:xfrm flipH="1" rot="10800000">
                <a:off x="59773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5"/>
              <p:cNvSpPr/>
              <p:nvPr/>
            </p:nvSpPr>
            <p:spPr>
              <a:xfrm flipH="1" rot="10800000">
                <a:off x="81255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5"/>
              <p:cNvSpPr/>
              <p:nvPr/>
            </p:nvSpPr>
            <p:spPr>
              <a:xfrm flipH="1" rot="10800000">
                <a:off x="102737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5"/>
              <p:cNvSpPr/>
              <p:nvPr/>
            </p:nvSpPr>
            <p:spPr>
              <a:xfrm flipH="1" rot="10800000">
                <a:off x="124220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5"/>
              <p:cNvSpPr/>
              <p:nvPr/>
            </p:nvSpPr>
            <p:spPr>
              <a:xfrm flipH="1" rot="10800000">
                <a:off x="145702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5"/>
              <p:cNvSpPr/>
              <p:nvPr/>
            </p:nvSpPr>
            <p:spPr>
              <a:xfrm flipH="1" rot="10800000">
                <a:off x="167184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5"/>
              <p:cNvSpPr/>
              <p:nvPr/>
            </p:nvSpPr>
            <p:spPr>
              <a:xfrm flipH="1" rot="10800000">
                <a:off x="188667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5"/>
              <p:cNvSpPr/>
              <p:nvPr/>
            </p:nvSpPr>
            <p:spPr>
              <a:xfrm flipH="1" rot="10800000">
                <a:off x="210149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5"/>
              <p:cNvSpPr/>
              <p:nvPr/>
            </p:nvSpPr>
            <p:spPr>
              <a:xfrm flipH="1" rot="10800000">
                <a:off x="231631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5"/>
              <p:cNvSpPr/>
              <p:nvPr/>
            </p:nvSpPr>
            <p:spPr>
              <a:xfrm flipH="1" rot="10800000">
                <a:off x="253114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5"/>
              <p:cNvSpPr/>
              <p:nvPr/>
            </p:nvSpPr>
            <p:spPr>
              <a:xfrm flipH="1" rot="10800000">
                <a:off x="274596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5"/>
              <p:cNvSpPr/>
              <p:nvPr/>
            </p:nvSpPr>
            <p:spPr>
              <a:xfrm flipH="1" rot="10800000">
                <a:off x="296078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5"/>
              <p:cNvSpPr/>
              <p:nvPr/>
            </p:nvSpPr>
            <p:spPr>
              <a:xfrm flipH="1" rot="10800000">
                <a:off x="317561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5"/>
              <p:cNvSpPr/>
              <p:nvPr/>
            </p:nvSpPr>
            <p:spPr>
              <a:xfrm flipH="1" rot="10800000">
                <a:off x="339043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5"/>
              <p:cNvSpPr/>
              <p:nvPr/>
            </p:nvSpPr>
            <p:spPr>
              <a:xfrm flipH="1" rot="10800000">
                <a:off x="360525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5"/>
              <p:cNvSpPr/>
              <p:nvPr/>
            </p:nvSpPr>
            <p:spPr>
              <a:xfrm flipH="1" rot="10800000">
                <a:off x="382008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5"/>
              <p:cNvSpPr/>
              <p:nvPr/>
            </p:nvSpPr>
            <p:spPr>
              <a:xfrm flipH="1" rot="10800000">
                <a:off x="403490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5"/>
              <p:cNvSpPr/>
              <p:nvPr/>
            </p:nvSpPr>
            <p:spPr>
              <a:xfrm flipH="1" rot="10800000">
                <a:off x="424972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5"/>
              <p:cNvSpPr/>
              <p:nvPr/>
            </p:nvSpPr>
            <p:spPr>
              <a:xfrm flipH="1" rot="10800000">
                <a:off x="446455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5"/>
              <p:cNvSpPr/>
              <p:nvPr/>
            </p:nvSpPr>
            <p:spPr>
              <a:xfrm flipH="1" rot="10800000">
                <a:off x="467937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5"/>
              <p:cNvSpPr/>
              <p:nvPr/>
            </p:nvSpPr>
            <p:spPr>
              <a:xfrm flipH="1" rot="10800000">
                <a:off x="489419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5"/>
              <p:cNvSpPr/>
              <p:nvPr/>
            </p:nvSpPr>
            <p:spPr>
              <a:xfrm flipH="1" rot="10800000">
                <a:off x="510902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5"/>
              <p:cNvSpPr/>
              <p:nvPr/>
            </p:nvSpPr>
            <p:spPr>
              <a:xfrm flipH="1" rot="10800000">
                <a:off x="532384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5"/>
              <p:cNvSpPr/>
              <p:nvPr/>
            </p:nvSpPr>
            <p:spPr>
              <a:xfrm flipH="1" rot="10800000">
                <a:off x="553866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5"/>
              <p:cNvSpPr/>
              <p:nvPr/>
            </p:nvSpPr>
            <p:spPr>
              <a:xfrm flipH="1" rot="10800000">
                <a:off x="575349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5"/>
              <p:cNvSpPr/>
              <p:nvPr/>
            </p:nvSpPr>
            <p:spPr>
              <a:xfrm flipH="1" rot="10800000">
                <a:off x="596831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5"/>
              <p:cNvSpPr/>
              <p:nvPr/>
            </p:nvSpPr>
            <p:spPr>
              <a:xfrm flipH="1" rot="10800000">
                <a:off x="618313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5"/>
              <p:cNvSpPr/>
              <p:nvPr/>
            </p:nvSpPr>
            <p:spPr>
              <a:xfrm flipH="1" rot="10800000">
                <a:off x="639796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5"/>
              <p:cNvSpPr/>
              <p:nvPr/>
            </p:nvSpPr>
            <p:spPr>
              <a:xfrm flipH="1" rot="10800000">
                <a:off x="661278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5"/>
              <p:cNvSpPr/>
              <p:nvPr/>
            </p:nvSpPr>
            <p:spPr>
              <a:xfrm flipH="1" rot="10800000">
                <a:off x="682760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5"/>
              <p:cNvSpPr/>
              <p:nvPr/>
            </p:nvSpPr>
            <p:spPr>
              <a:xfrm flipH="1" rot="10800000">
                <a:off x="704243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5"/>
              <p:cNvSpPr/>
              <p:nvPr/>
            </p:nvSpPr>
            <p:spPr>
              <a:xfrm flipH="1" rot="10800000">
                <a:off x="725725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5"/>
              <p:cNvSpPr/>
              <p:nvPr/>
            </p:nvSpPr>
            <p:spPr>
              <a:xfrm flipH="1" rot="10800000">
                <a:off x="747207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5"/>
              <p:cNvSpPr/>
              <p:nvPr/>
            </p:nvSpPr>
            <p:spPr>
              <a:xfrm flipH="1" rot="10800000">
                <a:off x="768690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5"/>
              <p:cNvSpPr/>
              <p:nvPr/>
            </p:nvSpPr>
            <p:spPr>
              <a:xfrm flipH="1" rot="10800000">
                <a:off x="790172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5"/>
              <p:cNvSpPr/>
              <p:nvPr/>
            </p:nvSpPr>
            <p:spPr>
              <a:xfrm flipH="1" rot="10800000">
                <a:off x="8116546"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5"/>
              <p:cNvSpPr/>
              <p:nvPr/>
            </p:nvSpPr>
            <p:spPr>
              <a:xfrm flipH="1" rot="10800000">
                <a:off x="833137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5"/>
              <p:cNvSpPr/>
              <p:nvPr/>
            </p:nvSpPr>
            <p:spPr>
              <a:xfrm flipH="1" rot="10800000">
                <a:off x="854619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5"/>
              <p:cNvSpPr/>
              <p:nvPr/>
            </p:nvSpPr>
            <p:spPr>
              <a:xfrm flipH="1" rot="10800000">
                <a:off x="8761016"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5"/>
              <p:cNvSpPr/>
              <p:nvPr/>
            </p:nvSpPr>
            <p:spPr>
              <a:xfrm flipH="1" rot="10800000">
                <a:off x="897584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5"/>
              <p:cNvSpPr/>
              <p:nvPr/>
            </p:nvSpPr>
            <p:spPr>
              <a:xfrm flipH="1" rot="10800000">
                <a:off x="-46739"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5"/>
              <p:cNvSpPr/>
              <p:nvPr/>
            </p:nvSpPr>
            <p:spPr>
              <a:xfrm flipH="1" rot="10800000">
                <a:off x="16808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5"/>
              <p:cNvSpPr/>
              <p:nvPr/>
            </p:nvSpPr>
            <p:spPr>
              <a:xfrm flipH="1" rot="10800000">
                <a:off x="38290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5"/>
              <p:cNvSpPr/>
              <p:nvPr/>
            </p:nvSpPr>
            <p:spPr>
              <a:xfrm flipH="1" rot="10800000">
                <a:off x="59773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5"/>
              <p:cNvSpPr/>
              <p:nvPr/>
            </p:nvSpPr>
            <p:spPr>
              <a:xfrm flipH="1" rot="10800000">
                <a:off x="81255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5"/>
              <p:cNvSpPr/>
              <p:nvPr/>
            </p:nvSpPr>
            <p:spPr>
              <a:xfrm flipH="1" rot="10800000">
                <a:off x="102737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5"/>
              <p:cNvSpPr/>
              <p:nvPr/>
            </p:nvSpPr>
            <p:spPr>
              <a:xfrm flipH="1" rot="10800000">
                <a:off x="124220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5"/>
              <p:cNvSpPr/>
              <p:nvPr/>
            </p:nvSpPr>
            <p:spPr>
              <a:xfrm flipH="1" rot="10800000">
                <a:off x="145702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5"/>
              <p:cNvSpPr/>
              <p:nvPr/>
            </p:nvSpPr>
            <p:spPr>
              <a:xfrm flipH="1" rot="10800000">
                <a:off x="167184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5"/>
              <p:cNvSpPr/>
              <p:nvPr/>
            </p:nvSpPr>
            <p:spPr>
              <a:xfrm flipH="1" rot="10800000">
                <a:off x="188667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5"/>
              <p:cNvSpPr/>
              <p:nvPr/>
            </p:nvSpPr>
            <p:spPr>
              <a:xfrm flipH="1" rot="10800000">
                <a:off x="210149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5"/>
              <p:cNvSpPr/>
              <p:nvPr/>
            </p:nvSpPr>
            <p:spPr>
              <a:xfrm flipH="1" rot="10800000">
                <a:off x="231631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5"/>
              <p:cNvSpPr/>
              <p:nvPr/>
            </p:nvSpPr>
            <p:spPr>
              <a:xfrm flipH="1" rot="10800000">
                <a:off x="253114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5"/>
              <p:cNvSpPr/>
              <p:nvPr/>
            </p:nvSpPr>
            <p:spPr>
              <a:xfrm flipH="1" rot="10800000">
                <a:off x="274596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5"/>
              <p:cNvSpPr/>
              <p:nvPr/>
            </p:nvSpPr>
            <p:spPr>
              <a:xfrm flipH="1" rot="10800000">
                <a:off x="296078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5"/>
              <p:cNvSpPr/>
              <p:nvPr/>
            </p:nvSpPr>
            <p:spPr>
              <a:xfrm flipH="1" rot="10800000">
                <a:off x="317561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5"/>
              <p:cNvSpPr/>
              <p:nvPr/>
            </p:nvSpPr>
            <p:spPr>
              <a:xfrm flipH="1" rot="10800000">
                <a:off x="339043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5"/>
              <p:cNvSpPr/>
              <p:nvPr/>
            </p:nvSpPr>
            <p:spPr>
              <a:xfrm flipH="1" rot="10800000">
                <a:off x="360525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5"/>
              <p:cNvSpPr/>
              <p:nvPr/>
            </p:nvSpPr>
            <p:spPr>
              <a:xfrm flipH="1" rot="10800000">
                <a:off x="382008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5"/>
              <p:cNvSpPr/>
              <p:nvPr/>
            </p:nvSpPr>
            <p:spPr>
              <a:xfrm flipH="1" rot="10800000">
                <a:off x="403490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5"/>
              <p:cNvSpPr/>
              <p:nvPr/>
            </p:nvSpPr>
            <p:spPr>
              <a:xfrm flipH="1" rot="10800000">
                <a:off x="424972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5"/>
              <p:cNvSpPr/>
              <p:nvPr/>
            </p:nvSpPr>
            <p:spPr>
              <a:xfrm flipH="1" rot="10800000">
                <a:off x="446455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5"/>
              <p:cNvSpPr/>
              <p:nvPr/>
            </p:nvSpPr>
            <p:spPr>
              <a:xfrm flipH="1" rot="10800000">
                <a:off x="467937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5"/>
              <p:cNvSpPr/>
              <p:nvPr/>
            </p:nvSpPr>
            <p:spPr>
              <a:xfrm flipH="1" rot="10800000">
                <a:off x="489419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5"/>
              <p:cNvSpPr/>
              <p:nvPr/>
            </p:nvSpPr>
            <p:spPr>
              <a:xfrm flipH="1" rot="10800000">
                <a:off x="510902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5"/>
              <p:cNvSpPr/>
              <p:nvPr/>
            </p:nvSpPr>
            <p:spPr>
              <a:xfrm flipH="1" rot="10800000">
                <a:off x="532384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5"/>
              <p:cNvSpPr/>
              <p:nvPr/>
            </p:nvSpPr>
            <p:spPr>
              <a:xfrm flipH="1" rot="10800000">
                <a:off x="553866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5"/>
              <p:cNvSpPr/>
              <p:nvPr/>
            </p:nvSpPr>
            <p:spPr>
              <a:xfrm flipH="1" rot="10800000">
                <a:off x="575349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5"/>
              <p:cNvSpPr/>
              <p:nvPr/>
            </p:nvSpPr>
            <p:spPr>
              <a:xfrm flipH="1" rot="10800000">
                <a:off x="596831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5"/>
              <p:cNvSpPr/>
              <p:nvPr/>
            </p:nvSpPr>
            <p:spPr>
              <a:xfrm flipH="1" rot="10800000">
                <a:off x="618313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5"/>
              <p:cNvSpPr/>
              <p:nvPr/>
            </p:nvSpPr>
            <p:spPr>
              <a:xfrm flipH="1" rot="10800000">
                <a:off x="639796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5"/>
              <p:cNvSpPr/>
              <p:nvPr/>
            </p:nvSpPr>
            <p:spPr>
              <a:xfrm flipH="1" rot="10800000">
                <a:off x="661278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5"/>
              <p:cNvSpPr/>
              <p:nvPr/>
            </p:nvSpPr>
            <p:spPr>
              <a:xfrm flipH="1" rot="10800000">
                <a:off x="682760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5"/>
              <p:cNvSpPr/>
              <p:nvPr/>
            </p:nvSpPr>
            <p:spPr>
              <a:xfrm flipH="1" rot="10800000">
                <a:off x="704243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5"/>
              <p:cNvSpPr/>
              <p:nvPr/>
            </p:nvSpPr>
            <p:spPr>
              <a:xfrm flipH="1" rot="10800000">
                <a:off x="725725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5"/>
              <p:cNvSpPr/>
              <p:nvPr/>
            </p:nvSpPr>
            <p:spPr>
              <a:xfrm flipH="1" rot="10800000">
                <a:off x="747207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5"/>
              <p:cNvSpPr/>
              <p:nvPr/>
            </p:nvSpPr>
            <p:spPr>
              <a:xfrm flipH="1" rot="10800000">
                <a:off x="768690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5"/>
              <p:cNvSpPr/>
              <p:nvPr/>
            </p:nvSpPr>
            <p:spPr>
              <a:xfrm flipH="1" rot="10800000">
                <a:off x="790172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5"/>
              <p:cNvSpPr/>
              <p:nvPr/>
            </p:nvSpPr>
            <p:spPr>
              <a:xfrm flipH="1" rot="10800000">
                <a:off x="8116546"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5"/>
              <p:cNvSpPr/>
              <p:nvPr/>
            </p:nvSpPr>
            <p:spPr>
              <a:xfrm flipH="1" rot="10800000">
                <a:off x="833137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5"/>
              <p:cNvSpPr/>
              <p:nvPr/>
            </p:nvSpPr>
            <p:spPr>
              <a:xfrm flipH="1" rot="10800000">
                <a:off x="854619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5"/>
              <p:cNvSpPr/>
              <p:nvPr/>
            </p:nvSpPr>
            <p:spPr>
              <a:xfrm flipH="1" rot="10800000">
                <a:off x="8761016"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5"/>
              <p:cNvSpPr/>
              <p:nvPr/>
            </p:nvSpPr>
            <p:spPr>
              <a:xfrm flipH="1" rot="10800000">
                <a:off x="897584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5"/>
              <p:cNvSpPr/>
              <p:nvPr/>
            </p:nvSpPr>
            <p:spPr>
              <a:xfrm flipH="1" rot="10800000">
                <a:off x="-46739"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5"/>
              <p:cNvSpPr/>
              <p:nvPr/>
            </p:nvSpPr>
            <p:spPr>
              <a:xfrm flipH="1" rot="10800000">
                <a:off x="16808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5"/>
              <p:cNvSpPr/>
              <p:nvPr/>
            </p:nvSpPr>
            <p:spPr>
              <a:xfrm flipH="1" rot="10800000">
                <a:off x="38290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5"/>
              <p:cNvSpPr/>
              <p:nvPr/>
            </p:nvSpPr>
            <p:spPr>
              <a:xfrm flipH="1" rot="10800000">
                <a:off x="59773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5"/>
              <p:cNvSpPr/>
              <p:nvPr/>
            </p:nvSpPr>
            <p:spPr>
              <a:xfrm flipH="1" rot="10800000">
                <a:off x="81255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5"/>
              <p:cNvSpPr/>
              <p:nvPr/>
            </p:nvSpPr>
            <p:spPr>
              <a:xfrm flipH="1" rot="10800000">
                <a:off x="102737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5"/>
              <p:cNvSpPr/>
              <p:nvPr/>
            </p:nvSpPr>
            <p:spPr>
              <a:xfrm flipH="1" rot="10800000">
                <a:off x="124220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5"/>
              <p:cNvSpPr/>
              <p:nvPr/>
            </p:nvSpPr>
            <p:spPr>
              <a:xfrm flipH="1" rot="10800000">
                <a:off x="145702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5"/>
              <p:cNvSpPr/>
              <p:nvPr/>
            </p:nvSpPr>
            <p:spPr>
              <a:xfrm flipH="1" rot="10800000">
                <a:off x="167184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5"/>
              <p:cNvSpPr/>
              <p:nvPr/>
            </p:nvSpPr>
            <p:spPr>
              <a:xfrm flipH="1" rot="10800000">
                <a:off x="188667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5"/>
              <p:cNvSpPr/>
              <p:nvPr/>
            </p:nvSpPr>
            <p:spPr>
              <a:xfrm flipH="1" rot="10800000">
                <a:off x="210149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5"/>
              <p:cNvSpPr/>
              <p:nvPr/>
            </p:nvSpPr>
            <p:spPr>
              <a:xfrm flipH="1" rot="10800000">
                <a:off x="231631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5"/>
              <p:cNvSpPr/>
              <p:nvPr/>
            </p:nvSpPr>
            <p:spPr>
              <a:xfrm flipH="1" rot="10800000">
                <a:off x="253114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5"/>
              <p:cNvSpPr/>
              <p:nvPr/>
            </p:nvSpPr>
            <p:spPr>
              <a:xfrm flipH="1" rot="10800000">
                <a:off x="274596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5"/>
              <p:cNvSpPr/>
              <p:nvPr/>
            </p:nvSpPr>
            <p:spPr>
              <a:xfrm flipH="1" rot="10800000">
                <a:off x="296078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5"/>
              <p:cNvSpPr/>
              <p:nvPr/>
            </p:nvSpPr>
            <p:spPr>
              <a:xfrm flipH="1" rot="10800000">
                <a:off x="317561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5"/>
              <p:cNvSpPr/>
              <p:nvPr/>
            </p:nvSpPr>
            <p:spPr>
              <a:xfrm flipH="1" rot="10800000">
                <a:off x="339043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5"/>
              <p:cNvSpPr/>
              <p:nvPr/>
            </p:nvSpPr>
            <p:spPr>
              <a:xfrm flipH="1" rot="10800000">
                <a:off x="360525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5"/>
              <p:cNvSpPr/>
              <p:nvPr/>
            </p:nvSpPr>
            <p:spPr>
              <a:xfrm flipH="1" rot="10800000">
                <a:off x="382008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5"/>
              <p:cNvSpPr/>
              <p:nvPr/>
            </p:nvSpPr>
            <p:spPr>
              <a:xfrm flipH="1" rot="10800000">
                <a:off x="403490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5"/>
              <p:cNvSpPr/>
              <p:nvPr/>
            </p:nvSpPr>
            <p:spPr>
              <a:xfrm flipH="1" rot="10800000">
                <a:off x="424972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5"/>
              <p:cNvSpPr/>
              <p:nvPr/>
            </p:nvSpPr>
            <p:spPr>
              <a:xfrm flipH="1" rot="10800000">
                <a:off x="446455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5"/>
              <p:cNvSpPr/>
              <p:nvPr/>
            </p:nvSpPr>
            <p:spPr>
              <a:xfrm flipH="1" rot="10800000">
                <a:off x="467937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5"/>
              <p:cNvSpPr/>
              <p:nvPr/>
            </p:nvSpPr>
            <p:spPr>
              <a:xfrm flipH="1" rot="10800000">
                <a:off x="489419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5"/>
              <p:cNvSpPr/>
              <p:nvPr/>
            </p:nvSpPr>
            <p:spPr>
              <a:xfrm flipH="1" rot="10800000">
                <a:off x="510902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5"/>
              <p:cNvSpPr/>
              <p:nvPr/>
            </p:nvSpPr>
            <p:spPr>
              <a:xfrm flipH="1" rot="10800000">
                <a:off x="532384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5"/>
              <p:cNvSpPr/>
              <p:nvPr/>
            </p:nvSpPr>
            <p:spPr>
              <a:xfrm flipH="1" rot="10800000">
                <a:off x="553866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5"/>
              <p:cNvSpPr/>
              <p:nvPr/>
            </p:nvSpPr>
            <p:spPr>
              <a:xfrm flipH="1" rot="10800000">
                <a:off x="575349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5"/>
              <p:cNvSpPr/>
              <p:nvPr/>
            </p:nvSpPr>
            <p:spPr>
              <a:xfrm flipH="1" rot="10800000">
                <a:off x="596831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5"/>
              <p:cNvSpPr/>
              <p:nvPr/>
            </p:nvSpPr>
            <p:spPr>
              <a:xfrm flipH="1" rot="10800000">
                <a:off x="618313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5"/>
              <p:cNvSpPr/>
              <p:nvPr/>
            </p:nvSpPr>
            <p:spPr>
              <a:xfrm flipH="1" rot="10800000">
                <a:off x="639796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5"/>
              <p:cNvSpPr/>
              <p:nvPr/>
            </p:nvSpPr>
            <p:spPr>
              <a:xfrm flipH="1" rot="10800000">
                <a:off x="661278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5"/>
              <p:cNvSpPr/>
              <p:nvPr/>
            </p:nvSpPr>
            <p:spPr>
              <a:xfrm flipH="1" rot="10800000">
                <a:off x="682760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5"/>
              <p:cNvSpPr/>
              <p:nvPr/>
            </p:nvSpPr>
            <p:spPr>
              <a:xfrm flipH="1" rot="10800000">
                <a:off x="704243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5"/>
              <p:cNvSpPr/>
              <p:nvPr/>
            </p:nvSpPr>
            <p:spPr>
              <a:xfrm flipH="1" rot="10800000">
                <a:off x="725725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5"/>
              <p:cNvSpPr/>
              <p:nvPr/>
            </p:nvSpPr>
            <p:spPr>
              <a:xfrm flipH="1" rot="10800000">
                <a:off x="747207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5"/>
              <p:cNvSpPr/>
              <p:nvPr/>
            </p:nvSpPr>
            <p:spPr>
              <a:xfrm flipH="1" rot="10800000">
                <a:off x="768690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5"/>
              <p:cNvSpPr/>
              <p:nvPr/>
            </p:nvSpPr>
            <p:spPr>
              <a:xfrm flipH="1" rot="10800000">
                <a:off x="790172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5"/>
              <p:cNvSpPr/>
              <p:nvPr/>
            </p:nvSpPr>
            <p:spPr>
              <a:xfrm flipH="1" rot="10800000">
                <a:off x="8116546"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5"/>
              <p:cNvSpPr/>
              <p:nvPr/>
            </p:nvSpPr>
            <p:spPr>
              <a:xfrm flipH="1" rot="10800000">
                <a:off x="833137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5"/>
              <p:cNvSpPr/>
              <p:nvPr/>
            </p:nvSpPr>
            <p:spPr>
              <a:xfrm flipH="1" rot="10800000">
                <a:off x="854619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5"/>
              <p:cNvSpPr/>
              <p:nvPr/>
            </p:nvSpPr>
            <p:spPr>
              <a:xfrm flipH="1" rot="10800000">
                <a:off x="8761016"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5"/>
              <p:cNvSpPr/>
              <p:nvPr/>
            </p:nvSpPr>
            <p:spPr>
              <a:xfrm flipH="1" rot="10800000">
                <a:off x="897584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3" name="Google Shape;4343;p5"/>
            <p:cNvSpPr/>
            <p:nvPr/>
          </p:nvSpPr>
          <p:spPr>
            <a:xfrm>
              <a:off x="50" y="-6025"/>
              <a:ext cx="9144000" cy="207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5"/>
            <p:cNvSpPr/>
            <p:nvPr/>
          </p:nvSpPr>
          <p:spPr>
            <a:xfrm>
              <a:off x="50" y="4941625"/>
              <a:ext cx="9144000" cy="207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5"/>
            <p:cNvSpPr/>
            <p:nvPr/>
          </p:nvSpPr>
          <p:spPr>
            <a:xfrm>
              <a:off x="8934575" y="-6025"/>
              <a:ext cx="209400" cy="5155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5"/>
            <p:cNvSpPr/>
            <p:nvPr/>
          </p:nvSpPr>
          <p:spPr>
            <a:xfrm>
              <a:off x="150" y="-6025"/>
              <a:ext cx="209400" cy="5155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7" name="Google Shape;4347;p5"/>
          <p:cNvSpPr txBox="1"/>
          <p:nvPr>
            <p:ph idx="1" type="subTitle"/>
          </p:nvPr>
        </p:nvSpPr>
        <p:spPr>
          <a:xfrm>
            <a:off x="1290763" y="2086625"/>
            <a:ext cx="2907600" cy="4572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1800">
                <a:solidFill>
                  <a:schemeClr val="dk1"/>
                </a:solidFill>
                <a:latin typeface="Braah One"/>
                <a:ea typeface="Braah One"/>
                <a:cs typeface="Braah One"/>
                <a:sym typeface="Braah One"/>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348" name="Google Shape;4348;p5"/>
          <p:cNvSpPr txBox="1"/>
          <p:nvPr>
            <p:ph idx="2" type="subTitle"/>
          </p:nvPr>
        </p:nvSpPr>
        <p:spPr>
          <a:xfrm>
            <a:off x="4945638" y="2086625"/>
            <a:ext cx="2907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solidFill>
                  <a:schemeClr val="dk1"/>
                </a:solidFill>
                <a:latin typeface="Braah One"/>
                <a:ea typeface="Braah One"/>
                <a:cs typeface="Braah One"/>
                <a:sym typeface="Braah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349" name="Google Shape;4349;p5"/>
          <p:cNvSpPr txBox="1"/>
          <p:nvPr>
            <p:ph idx="3" type="subTitle"/>
          </p:nvPr>
        </p:nvSpPr>
        <p:spPr>
          <a:xfrm>
            <a:off x="1290763" y="2394850"/>
            <a:ext cx="2907600" cy="163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350" name="Google Shape;4350;p5"/>
          <p:cNvSpPr txBox="1"/>
          <p:nvPr>
            <p:ph idx="4" type="subTitle"/>
          </p:nvPr>
        </p:nvSpPr>
        <p:spPr>
          <a:xfrm>
            <a:off x="4945638" y="2394850"/>
            <a:ext cx="2907600" cy="163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351" name="Google Shape;4351;p5"/>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352" name="Google Shape;4352;p5"/>
          <p:cNvSpPr/>
          <p:nvPr/>
        </p:nvSpPr>
        <p:spPr>
          <a:xfrm flipH="1">
            <a:off x="270600" y="649849"/>
            <a:ext cx="384951" cy="378800"/>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4353" name="Google Shape;4353;p5"/>
          <p:cNvSpPr/>
          <p:nvPr/>
        </p:nvSpPr>
        <p:spPr>
          <a:xfrm flipH="1">
            <a:off x="8259178" y="4502792"/>
            <a:ext cx="299044" cy="294279"/>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4354" name="Google Shape;4354;p5"/>
          <p:cNvSpPr/>
          <p:nvPr/>
        </p:nvSpPr>
        <p:spPr>
          <a:xfrm flipH="1">
            <a:off x="8488450" y="4023778"/>
            <a:ext cx="384951" cy="378800"/>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4355" name="Google Shape;4355;p5"/>
          <p:cNvSpPr/>
          <p:nvPr/>
        </p:nvSpPr>
        <p:spPr>
          <a:xfrm flipH="1">
            <a:off x="607203" y="270229"/>
            <a:ext cx="299044" cy="294279"/>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4356" name="Google Shape;4356;p5"/>
          <p:cNvSpPr/>
          <p:nvPr/>
        </p:nvSpPr>
        <p:spPr>
          <a:xfrm flipH="1" rot="1939495">
            <a:off x="523619" y="430396"/>
            <a:ext cx="311599" cy="560190"/>
          </a:xfrm>
          <a:custGeom>
            <a:rect b="b" l="l" r="r" t="t"/>
            <a:pathLst>
              <a:path extrusionOk="0" h="14483" w="8056">
                <a:moveTo>
                  <a:pt x="2884" y="1"/>
                </a:moveTo>
                <a:cubicBezTo>
                  <a:pt x="2613" y="1"/>
                  <a:pt x="2354" y="37"/>
                  <a:pt x="2128" y="110"/>
                </a:cubicBezTo>
                <a:cubicBezTo>
                  <a:pt x="1186" y="414"/>
                  <a:pt x="1" y="1660"/>
                  <a:pt x="365" y="2724"/>
                </a:cubicBezTo>
                <a:lnTo>
                  <a:pt x="3922" y="13453"/>
                </a:lnTo>
                <a:cubicBezTo>
                  <a:pt x="4043" y="13818"/>
                  <a:pt x="4378" y="14092"/>
                  <a:pt x="4742" y="14274"/>
                </a:cubicBezTo>
                <a:cubicBezTo>
                  <a:pt x="5090" y="14413"/>
                  <a:pt x="5487" y="14483"/>
                  <a:pt x="5860" y="14483"/>
                </a:cubicBezTo>
                <a:cubicBezTo>
                  <a:pt x="6139" y="14483"/>
                  <a:pt x="6405" y="14444"/>
                  <a:pt x="6627" y="14365"/>
                </a:cubicBezTo>
                <a:cubicBezTo>
                  <a:pt x="7508" y="14092"/>
                  <a:pt x="8056" y="13028"/>
                  <a:pt x="7752" y="12146"/>
                </a:cubicBezTo>
                <a:lnTo>
                  <a:pt x="4864" y="3666"/>
                </a:lnTo>
                <a:cubicBezTo>
                  <a:pt x="4645" y="3032"/>
                  <a:pt x="4073" y="2653"/>
                  <a:pt x="3463" y="2653"/>
                </a:cubicBezTo>
                <a:cubicBezTo>
                  <a:pt x="3313" y="2653"/>
                  <a:pt x="3160" y="2676"/>
                  <a:pt x="3010" y="2724"/>
                </a:cubicBezTo>
                <a:cubicBezTo>
                  <a:pt x="2250" y="2967"/>
                  <a:pt x="1824" y="3818"/>
                  <a:pt x="2068" y="4578"/>
                </a:cubicBezTo>
                <a:lnTo>
                  <a:pt x="3679" y="9715"/>
                </a:lnTo>
                <a:lnTo>
                  <a:pt x="4134" y="9563"/>
                </a:lnTo>
                <a:lnTo>
                  <a:pt x="2554" y="4426"/>
                </a:lnTo>
                <a:cubicBezTo>
                  <a:pt x="2372" y="3909"/>
                  <a:pt x="2645" y="3362"/>
                  <a:pt x="3162" y="3180"/>
                </a:cubicBezTo>
                <a:cubicBezTo>
                  <a:pt x="3258" y="3152"/>
                  <a:pt x="3355" y="3138"/>
                  <a:pt x="3451" y="3138"/>
                </a:cubicBezTo>
                <a:cubicBezTo>
                  <a:pt x="3868" y="3138"/>
                  <a:pt x="4254" y="3397"/>
                  <a:pt x="4378" y="3818"/>
                </a:cubicBezTo>
                <a:lnTo>
                  <a:pt x="7265" y="12298"/>
                </a:lnTo>
                <a:cubicBezTo>
                  <a:pt x="7478" y="12937"/>
                  <a:pt x="7083" y="13697"/>
                  <a:pt x="6475" y="13909"/>
                </a:cubicBezTo>
                <a:cubicBezTo>
                  <a:pt x="6306" y="13961"/>
                  <a:pt x="6110" y="13985"/>
                  <a:pt x="5905" y="13985"/>
                </a:cubicBezTo>
                <a:cubicBezTo>
                  <a:pt x="5263" y="13985"/>
                  <a:pt x="4546" y="13740"/>
                  <a:pt x="4408" y="13301"/>
                </a:cubicBezTo>
                <a:lnTo>
                  <a:pt x="852" y="2572"/>
                </a:lnTo>
                <a:cubicBezTo>
                  <a:pt x="578" y="1812"/>
                  <a:pt x="1551" y="839"/>
                  <a:pt x="2280" y="596"/>
                </a:cubicBezTo>
                <a:cubicBezTo>
                  <a:pt x="2474" y="526"/>
                  <a:pt x="2700" y="492"/>
                  <a:pt x="2937" y="492"/>
                </a:cubicBezTo>
                <a:cubicBezTo>
                  <a:pt x="3627" y="492"/>
                  <a:pt x="4411" y="782"/>
                  <a:pt x="4773" y="1326"/>
                </a:cubicBezTo>
                <a:lnTo>
                  <a:pt x="7144" y="8438"/>
                </a:lnTo>
                <a:lnTo>
                  <a:pt x="7630" y="8286"/>
                </a:lnTo>
                <a:lnTo>
                  <a:pt x="5229" y="1143"/>
                </a:lnTo>
                <a:lnTo>
                  <a:pt x="5229" y="1113"/>
                </a:lnTo>
                <a:lnTo>
                  <a:pt x="5198" y="1082"/>
                </a:lnTo>
                <a:cubicBezTo>
                  <a:pt x="4736" y="366"/>
                  <a:pt x="3746" y="1"/>
                  <a:pt x="2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5"/>
          <p:cNvSpPr/>
          <p:nvPr/>
        </p:nvSpPr>
        <p:spPr>
          <a:xfrm rot="10800000">
            <a:off x="8240122" y="4419825"/>
            <a:ext cx="383471" cy="377285"/>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4358" name="Google Shape;4358;p5"/>
          <p:cNvSpPr/>
          <p:nvPr/>
        </p:nvSpPr>
        <p:spPr>
          <a:xfrm rot="-1939495">
            <a:off x="8308782" y="4328396"/>
            <a:ext cx="311599" cy="560190"/>
          </a:xfrm>
          <a:custGeom>
            <a:rect b="b" l="l" r="r" t="t"/>
            <a:pathLst>
              <a:path extrusionOk="0" h="14483" w="8056">
                <a:moveTo>
                  <a:pt x="2884" y="1"/>
                </a:moveTo>
                <a:cubicBezTo>
                  <a:pt x="2613" y="1"/>
                  <a:pt x="2354" y="37"/>
                  <a:pt x="2128" y="110"/>
                </a:cubicBezTo>
                <a:cubicBezTo>
                  <a:pt x="1186" y="414"/>
                  <a:pt x="1" y="1660"/>
                  <a:pt x="365" y="2724"/>
                </a:cubicBezTo>
                <a:lnTo>
                  <a:pt x="3922" y="13453"/>
                </a:lnTo>
                <a:cubicBezTo>
                  <a:pt x="4043" y="13818"/>
                  <a:pt x="4378" y="14092"/>
                  <a:pt x="4742" y="14274"/>
                </a:cubicBezTo>
                <a:cubicBezTo>
                  <a:pt x="5090" y="14413"/>
                  <a:pt x="5487" y="14483"/>
                  <a:pt x="5860" y="14483"/>
                </a:cubicBezTo>
                <a:cubicBezTo>
                  <a:pt x="6139" y="14483"/>
                  <a:pt x="6405" y="14444"/>
                  <a:pt x="6627" y="14365"/>
                </a:cubicBezTo>
                <a:cubicBezTo>
                  <a:pt x="7508" y="14092"/>
                  <a:pt x="8056" y="13028"/>
                  <a:pt x="7752" y="12146"/>
                </a:cubicBezTo>
                <a:lnTo>
                  <a:pt x="4864" y="3666"/>
                </a:lnTo>
                <a:cubicBezTo>
                  <a:pt x="4645" y="3032"/>
                  <a:pt x="4073" y="2653"/>
                  <a:pt x="3463" y="2653"/>
                </a:cubicBezTo>
                <a:cubicBezTo>
                  <a:pt x="3313" y="2653"/>
                  <a:pt x="3160" y="2676"/>
                  <a:pt x="3010" y="2724"/>
                </a:cubicBezTo>
                <a:cubicBezTo>
                  <a:pt x="2250" y="2967"/>
                  <a:pt x="1824" y="3818"/>
                  <a:pt x="2068" y="4578"/>
                </a:cubicBezTo>
                <a:lnTo>
                  <a:pt x="3679" y="9715"/>
                </a:lnTo>
                <a:lnTo>
                  <a:pt x="4134" y="9563"/>
                </a:lnTo>
                <a:lnTo>
                  <a:pt x="2554" y="4426"/>
                </a:lnTo>
                <a:cubicBezTo>
                  <a:pt x="2372" y="3909"/>
                  <a:pt x="2645" y="3362"/>
                  <a:pt x="3162" y="3180"/>
                </a:cubicBezTo>
                <a:cubicBezTo>
                  <a:pt x="3258" y="3152"/>
                  <a:pt x="3355" y="3138"/>
                  <a:pt x="3451" y="3138"/>
                </a:cubicBezTo>
                <a:cubicBezTo>
                  <a:pt x="3868" y="3138"/>
                  <a:pt x="4254" y="3397"/>
                  <a:pt x="4378" y="3818"/>
                </a:cubicBezTo>
                <a:lnTo>
                  <a:pt x="7265" y="12298"/>
                </a:lnTo>
                <a:cubicBezTo>
                  <a:pt x="7478" y="12937"/>
                  <a:pt x="7083" y="13697"/>
                  <a:pt x="6475" y="13909"/>
                </a:cubicBezTo>
                <a:cubicBezTo>
                  <a:pt x="6306" y="13961"/>
                  <a:pt x="6110" y="13985"/>
                  <a:pt x="5905" y="13985"/>
                </a:cubicBezTo>
                <a:cubicBezTo>
                  <a:pt x="5263" y="13985"/>
                  <a:pt x="4546" y="13740"/>
                  <a:pt x="4408" y="13301"/>
                </a:cubicBezTo>
                <a:lnTo>
                  <a:pt x="852" y="2572"/>
                </a:lnTo>
                <a:cubicBezTo>
                  <a:pt x="578" y="1812"/>
                  <a:pt x="1551" y="839"/>
                  <a:pt x="2280" y="596"/>
                </a:cubicBezTo>
                <a:cubicBezTo>
                  <a:pt x="2474" y="526"/>
                  <a:pt x="2700" y="492"/>
                  <a:pt x="2937" y="492"/>
                </a:cubicBezTo>
                <a:cubicBezTo>
                  <a:pt x="3627" y="492"/>
                  <a:pt x="4411" y="782"/>
                  <a:pt x="4773" y="1326"/>
                </a:cubicBezTo>
                <a:lnTo>
                  <a:pt x="7144" y="8438"/>
                </a:lnTo>
                <a:lnTo>
                  <a:pt x="7630" y="8286"/>
                </a:lnTo>
                <a:lnTo>
                  <a:pt x="5229" y="1143"/>
                </a:lnTo>
                <a:lnTo>
                  <a:pt x="5229" y="1113"/>
                </a:lnTo>
                <a:lnTo>
                  <a:pt x="5198" y="1082"/>
                </a:lnTo>
                <a:cubicBezTo>
                  <a:pt x="4736" y="366"/>
                  <a:pt x="3746" y="1"/>
                  <a:pt x="2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5"/>
          <p:cNvSpPr/>
          <p:nvPr/>
        </p:nvSpPr>
        <p:spPr>
          <a:xfrm rot="10800000">
            <a:off x="942986" y="4548984"/>
            <a:ext cx="289276" cy="284726"/>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4360" name="Google Shape;4360;p5"/>
          <p:cNvSpPr/>
          <p:nvPr/>
        </p:nvSpPr>
        <p:spPr>
          <a:xfrm rot="10800000">
            <a:off x="8361861" y="392646"/>
            <a:ext cx="289276" cy="284726"/>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4361" name="Google Shape;4361;p5"/>
          <p:cNvSpPr/>
          <p:nvPr/>
        </p:nvSpPr>
        <p:spPr>
          <a:xfrm rot="10800000">
            <a:off x="351505" y="4048158"/>
            <a:ext cx="584472" cy="575161"/>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62" name="Shape 4362"/>
        <p:cNvGrpSpPr/>
        <p:nvPr/>
      </p:nvGrpSpPr>
      <p:grpSpPr>
        <a:xfrm>
          <a:off x="0" y="0"/>
          <a:ext cx="0" cy="0"/>
          <a:chOff x="0" y="0"/>
          <a:chExt cx="0" cy="0"/>
        </a:xfrm>
      </p:grpSpPr>
      <p:grpSp>
        <p:nvGrpSpPr>
          <p:cNvPr id="4363" name="Google Shape;4363;p6"/>
          <p:cNvGrpSpPr/>
          <p:nvPr/>
        </p:nvGrpSpPr>
        <p:grpSpPr>
          <a:xfrm>
            <a:off x="50" y="-6025"/>
            <a:ext cx="9144181" cy="5155550"/>
            <a:chOff x="50" y="-6025"/>
            <a:chExt cx="9144181" cy="5155550"/>
          </a:xfrm>
        </p:grpSpPr>
        <p:grpSp>
          <p:nvGrpSpPr>
            <p:cNvPr id="4364" name="Google Shape;4364;p6"/>
            <p:cNvGrpSpPr/>
            <p:nvPr/>
          </p:nvGrpSpPr>
          <p:grpSpPr>
            <a:xfrm>
              <a:off x="150" y="126"/>
              <a:ext cx="9144081" cy="5143543"/>
              <a:chOff x="-46739" y="-18"/>
              <a:chExt cx="9237379" cy="5143543"/>
            </a:xfrm>
          </p:grpSpPr>
          <p:sp>
            <p:nvSpPr>
              <p:cNvPr id="4365" name="Google Shape;4365;p6"/>
              <p:cNvSpPr/>
              <p:nvPr/>
            </p:nvSpPr>
            <p:spPr>
              <a:xfrm flipH="1" rot="10800000">
                <a:off x="-46739"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6"/>
              <p:cNvSpPr/>
              <p:nvPr/>
            </p:nvSpPr>
            <p:spPr>
              <a:xfrm flipH="1" rot="10800000">
                <a:off x="16808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6"/>
              <p:cNvSpPr/>
              <p:nvPr/>
            </p:nvSpPr>
            <p:spPr>
              <a:xfrm flipH="1" rot="10800000">
                <a:off x="38290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6"/>
              <p:cNvSpPr/>
              <p:nvPr/>
            </p:nvSpPr>
            <p:spPr>
              <a:xfrm flipH="1" rot="10800000">
                <a:off x="59773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6"/>
              <p:cNvSpPr/>
              <p:nvPr/>
            </p:nvSpPr>
            <p:spPr>
              <a:xfrm flipH="1" rot="10800000">
                <a:off x="81255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6"/>
              <p:cNvSpPr/>
              <p:nvPr/>
            </p:nvSpPr>
            <p:spPr>
              <a:xfrm flipH="1" rot="10800000">
                <a:off x="102737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6"/>
              <p:cNvSpPr/>
              <p:nvPr/>
            </p:nvSpPr>
            <p:spPr>
              <a:xfrm flipH="1" rot="10800000">
                <a:off x="124220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6"/>
              <p:cNvSpPr/>
              <p:nvPr/>
            </p:nvSpPr>
            <p:spPr>
              <a:xfrm flipH="1" rot="10800000">
                <a:off x="145702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6"/>
              <p:cNvSpPr/>
              <p:nvPr/>
            </p:nvSpPr>
            <p:spPr>
              <a:xfrm flipH="1" rot="10800000">
                <a:off x="167184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6"/>
              <p:cNvSpPr/>
              <p:nvPr/>
            </p:nvSpPr>
            <p:spPr>
              <a:xfrm flipH="1" rot="10800000">
                <a:off x="188667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6"/>
              <p:cNvSpPr/>
              <p:nvPr/>
            </p:nvSpPr>
            <p:spPr>
              <a:xfrm flipH="1" rot="10800000">
                <a:off x="210149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6"/>
              <p:cNvSpPr/>
              <p:nvPr/>
            </p:nvSpPr>
            <p:spPr>
              <a:xfrm flipH="1" rot="10800000">
                <a:off x="231631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6"/>
              <p:cNvSpPr/>
              <p:nvPr/>
            </p:nvSpPr>
            <p:spPr>
              <a:xfrm flipH="1" rot="10800000">
                <a:off x="253114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6"/>
              <p:cNvSpPr/>
              <p:nvPr/>
            </p:nvSpPr>
            <p:spPr>
              <a:xfrm flipH="1" rot="10800000">
                <a:off x="274596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6"/>
              <p:cNvSpPr/>
              <p:nvPr/>
            </p:nvSpPr>
            <p:spPr>
              <a:xfrm flipH="1" rot="10800000">
                <a:off x="296078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6"/>
              <p:cNvSpPr/>
              <p:nvPr/>
            </p:nvSpPr>
            <p:spPr>
              <a:xfrm flipH="1" rot="10800000">
                <a:off x="317561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6"/>
              <p:cNvSpPr/>
              <p:nvPr/>
            </p:nvSpPr>
            <p:spPr>
              <a:xfrm flipH="1" rot="10800000">
                <a:off x="339043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6"/>
              <p:cNvSpPr/>
              <p:nvPr/>
            </p:nvSpPr>
            <p:spPr>
              <a:xfrm flipH="1" rot="10800000">
                <a:off x="360525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6"/>
              <p:cNvSpPr/>
              <p:nvPr/>
            </p:nvSpPr>
            <p:spPr>
              <a:xfrm flipH="1" rot="10800000">
                <a:off x="382008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6"/>
              <p:cNvSpPr/>
              <p:nvPr/>
            </p:nvSpPr>
            <p:spPr>
              <a:xfrm flipH="1" rot="10800000">
                <a:off x="403490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6"/>
              <p:cNvSpPr/>
              <p:nvPr/>
            </p:nvSpPr>
            <p:spPr>
              <a:xfrm flipH="1" rot="10800000">
                <a:off x="424972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6"/>
              <p:cNvSpPr/>
              <p:nvPr/>
            </p:nvSpPr>
            <p:spPr>
              <a:xfrm flipH="1" rot="10800000">
                <a:off x="446455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6"/>
              <p:cNvSpPr/>
              <p:nvPr/>
            </p:nvSpPr>
            <p:spPr>
              <a:xfrm flipH="1" rot="10800000">
                <a:off x="467937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6"/>
              <p:cNvSpPr/>
              <p:nvPr/>
            </p:nvSpPr>
            <p:spPr>
              <a:xfrm flipH="1" rot="10800000">
                <a:off x="489419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6"/>
              <p:cNvSpPr/>
              <p:nvPr/>
            </p:nvSpPr>
            <p:spPr>
              <a:xfrm flipH="1" rot="10800000">
                <a:off x="510902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6"/>
              <p:cNvSpPr/>
              <p:nvPr/>
            </p:nvSpPr>
            <p:spPr>
              <a:xfrm flipH="1" rot="10800000">
                <a:off x="532384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6"/>
              <p:cNvSpPr/>
              <p:nvPr/>
            </p:nvSpPr>
            <p:spPr>
              <a:xfrm flipH="1" rot="10800000">
                <a:off x="553866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6"/>
              <p:cNvSpPr/>
              <p:nvPr/>
            </p:nvSpPr>
            <p:spPr>
              <a:xfrm flipH="1" rot="10800000">
                <a:off x="575349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6"/>
              <p:cNvSpPr/>
              <p:nvPr/>
            </p:nvSpPr>
            <p:spPr>
              <a:xfrm flipH="1" rot="10800000">
                <a:off x="596831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6"/>
              <p:cNvSpPr/>
              <p:nvPr/>
            </p:nvSpPr>
            <p:spPr>
              <a:xfrm flipH="1" rot="10800000">
                <a:off x="618313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6"/>
              <p:cNvSpPr/>
              <p:nvPr/>
            </p:nvSpPr>
            <p:spPr>
              <a:xfrm flipH="1" rot="10800000">
                <a:off x="639796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6"/>
              <p:cNvSpPr/>
              <p:nvPr/>
            </p:nvSpPr>
            <p:spPr>
              <a:xfrm flipH="1" rot="10800000">
                <a:off x="661278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6"/>
              <p:cNvSpPr/>
              <p:nvPr/>
            </p:nvSpPr>
            <p:spPr>
              <a:xfrm flipH="1" rot="10800000">
                <a:off x="682760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6"/>
              <p:cNvSpPr/>
              <p:nvPr/>
            </p:nvSpPr>
            <p:spPr>
              <a:xfrm flipH="1" rot="10800000">
                <a:off x="704243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6"/>
              <p:cNvSpPr/>
              <p:nvPr/>
            </p:nvSpPr>
            <p:spPr>
              <a:xfrm flipH="1" rot="10800000">
                <a:off x="725725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6"/>
              <p:cNvSpPr/>
              <p:nvPr/>
            </p:nvSpPr>
            <p:spPr>
              <a:xfrm flipH="1" rot="10800000">
                <a:off x="747207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6"/>
              <p:cNvSpPr/>
              <p:nvPr/>
            </p:nvSpPr>
            <p:spPr>
              <a:xfrm flipH="1" rot="10800000">
                <a:off x="768690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6"/>
              <p:cNvSpPr/>
              <p:nvPr/>
            </p:nvSpPr>
            <p:spPr>
              <a:xfrm flipH="1" rot="10800000">
                <a:off x="790172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6"/>
              <p:cNvSpPr/>
              <p:nvPr/>
            </p:nvSpPr>
            <p:spPr>
              <a:xfrm flipH="1" rot="10800000">
                <a:off x="8116546"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6"/>
              <p:cNvSpPr/>
              <p:nvPr/>
            </p:nvSpPr>
            <p:spPr>
              <a:xfrm flipH="1" rot="10800000">
                <a:off x="833137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6"/>
              <p:cNvSpPr/>
              <p:nvPr/>
            </p:nvSpPr>
            <p:spPr>
              <a:xfrm flipH="1" rot="10800000">
                <a:off x="854619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6"/>
              <p:cNvSpPr/>
              <p:nvPr/>
            </p:nvSpPr>
            <p:spPr>
              <a:xfrm flipH="1" rot="10800000">
                <a:off x="8761016"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6"/>
              <p:cNvSpPr/>
              <p:nvPr/>
            </p:nvSpPr>
            <p:spPr>
              <a:xfrm flipH="1" rot="10800000">
                <a:off x="897584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6"/>
              <p:cNvSpPr/>
              <p:nvPr/>
            </p:nvSpPr>
            <p:spPr>
              <a:xfrm flipH="1" rot="10800000">
                <a:off x="-46739"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6"/>
              <p:cNvSpPr/>
              <p:nvPr/>
            </p:nvSpPr>
            <p:spPr>
              <a:xfrm flipH="1" rot="10800000">
                <a:off x="16808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6"/>
              <p:cNvSpPr/>
              <p:nvPr/>
            </p:nvSpPr>
            <p:spPr>
              <a:xfrm flipH="1" rot="10800000">
                <a:off x="38290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6"/>
              <p:cNvSpPr/>
              <p:nvPr/>
            </p:nvSpPr>
            <p:spPr>
              <a:xfrm flipH="1" rot="10800000">
                <a:off x="59773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6"/>
              <p:cNvSpPr/>
              <p:nvPr/>
            </p:nvSpPr>
            <p:spPr>
              <a:xfrm flipH="1" rot="10800000">
                <a:off x="81255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6"/>
              <p:cNvSpPr/>
              <p:nvPr/>
            </p:nvSpPr>
            <p:spPr>
              <a:xfrm flipH="1" rot="10800000">
                <a:off x="102737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6"/>
              <p:cNvSpPr/>
              <p:nvPr/>
            </p:nvSpPr>
            <p:spPr>
              <a:xfrm flipH="1" rot="10800000">
                <a:off x="124220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6"/>
              <p:cNvSpPr/>
              <p:nvPr/>
            </p:nvSpPr>
            <p:spPr>
              <a:xfrm flipH="1" rot="10800000">
                <a:off x="145702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6"/>
              <p:cNvSpPr/>
              <p:nvPr/>
            </p:nvSpPr>
            <p:spPr>
              <a:xfrm flipH="1" rot="10800000">
                <a:off x="167184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6"/>
              <p:cNvSpPr/>
              <p:nvPr/>
            </p:nvSpPr>
            <p:spPr>
              <a:xfrm flipH="1" rot="10800000">
                <a:off x="188667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6"/>
              <p:cNvSpPr/>
              <p:nvPr/>
            </p:nvSpPr>
            <p:spPr>
              <a:xfrm flipH="1" rot="10800000">
                <a:off x="210149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6"/>
              <p:cNvSpPr/>
              <p:nvPr/>
            </p:nvSpPr>
            <p:spPr>
              <a:xfrm flipH="1" rot="10800000">
                <a:off x="231631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6"/>
              <p:cNvSpPr/>
              <p:nvPr/>
            </p:nvSpPr>
            <p:spPr>
              <a:xfrm flipH="1" rot="10800000">
                <a:off x="253114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6"/>
              <p:cNvSpPr/>
              <p:nvPr/>
            </p:nvSpPr>
            <p:spPr>
              <a:xfrm flipH="1" rot="10800000">
                <a:off x="274596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6"/>
              <p:cNvSpPr/>
              <p:nvPr/>
            </p:nvSpPr>
            <p:spPr>
              <a:xfrm flipH="1" rot="10800000">
                <a:off x="296078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6"/>
              <p:cNvSpPr/>
              <p:nvPr/>
            </p:nvSpPr>
            <p:spPr>
              <a:xfrm flipH="1" rot="10800000">
                <a:off x="317561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6"/>
              <p:cNvSpPr/>
              <p:nvPr/>
            </p:nvSpPr>
            <p:spPr>
              <a:xfrm flipH="1" rot="10800000">
                <a:off x="339043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6"/>
              <p:cNvSpPr/>
              <p:nvPr/>
            </p:nvSpPr>
            <p:spPr>
              <a:xfrm flipH="1" rot="10800000">
                <a:off x="360525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6"/>
              <p:cNvSpPr/>
              <p:nvPr/>
            </p:nvSpPr>
            <p:spPr>
              <a:xfrm flipH="1" rot="10800000">
                <a:off x="382008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6"/>
              <p:cNvSpPr/>
              <p:nvPr/>
            </p:nvSpPr>
            <p:spPr>
              <a:xfrm flipH="1" rot="10800000">
                <a:off x="403490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6"/>
              <p:cNvSpPr/>
              <p:nvPr/>
            </p:nvSpPr>
            <p:spPr>
              <a:xfrm flipH="1" rot="10800000">
                <a:off x="424972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6"/>
              <p:cNvSpPr/>
              <p:nvPr/>
            </p:nvSpPr>
            <p:spPr>
              <a:xfrm flipH="1" rot="10800000">
                <a:off x="446455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6"/>
              <p:cNvSpPr/>
              <p:nvPr/>
            </p:nvSpPr>
            <p:spPr>
              <a:xfrm flipH="1" rot="10800000">
                <a:off x="467937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6"/>
              <p:cNvSpPr/>
              <p:nvPr/>
            </p:nvSpPr>
            <p:spPr>
              <a:xfrm flipH="1" rot="10800000">
                <a:off x="489419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6"/>
              <p:cNvSpPr/>
              <p:nvPr/>
            </p:nvSpPr>
            <p:spPr>
              <a:xfrm flipH="1" rot="10800000">
                <a:off x="510902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6"/>
              <p:cNvSpPr/>
              <p:nvPr/>
            </p:nvSpPr>
            <p:spPr>
              <a:xfrm flipH="1" rot="10800000">
                <a:off x="532384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6"/>
              <p:cNvSpPr/>
              <p:nvPr/>
            </p:nvSpPr>
            <p:spPr>
              <a:xfrm flipH="1" rot="10800000">
                <a:off x="553866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6"/>
              <p:cNvSpPr/>
              <p:nvPr/>
            </p:nvSpPr>
            <p:spPr>
              <a:xfrm flipH="1" rot="10800000">
                <a:off x="575349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6"/>
              <p:cNvSpPr/>
              <p:nvPr/>
            </p:nvSpPr>
            <p:spPr>
              <a:xfrm flipH="1" rot="10800000">
                <a:off x="596831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6"/>
              <p:cNvSpPr/>
              <p:nvPr/>
            </p:nvSpPr>
            <p:spPr>
              <a:xfrm flipH="1" rot="10800000">
                <a:off x="618313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6"/>
              <p:cNvSpPr/>
              <p:nvPr/>
            </p:nvSpPr>
            <p:spPr>
              <a:xfrm flipH="1" rot="10800000">
                <a:off x="639796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6"/>
              <p:cNvSpPr/>
              <p:nvPr/>
            </p:nvSpPr>
            <p:spPr>
              <a:xfrm flipH="1" rot="10800000">
                <a:off x="661278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6"/>
              <p:cNvSpPr/>
              <p:nvPr/>
            </p:nvSpPr>
            <p:spPr>
              <a:xfrm flipH="1" rot="10800000">
                <a:off x="682760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6"/>
              <p:cNvSpPr/>
              <p:nvPr/>
            </p:nvSpPr>
            <p:spPr>
              <a:xfrm flipH="1" rot="10800000">
                <a:off x="704243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6"/>
              <p:cNvSpPr/>
              <p:nvPr/>
            </p:nvSpPr>
            <p:spPr>
              <a:xfrm flipH="1" rot="10800000">
                <a:off x="725725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6"/>
              <p:cNvSpPr/>
              <p:nvPr/>
            </p:nvSpPr>
            <p:spPr>
              <a:xfrm flipH="1" rot="10800000">
                <a:off x="747207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6"/>
              <p:cNvSpPr/>
              <p:nvPr/>
            </p:nvSpPr>
            <p:spPr>
              <a:xfrm flipH="1" rot="10800000">
                <a:off x="768690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6"/>
              <p:cNvSpPr/>
              <p:nvPr/>
            </p:nvSpPr>
            <p:spPr>
              <a:xfrm flipH="1" rot="10800000">
                <a:off x="790172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6"/>
              <p:cNvSpPr/>
              <p:nvPr/>
            </p:nvSpPr>
            <p:spPr>
              <a:xfrm flipH="1" rot="10800000">
                <a:off x="8116546"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6"/>
              <p:cNvSpPr/>
              <p:nvPr/>
            </p:nvSpPr>
            <p:spPr>
              <a:xfrm flipH="1" rot="10800000">
                <a:off x="833137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6"/>
              <p:cNvSpPr/>
              <p:nvPr/>
            </p:nvSpPr>
            <p:spPr>
              <a:xfrm flipH="1" rot="10800000">
                <a:off x="854619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6"/>
              <p:cNvSpPr/>
              <p:nvPr/>
            </p:nvSpPr>
            <p:spPr>
              <a:xfrm flipH="1" rot="10800000">
                <a:off x="8761016"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6"/>
              <p:cNvSpPr/>
              <p:nvPr/>
            </p:nvSpPr>
            <p:spPr>
              <a:xfrm flipH="1" rot="10800000">
                <a:off x="897584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6"/>
              <p:cNvSpPr/>
              <p:nvPr/>
            </p:nvSpPr>
            <p:spPr>
              <a:xfrm flipH="1" rot="10800000">
                <a:off x="-46739"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6"/>
              <p:cNvSpPr/>
              <p:nvPr/>
            </p:nvSpPr>
            <p:spPr>
              <a:xfrm flipH="1" rot="10800000">
                <a:off x="16808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6"/>
              <p:cNvSpPr/>
              <p:nvPr/>
            </p:nvSpPr>
            <p:spPr>
              <a:xfrm flipH="1" rot="10800000">
                <a:off x="38290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6"/>
              <p:cNvSpPr/>
              <p:nvPr/>
            </p:nvSpPr>
            <p:spPr>
              <a:xfrm flipH="1" rot="10800000">
                <a:off x="59773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6"/>
              <p:cNvSpPr/>
              <p:nvPr/>
            </p:nvSpPr>
            <p:spPr>
              <a:xfrm flipH="1" rot="10800000">
                <a:off x="81255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6"/>
              <p:cNvSpPr/>
              <p:nvPr/>
            </p:nvSpPr>
            <p:spPr>
              <a:xfrm flipH="1" rot="10800000">
                <a:off x="102737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6"/>
              <p:cNvSpPr/>
              <p:nvPr/>
            </p:nvSpPr>
            <p:spPr>
              <a:xfrm flipH="1" rot="10800000">
                <a:off x="124220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6"/>
              <p:cNvSpPr/>
              <p:nvPr/>
            </p:nvSpPr>
            <p:spPr>
              <a:xfrm flipH="1" rot="10800000">
                <a:off x="145702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6"/>
              <p:cNvSpPr/>
              <p:nvPr/>
            </p:nvSpPr>
            <p:spPr>
              <a:xfrm flipH="1" rot="10800000">
                <a:off x="167184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6"/>
              <p:cNvSpPr/>
              <p:nvPr/>
            </p:nvSpPr>
            <p:spPr>
              <a:xfrm flipH="1" rot="10800000">
                <a:off x="188667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6"/>
              <p:cNvSpPr/>
              <p:nvPr/>
            </p:nvSpPr>
            <p:spPr>
              <a:xfrm flipH="1" rot="10800000">
                <a:off x="210149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6"/>
              <p:cNvSpPr/>
              <p:nvPr/>
            </p:nvSpPr>
            <p:spPr>
              <a:xfrm flipH="1" rot="10800000">
                <a:off x="231631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6"/>
              <p:cNvSpPr/>
              <p:nvPr/>
            </p:nvSpPr>
            <p:spPr>
              <a:xfrm flipH="1" rot="10800000">
                <a:off x="253114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6"/>
              <p:cNvSpPr/>
              <p:nvPr/>
            </p:nvSpPr>
            <p:spPr>
              <a:xfrm flipH="1" rot="10800000">
                <a:off x="274596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6"/>
              <p:cNvSpPr/>
              <p:nvPr/>
            </p:nvSpPr>
            <p:spPr>
              <a:xfrm flipH="1" rot="10800000">
                <a:off x="296078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6"/>
              <p:cNvSpPr/>
              <p:nvPr/>
            </p:nvSpPr>
            <p:spPr>
              <a:xfrm flipH="1" rot="10800000">
                <a:off x="317561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6"/>
              <p:cNvSpPr/>
              <p:nvPr/>
            </p:nvSpPr>
            <p:spPr>
              <a:xfrm flipH="1" rot="10800000">
                <a:off x="339043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6"/>
              <p:cNvSpPr/>
              <p:nvPr/>
            </p:nvSpPr>
            <p:spPr>
              <a:xfrm flipH="1" rot="10800000">
                <a:off x="360525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6"/>
              <p:cNvSpPr/>
              <p:nvPr/>
            </p:nvSpPr>
            <p:spPr>
              <a:xfrm flipH="1" rot="10800000">
                <a:off x="382008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6"/>
              <p:cNvSpPr/>
              <p:nvPr/>
            </p:nvSpPr>
            <p:spPr>
              <a:xfrm flipH="1" rot="10800000">
                <a:off x="403490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6"/>
              <p:cNvSpPr/>
              <p:nvPr/>
            </p:nvSpPr>
            <p:spPr>
              <a:xfrm flipH="1" rot="10800000">
                <a:off x="424972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6"/>
              <p:cNvSpPr/>
              <p:nvPr/>
            </p:nvSpPr>
            <p:spPr>
              <a:xfrm flipH="1" rot="10800000">
                <a:off x="446455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6"/>
              <p:cNvSpPr/>
              <p:nvPr/>
            </p:nvSpPr>
            <p:spPr>
              <a:xfrm flipH="1" rot="10800000">
                <a:off x="467937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6"/>
              <p:cNvSpPr/>
              <p:nvPr/>
            </p:nvSpPr>
            <p:spPr>
              <a:xfrm flipH="1" rot="10800000">
                <a:off x="489419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6"/>
              <p:cNvSpPr/>
              <p:nvPr/>
            </p:nvSpPr>
            <p:spPr>
              <a:xfrm flipH="1" rot="10800000">
                <a:off x="510902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6"/>
              <p:cNvSpPr/>
              <p:nvPr/>
            </p:nvSpPr>
            <p:spPr>
              <a:xfrm flipH="1" rot="10800000">
                <a:off x="532384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6"/>
              <p:cNvSpPr/>
              <p:nvPr/>
            </p:nvSpPr>
            <p:spPr>
              <a:xfrm flipH="1" rot="10800000">
                <a:off x="553866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6"/>
              <p:cNvSpPr/>
              <p:nvPr/>
            </p:nvSpPr>
            <p:spPr>
              <a:xfrm flipH="1" rot="10800000">
                <a:off x="575349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6"/>
              <p:cNvSpPr/>
              <p:nvPr/>
            </p:nvSpPr>
            <p:spPr>
              <a:xfrm flipH="1" rot="10800000">
                <a:off x="596831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6"/>
              <p:cNvSpPr/>
              <p:nvPr/>
            </p:nvSpPr>
            <p:spPr>
              <a:xfrm flipH="1" rot="10800000">
                <a:off x="618313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6"/>
              <p:cNvSpPr/>
              <p:nvPr/>
            </p:nvSpPr>
            <p:spPr>
              <a:xfrm flipH="1" rot="10800000">
                <a:off x="639796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6"/>
              <p:cNvSpPr/>
              <p:nvPr/>
            </p:nvSpPr>
            <p:spPr>
              <a:xfrm flipH="1" rot="10800000">
                <a:off x="661278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6"/>
              <p:cNvSpPr/>
              <p:nvPr/>
            </p:nvSpPr>
            <p:spPr>
              <a:xfrm flipH="1" rot="10800000">
                <a:off x="682760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6"/>
              <p:cNvSpPr/>
              <p:nvPr/>
            </p:nvSpPr>
            <p:spPr>
              <a:xfrm flipH="1" rot="10800000">
                <a:off x="704243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6"/>
              <p:cNvSpPr/>
              <p:nvPr/>
            </p:nvSpPr>
            <p:spPr>
              <a:xfrm flipH="1" rot="10800000">
                <a:off x="725725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6"/>
              <p:cNvSpPr/>
              <p:nvPr/>
            </p:nvSpPr>
            <p:spPr>
              <a:xfrm flipH="1" rot="10800000">
                <a:off x="747207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6"/>
              <p:cNvSpPr/>
              <p:nvPr/>
            </p:nvSpPr>
            <p:spPr>
              <a:xfrm flipH="1" rot="10800000">
                <a:off x="768690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6"/>
              <p:cNvSpPr/>
              <p:nvPr/>
            </p:nvSpPr>
            <p:spPr>
              <a:xfrm flipH="1" rot="10800000">
                <a:off x="790172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6"/>
              <p:cNvSpPr/>
              <p:nvPr/>
            </p:nvSpPr>
            <p:spPr>
              <a:xfrm flipH="1" rot="10800000">
                <a:off x="8116546"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6"/>
              <p:cNvSpPr/>
              <p:nvPr/>
            </p:nvSpPr>
            <p:spPr>
              <a:xfrm flipH="1" rot="10800000">
                <a:off x="833137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6"/>
              <p:cNvSpPr/>
              <p:nvPr/>
            </p:nvSpPr>
            <p:spPr>
              <a:xfrm flipH="1" rot="10800000">
                <a:off x="854619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6"/>
              <p:cNvSpPr/>
              <p:nvPr/>
            </p:nvSpPr>
            <p:spPr>
              <a:xfrm flipH="1" rot="10800000">
                <a:off x="8761016"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
              <p:cNvSpPr/>
              <p:nvPr/>
            </p:nvSpPr>
            <p:spPr>
              <a:xfrm flipH="1" rot="10800000">
                <a:off x="897584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6"/>
              <p:cNvSpPr/>
              <p:nvPr/>
            </p:nvSpPr>
            <p:spPr>
              <a:xfrm flipH="1" rot="10800000">
                <a:off x="-46739"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6"/>
              <p:cNvSpPr/>
              <p:nvPr/>
            </p:nvSpPr>
            <p:spPr>
              <a:xfrm flipH="1" rot="10800000">
                <a:off x="16808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6"/>
              <p:cNvSpPr/>
              <p:nvPr/>
            </p:nvSpPr>
            <p:spPr>
              <a:xfrm flipH="1" rot="10800000">
                <a:off x="38290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6"/>
              <p:cNvSpPr/>
              <p:nvPr/>
            </p:nvSpPr>
            <p:spPr>
              <a:xfrm flipH="1" rot="10800000">
                <a:off x="59773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6"/>
              <p:cNvSpPr/>
              <p:nvPr/>
            </p:nvSpPr>
            <p:spPr>
              <a:xfrm flipH="1" rot="10800000">
                <a:off x="81255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6"/>
              <p:cNvSpPr/>
              <p:nvPr/>
            </p:nvSpPr>
            <p:spPr>
              <a:xfrm flipH="1" rot="10800000">
                <a:off x="102737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6"/>
              <p:cNvSpPr/>
              <p:nvPr/>
            </p:nvSpPr>
            <p:spPr>
              <a:xfrm flipH="1" rot="10800000">
                <a:off x="124220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6"/>
              <p:cNvSpPr/>
              <p:nvPr/>
            </p:nvSpPr>
            <p:spPr>
              <a:xfrm flipH="1" rot="10800000">
                <a:off x="145702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6"/>
              <p:cNvSpPr/>
              <p:nvPr/>
            </p:nvSpPr>
            <p:spPr>
              <a:xfrm flipH="1" rot="10800000">
                <a:off x="167184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6"/>
              <p:cNvSpPr/>
              <p:nvPr/>
            </p:nvSpPr>
            <p:spPr>
              <a:xfrm flipH="1" rot="10800000">
                <a:off x="188667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6"/>
              <p:cNvSpPr/>
              <p:nvPr/>
            </p:nvSpPr>
            <p:spPr>
              <a:xfrm flipH="1" rot="10800000">
                <a:off x="210149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6"/>
              <p:cNvSpPr/>
              <p:nvPr/>
            </p:nvSpPr>
            <p:spPr>
              <a:xfrm flipH="1" rot="10800000">
                <a:off x="231631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6"/>
              <p:cNvSpPr/>
              <p:nvPr/>
            </p:nvSpPr>
            <p:spPr>
              <a:xfrm flipH="1" rot="10800000">
                <a:off x="253114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6"/>
              <p:cNvSpPr/>
              <p:nvPr/>
            </p:nvSpPr>
            <p:spPr>
              <a:xfrm flipH="1" rot="10800000">
                <a:off x="274596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6"/>
              <p:cNvSpPr/>
              <p:nvPr/>
            </p:nvSpPr>
            <p:spPr>
              <a:xfrm flipH="1" rot="10800000">
                <a:off x="296078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6"/>
              <p:cNvSpPr/>
              <p:nvPr/>
            </p:nvSpPr>
            <p:spPr>
              <a:xfrm flipH="1" rot="10800000">
                <a:off x="317561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6"/>
              <p:cNvSpPr/>
              <p:nvPr/>
            </p:nvSpPr>
            <p:spPr>
              <a:xfrm flipH="1" rot="10800000">
                <a:off x="339043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6"/>
              <p:cNvSpPr/>
              <p:nvPr/>
            </p:nvSpPr>
            <p:spPr>
              <a:xfrm flipH="1" rot="10800000">
                <a:off x="360525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6"/>
              <p:cNvSpPr/>
              <p:nvPr/>
            </p:nvSpPr>
            <p:spPr>
              <a:xfrm flipH="1" rot="10800000">
                <a:off x="382008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6"/>
              <p:cNvSpPr/>
              <p:nvPr/>
            </p:nvSpPr>
            <p:spPr>
              <a:xfrm flipH="1" rot="10800000">
                <a:off x="403490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6"/>
              <p:cNvSpPr/>
              <p:nvPr/>
            </p:nvSpPr>
            <p:spPr>
              <a:xfrm flipH="1" rot="10800000">
                <a:off x="424972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6"/>
              <p:cNvSpPr/>
              <p:nvPr/>
            </p:nvSpPr>
            <p:spPr>
              <a:xfrm flipH="1" rot="10800000">
                <a:off x="446455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6"/>
              <p:cNvSpPr/>
              <p:nvPr/>
            </p:nvSpPr>
            <p:spPr>
              <a:xfrm flipH="1" rot="10800000">
                <a:off x="467937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6"/>
              <p:cNvSpPr/>
              <p:nvPr/>
            </p:nvSpPr>
            <p:spPr>
              <a:xfrm flipH="1" rot="10800000">
                <a:off x="489419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6"/>
              <p:cNvSpPr/>
              <p:nvPr/>
            </p:nvSpPr>
            <p:spPr>
              <a:xfrm flipH="1" rot="10800000">
                <a:off x="510902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6"/>
              <p:cNvSpPr/>
              <p:nvPr/>
            </p:nvSpPr>
            <p:spPr>
              <a:xfrm flipH="1" rot="10800000">
                <a:off x="532384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6"/>
              <p:cNvSpPr/>
              <p:nvPr/>
            </p:nvSpPr>
            <p:spPr>
              <a:xfrm flipH="1" rot="10800000">
                <a:off x="553866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6"/>
              <p:cNvSpPr/>
              <p:nvPr/>
            </p:nvSpPr>
            <p:spPr>
              <a:xfrm flipH="1" rot="10800000">
                <a:off x="575349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6"/>
              <p:cNvSpPr/>
              <p:nvPr/>
            </p:nvSpPr>
            <p:spPr>
              <a:xfrm flipH="1" rot="10800000">
                <a:off x="596831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6"/>
              <p:cNvSpPr/>
              <p:nvPr/>
            </p:nvSpPr>
            <p:spPr>
              <a:xfrm flipH="1" rot="10800000">
                <a:off x="618313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6"/>
              <p:cNvSpPr/>
              <p:nvPr/>
            </p:nvSpPr>
            <p:spPr>
              <a:xfrm flipH="1" rot="10800000">
                <a:off x="639796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6"/>
              <p:cNvSpPr/>
              <p:nvPr/>
            </p:nvSpPr>
            <p:spPr>
              <a:xfrm flipH="1" rot="10800000">
                <a:off x="661278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6"/>
              <p:cNvSpPr/>
              <p:nvPr/>
            </p:nvSpPr>
            <p:spPr>
              <a:xfrm flipH="1" rot="10800000">
                <a:off x="682760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6"/>
              <p:cNvSpPr/>
              <p:nvPr/>
            </p:nvSpPr>
            <p:spPr>
              <a:xfrm flipH="1" rot="10800000">
                <a:off x="704243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6"/>
              <p:cNvSpPr/>
              <p:nvPr/>
            </p:nvSpPr>
            <p:spPr>
              <a:xfrm flipH="1" rot="10800000">
                <a:off x="725725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6"/>
              <p:cNvSpPr/>
              <p:nvPr/>
            </p:nvSpPr>
            <p:spPr>
              <a:xfrm flipH="1" rot="10800000">
                <a:off x="747207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6"/>
              <p:cNvSpPr/>
              <p:nvPr/>
            </p:nvSpPr>
            <p:spPr>
              <a:xfrm flipH="1" rot="10800000">
                <a:off x="768690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6"/>
              <p:cNvSpPr/>
              <p:nvPr/>
            </p:nvSpPr>
            <p:spPr>
              <a:xfrm flipH="1" rot="10800000">
                <a:off x="790172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6"/>
              <p:cNvSpPr/>
              <p:nvPr/>
            </p:nvSpPr>
            <p:spPr>
              <a:xfrm flipH="1" rot="10800000">
                <a:off x="8116546"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6"/>
              <p:cNvSpPr/>
              <p:nvPr/>
            </p:nvSpPr>
            <p:spPr>
              <a:xfrm flipH="1" rot="10800000">
                <a:off x="833137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6"/>
              <p:cNvSpPr/>
              <p:nvPr/>
            </p:nvSpPr>
            <p:spPr>
              <a:xfrm flipH="1" rot="10800000">
                <a:off x="854619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6"/>
              <p:cNvSpPr/>
              <p:nvPr/>
            </p:nvSpPr>
            <p:spPr>
              <a:xfrm flipH="1" rot="10800000">
                <a:off x="8761016"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6"/>
              <p:cNvSpPr/>
              <p:nvPr/>
            </p:nvSpPr>
            <p:spPr>
              <a:xfrm flipH="1" rot="10800000">
                <a:off x="897584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6"/>
              <p:cNvSpPr/>
              <p:nvPr/>
            </p:nvSpPr>
            <p:spPr>
              <a:xfrm flipH="1" rot="10800000">
                <a:off x="-46739"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6"/>
              <p:cNvSpPr/>
              <p:nvPr/>
            </p:nvSpPr>
            <p:spPr>
              <a:xfrm flipH="1" rot="10800000">
                <a:off x="16808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6"/>
              <p:cNvSpPr/>
              <p:nvPr/>
            </p:nvSpPr>
            <p:spPr>
              <a:xfrm flipH="1" rot="10800000">
                <a:off x="38290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6"/>
              <p:cNvSpPr/>
              <p:nvPr/>
            </p:nvSpPr>
            <p:spPr>
              <a:xfrm flipH="1" rot="10800000">
                <a:off x="59773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6"/>
              <p:cNvSpPr/>
              <p:nvPr/>
            </p:nvSpPr>
            <p:spPr>
              <a:xfrm flipH="1" rot="10800000">
                <a:off x="81255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6"/>
              <p:cNvSpPr/>
              <p:nvPr/>
            </p:nvSpPr>
            <p:spPr>
              <a:xfrm flipH="1" rot="10800000">
                <a:off x="102737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6"/>
              <p:cNvSpPr/>
              <p:nvPr/>
            </p:nvSpPr>
            <p:spPr>
              <a:xfrm flipH="1" rot="10800000">
                <a:off x="124220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6"/>
              <p:cNvSpPr/>
              <p:nvPr/>
            </p:nvSpPr>
            <p:spPr>
              <a:xfrm flipH="1" rot="10800000">
                <a:off x="145702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6"/>
              <p:cNvSpPr/>
              <p:nvPr/>
            </p:nvSpPr>
            <p:spPr>
              <a:xfrm flipH="1" rot="10800000">
                <a:off x="167184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6"/>
              <p:cNvSpPr/>
              <p:nvPr/>
            </p:nvSpPr>
            <p:spPr>
              <a:xfrm flipH="1" rot="10800000">
                <a:off x="188667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6"/>
              <p:cNvSpPr/>
              <p:nvPr/>
            </p:nvSpPr>
            <p:spPr>
              <a:xfrm flipH="1" rot="10800000">
                <a:off x="210149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6"/>
              <p:cNvSpPr/>
              <p:nvPr/>
            </p:nvSpPr>
            <p:spPr>
              <a:xfrm flipH="1" rot="10800000">
                <a:off x="231631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6"/>
              <p:cNvSpPr/>
              <p:nvPr/>
            </p:nvSpPr>
            <p:spPr>
              <a:xfrm flipH="1" rot="10800000">
                <a:off x="253114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6"/>
              <p:cNvSpPr/>
              <p:nvPr/>
            </p:nvSpPr>
            <p:spPr>
              <a:xfrm flipH="1" rot="10800000">
                <a:off x="274596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6"/>
              <p:cNvSpPr/>
              <p:nvPr/>
            </p:nvSpPr>
            <p:spPr>
              <a:xfrm flipH="1" rot="10800000">
                <a:off x="296078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6"/>
              <p:cNvSpPr/>
              <p:nvPr/>
            </p:nvSpPr>
            <p:spPr>
              <a:xfrm flipH="1" rot="10800000">
                <a:off x="317561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6"/>
              <p:cNvSpPr/>
              <p:nvPr/>
            </p:nvSpPr>
            <p:spPr>
              <a:xfrm flipH="1" rot="10800000">
                <a:off x="339043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6"/>
              <p:cNvSpPr/>
              <p:nvPr/>
            </p:nvSpPr>
            <p:spPr>
              <a:xfrm flipH="1" rot="10800000">
                <a:off x="360525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6"/>
              <p:cNvSpPr/>
              <p:nvPr/>
            </p:nvSpPr>
            <p:spPr>
              <a:xfrm flipH="1" rot="10800000">
                <a:off x="382008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6"/>
              <p:cNvSpPr/>
              <p:nvPr/>
            </p:nvSpPr>
            <p:spPr>
              <a:xfrm flipH="1" rot="10800000">
                <a:off x="403490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6"/>
              <p:cNvSpPr/>
              <p:nvPr/>
            </p:nvSpPr>
            <p:spPr>
              <a:xfrm flipH="1" rot="10800000">
                <a:off x="424972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6"/>
              <p:cNvSpPr/>
              <p:nvPr/>
            </p:nvSpPr>
            <p:spPr>
              <a:xfrm flipH="1" rot="10800000">
                <a:off x="446455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6"/>
              <p:cNvSpPr/>
              <p:nvPr/>
            </p:nvSpPr>
            <p:spPr>
              <a:xfrm flipH="1" rot="10800000">
                <a:off x="467937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6"/>
              <p:cNvSpPr/>
              <p:nvPr/>
            </p:nvSpPr>
            <p:spPr>
              <a:xfrm flipH="1" rot="10800000">
                <a:off x="489419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6"/>
              <p:cNvSpPr/>
              <p:nvPr/>
            </p:nvSpPr>
            <p:spPr>
              <a:xfrm flipH="1" rot="10800000">
                <a:off x="510902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6"/>
              <p:cNvSpPr/>
              <p:nvPr/>
            </p:nvSpPr>
            <p:spPr>
              <a:xfrm flipH="1" rot="10800000">
                <a:off x="532384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6"/>
              <p:cNvSpPr/>
              <p:nvPr/>
            </p:nvSpPr>
            <p:spPr>
              <a:xfrm flipH="1" rot="10800000">
                <a:off x="553866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6"/>
              <p:cNvSpPr/>
              <p:nvPr/>
            </p:nvSpPr>
            <p:spPr>
              <a:xfrm flipH="1" rot="10800000">
                <a:off x="575349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6"/>
              <p:cNvSpPr/>
              <p:nvPr/>
            </p:nvSpPr>
            <p:spPr>
              <a:xfrm flipH="1" rot="10800000">
                <a:off x="596831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6"/>
              <p:cNvSpPr/>
              <p:nvPr/>
            </p:nvSpPr>
            <p:spPr>
              <a:xfrm flipH="1" rot="10800000">
                <a:off x="618313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6"/>
              <p:cNvSpPr/>
              <p:nvPr/>
            </p:nvSpPr>
            <p:spPr>
              <a:xfrm flipH="1" rot="10800000">
                <a:off x="639796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6"/>
              <p:cNvSpPr/>
              <p:nvPr/>
            </p:nvSpPr>
            <p:spPr>
              <a:xfrm flipH="1" rot="10800000">
                <a:off x="661278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6"/>
              <p:cNvSpPr/>
              <p:nvPr/>
            </p:nvSpPr>
            <p:spPr>
              <a:xfrm flipH="1" rot="10800000">
                <a:off x="682760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6"/>
              <p:cNvSpPr/>
              <p:nvPr/>
            </p:nvSpPr>
            <p:spPr>
              <a:xfrm flipH="1" rot="10800000">
                <a:off x="704243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6"/>
              <p:cNvSpPr/>
              <p:nvPr/>
            </p:nvSpPr>
            <p:spPr>
              <a:xfrm flipH="1" rot="10800000">
                <a:off x="725725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6"/>
              <p:cNvSpPr/>
              <p:nvPr/>
            </p:nvSpPr>
            <p:spPr>
              <a:xfrm flipH="1" rot="10800000">
                <a:off x="747207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6"/>
              <p:cNvSpPr/>
              <p:nvPr/>
            </p:nvSpPr>
            <p:spPr>
              <a:xfrm flipH="1" rot="10800000">
                <a:off x="768690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6"/>
              <p:cNvSpPr/>
              <p:nvPr/>
            </p:nvSpPr>
            <p:spPr>
              <a:xfrm flipH="1" rot="10800000">
                <a:off x="790172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6"/>
              <p:cNvSpPr/>
              <p:nvPr/>
            </p:nvSpPr>
            <p:spPr>
              <a:xfrm flipH="1" rot="10800000">
                <a:off x="8116546"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6"/>
              <p:cNvSpPr/>
              <p:nvPr/>
            </p:nvSpPr>
            <p:spPr>
              <a:xfrm flipH="1" rot="10800000">
                <a:off x="833137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6"/>
              <p:cNvSpPr/>
              <p:nvPr/>
            </p:nvSpPr>
            <p:spPr>
              <a:xfrm flipH="1" rot="10800000">
                <a:off x="854619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6"/>
              <p:cNvSpPr/>
              <p:nvPr/>
            </p:nvSpPr>
            <p:spPr>
              <a:xfrm flipH="1" rot="10800000">
                <a:off x="8761016"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6"/>
              <p:cNvSpPr/>
              <p:nvPr/>
            </p:nvSpPr>
            <p:spPr>
              <a:xfrm flipH="1" rot="10800000">
                <a:off x="897584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6"/>
              <p:cNvSpPr/>
              <p:nvPr/>
            </p:nvSpPr>
            <p:spPr>
              <a:xfrm flipH="1" rot="10800000">
                <a:off x="-46739"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6"/>
              <p:cNvSpPr/>
              <p:nvPr/>
            </p:nvSpPr>
            <p:spPr>
              <a:xfrm flipH="1" rot="10800000">
                <a:off x="16808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6"/>
              <p:cNvSpPr/>
              <p:nvPr/>
            </p:nvSpPr>
            <p:spPr>
              <a:xfrm flipH="1" rot="10800000">
                <a:off x="38290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6"/>
              <p:cNvSpPr/>
              <p:nvPr/>
            </p:nvSpPr>
            <p:spPr>
              <a:xfrm flipH="1" rot="10800000">
                <a:off x="59773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6"/>
              <p:cNvSpPr/>
              <p:nvPr/>
            </p:nvSpPr>
            <p:spPr>
              <a:xfrm flipH="1" rot="10800000">
                <a:off x="81255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6"/>
              <p:cNvSpPr/>
              <p:nvPr/>
            </p:nvSpPr>
            <p:spPr>
              <a:xfrm flipH="1" rot="10800000">
                <a:off x="102737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6"/>
              <p:cNvSpPr/>
              <p:nvPr/>
            </p:nvSpPr>
            <p:spPr>
              <a:xfrm flipH="1" rot="10800000">
                <a:off x="124220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6"/>
              <p:cNvSpPr/>
              <p:nvPr/>
            </p:nvSpPr>
            <p:spPr>
              <a:xfrm flipH="1" rot="10800000">
                <a:off x="145702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6"/>
              <p:cNvSpPr/>
              <p:nvPr/>
            </p:nvSpPr>
            <p:spPr>
              <a:xfrm flipH="1" rot="10800000">
                <a:off x="167184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6"/>
              <p:cNvSpPr/>
              <p:nvPr/>
            </p:nvSpPr>
            <p:spPr>
              <a:xfrm flipH="1" rot="10800000">
                <a:off x="188667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6"/>
              <p:cNvSpPr/>
              <p:nvPr/>
            </p:nvSpPr>
            <p:spPr>
              <a:xfrm flipH="1" rot="10800000">
                <a:off x="210149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6"/>
              <p:cNvSpPr/>
              <p:nvPr/>
            </p:nvSpPr>
            <p:spPr>
              <a:xfrm flipH="1" rot="10800000">
                <a:off x="231631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6"/>
              <p:cNvSpPr/>
              <p:nvPr/>
            </p:nvSpPr>
            <p:spPr>
              <a:xfrm flipH="1" rot="10800000">
                <a:off x="253114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6"/>
              <p:cNvSpPr/>
              <p:nvPr/>
            </p:nvSpPr>
            <p:spPr>
              <a:xfrm flipH="1" rot="10800000">
                <a:off x="274596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6"/>
              <p:cNvSpPr/>
              <p:nvPr/>
            </p:nvSpPr>
            <p:spPr>
              <a:xfrm flipH="1" rot="10800000">
                <a:off x="296078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6"/>
              <p:cNvSpPr/>
              <p:nvPr/>
            </p:nvSpPr>
            <p:spPr>
              <a:xfrm flipH="1" rot="10800000">
                <a:off x="317561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6"/>
              <p:cNvSpPr/>
              <p:nvPr/>
            </p:nvSpPr>
            <p:spPr>
              <a:xfrm flipH="1" rot="10800000">
                <a:off x="339043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6"/>
              <p:cNvSpPr/>
              <p:nvPr/>
            </p:nvSpPr>
            <p:spPr>
              <a:xfrm flipH="1" rot="10800000">
                <a:off x="360525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6"/>
              <p:cNvSpPr/>
              <p:nvPr/>
            </p:nvSpPr>
            <p:spPr>
              <a:xfrm flipH="1" rot="10800000">
                <a:off x="382008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6"/>
              <p:cNvSpPr/>
              <p:nvPr/>
            </p:nvSpPr>
            <p:spPr>
              <a:xfrm flipH="1" rot="10800000">
                <a:off x="403490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6"/>
              <p:cNvSpPr/>
              <p:nvPr/>
            </p:nvSpPr>
            <p:spPr>
              <a:xfrm flipH="1" rot="10800000">
                <a:off x="424972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6"/>
              <p:cNvSpPr/>
              <p:nvPr/>
            </p:nvSpPr>
            <p:spPr>
              <a:xfrm flipH="1" rot="10800000">
                <a:off x="446455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6"/>
              <p:cNvSpPr/>
              <p:nvPr/>
            </p:nvSpPr>
            <p:spPr>
              <a:xfrm flipH="1" rot="10800000">
                <a:off x="467937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6"/>
              <p:cNvSpPr/>
              <p:nvPr/>
            </p:nvSpPr>
            <p:spPr>
              <a:xfrm flipH="1" rot="10800000">
                <a:off x="489419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6"/>
              <p:cNvSpPr/>
              <p:nvPr/>
            </p:nvSpPr>
            <p:spPr>
              <a:xfrm flipH="1" rot="10800000">
                <a:off x="510902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6"/>
              <p:cNvSpPr/>
              <p:nvPr/>
            </p:nvSpPr>
            <p:spPr>
              <a:xfrm flipH="1" rot="10800000">
                <a:off x="532384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6"/>
              <p:cNvSpPr/>
              <p:nvPr/>
            </p:nvSpPr>
            <p:spPr>
              <a:xfrm flipH="1" rot="10800000">
                <a:off x="553866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6"/>
              <p:cNvSpPr/>
              <p:nvPr/>
            </p:nvSpPr>
            <p:spPr>
              <a:xfrm flipH="1" rot="10800000">
                <a:off x="575349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6"/>
              <p:cNvSpPr/>
              <p:nvPr/>
            </p:nvSpPr>
            <p:spPr>
              <a:xfrm flipH="1" rot="10800000">
                <a:off x="596831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6"/>
              <p:cNvSpPr/>
              <p:nvPr/>
            </p:nvSpPr>
            <p:spPr>
              <a:xfrm flipH="1" rot="10800000">
                <a:off x="618313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6"/>
              <p:cNvSpPr/>
              <p:nvPr/>
            </p:nvSpPr>
            <p:spPr>
              <a:xfrm flipH="1" rot="10800000">
                <a:off x="639796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6"/>
              <p:cNvSpPr/>
              <p:nvPr/>
            </p:nvSpPr>
            <p:spPr>
              <a:xfrm flipH="1" rot="10800000">
                <a:off x="661278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6"/>
              <p:cNvSpPr/>
              <p:nvPr/>
            </p:nvSpPr>
            <p:spPr>
              <a:xfrm flipH="1" rot="10800000">
                <a:off x="682760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6"/>
              <p:cNvSpPr/>
              <p:nvPr/>
            </p:nvSpPr>
            <p:spPr>
              <a:xfrm flipH="1" rot="10800000">
                <a:off x="704243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6"/>
              <p:cNvSpPr/>
              <p:nvPr/>
            </p:nvSpPr>
            <p:spPr>
              <a:xfrm flipH="1" rot="10800000">
                <a:off x="725725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6"/>
              <p:cNvSpPr/>
              <p:nvPr/>
            </p:nvSpPr>
            <p:spPr>
              <a:xfrm flipH="1" rot="10800000">
                <a:off x="747207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6"/>
              <p:cNvSpPr/>
              <p:nvPr/>
            </p:nvSpPr>
            <p:spPr>
              <a:xfrm flipH="1" rot="10800000">
                <a:off x="768690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6"/>
              <p:cNvSpPr/>
              <p:nvPr/>
            </p:nvSpPr>
            <p:spPr>
              <a:xfrm flipH="1" rot="10800000">
                <a:off x="790172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6"/>
              <p:cNvSpPr/>
              <p:nvPr/>
            </p:nvSpPr>
            <p:spPr>
              <a:xfrm flipH="1" rot="10800000">
                <a:off x="8116546"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6"/>
              <p:cNvSpPr/>
              <p:nvPr/>
            </p:nvSpPr>
            <p:spPr>
              <a:xfrm flipH="1" rot="10800000">
                <a:off x="833137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6"/>
              <p:cNvSpPr/>
              <p:nvPr/>
            </p:nvSpPr>
            <p:spPr>
              <a:xfrm flipH="1" rot="10800000">
                <a:off x="854619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6"/>
              <p:cNvSpPr/>
              <p:nvPr/>
            </p:nvSpPr>
            <p:spPr>
              <a:xfrm flipH="1" rot="10800000">
                <a:off x="8761016"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6"/>
              <p:cNvSpPr/>
              <p:nvPr/>
            </p:nvSpPr>
            <p:spPr>
              <a:xfrm flipH="1" rot="10800000">
                <a:off x="897584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6"/>
              <p:cNvSpPr/>
              <p:nvPr/>
            </p:nvSpPr>
            <p:spPr>
              <a:xfrm flipH="1" rot="10800000">
                <a:off x="-46739"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6"/>
              <p:cNvSpPr/>
              <p:nvPr/>
            </p:nvSpPr>
            <p:spPr>
              <a:xfrm flipH="1" rot="10800000">
                <a:off x="16808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6"/>
              <p:cNvSpPr/>
              <p:nvPr/>
            </p:nvSpPr>
            <p:spPr>
              <a:xfrm flipH="1" rot="10800000">
                <a:off x="38290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6"/>
              <p:cNvSpPr/>
              <p:nvPr/>
            </p:nvSpPr>
            <p:spPr>
              <a:xfrm flipH="1" rot="10800000">
                <a:off x="59773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6"/>
              <p:cNvSpPr/>
              <p:nvPr/>
            </p:nvSpPr>
            <p:spPr>
              <a:xfrm flipH="1" rot="10800000">
                <a:off x="81255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6"/>
              <p:cNvSpPr/>
              <p:nvPr/>
            </p:nvSpPr>
            <p:spPr>
              <a:xfrm flipH="1" rot="10800000">
                <a:off x="102737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6"/>
              <p:cNvSpPr/>
              <p:nvPr/>
            </p:nvSpPr>
            <p:spPr>
              <a:xfrm flipH="1" rot="10800000">
                <a:off x="124220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6"/>
              <p:cNvSpPr/>
              <p:nvPr/>
            </p:nvSpPr>
            <p:spPr>
              <a:xfrm flipH="1" rot="10800000">
                <a:off x="145702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6"/>
              <p:cNvSpPr/>
              <p:nvPr/>
            </p:nvSpPr>
            <p:spPr>
              <a:xfrm flipH="1" rot="10800000">
                <a:off x="167184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6"/>
              <p:cNvSpPr/>
              <p:nvPr/>
            </p:nvSpPr>
            <p:spPr>
              <a:xfrm flipH="1" rot="10800000">
                <a:off x="188667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6"/>
              <p:cNvSpPr/>
              <p:nvPr/>
            </p:nvSpPr>
            <p:spPr>
              <a:xfrm flipH="1" rot="10800000">
                <a:off x="210149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6"/>
              <p:cNvSpPr/>
              <p:nvPr/>
            </p:nvSpPr>
            <p:spPr>
              <a:xfrm flipH="1" rot="10800000">
                <a:off x="231631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6"/>
              <p:cNvSpPr/>
              <p:nvPr/>
            </p:nvSpPr>
            <p:spPr>
              <a:xfrm flipH="1" rot="10800000">
                <a:off x="253114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6"/>
              <p:cNvSpPr/>
              <p:nvPr/>
            </p:nvSpPr>
            <p:spPr>
              <a:xfrm flipH="1" rot="10800000">
                <a:off x="274596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6"/>
              <p:cNvSpPr/>
              <p:nvPr/>
            </p:nvSpPr>
            <p:spPr>
              <a:xfrm flipH="1" rot="10800000">
                <a:off x="296078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6"/>
              <p:cNvSpPr/>
              <p:nvPr/>
            </p:nvSpPr>
            <p:spPr>
              <a:xfrm flipH="1" rot="10800000">
                <a:off x="317561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6"/>
              <p:cNvSpPr/>
              <p:nvPr/>
            </p:nvSpPr>
            <p:spPr>
              <a:xfrm flipH="1" rot="10800000">
                <a:off x="339043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6"/>
              <p:cNvSpPr/>
              <p:nvPr/>
            </p:nvSpPr>
            <p:spPr>
              <a:xfrm flipH="1" rot="10800000">
                <a:off x="360525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6"/>
              <p:cNvSpPr/>
              <p:nvPr/>
            </p:nvSpPr>
            <p:spPr>
              <a:xfrm flipH="1" rot="10800000">
                <a:off x="382008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6"/>
              <p:cNvSpPr/>
              <p:nvPr/>
            </p:nvSpPr>
            <p:spPr>
              <a:xfrm flipH="1" rot="10800000">
                <a:off x="403490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6"/>
              <p:cNvSpPr/>
              <p:nvPr/>
            </p:nvSpPr>
            <p:spPr>
              <a:xfrm flipH="1" rot="10800000">
                <a:off x="424972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6"/>
              <p:cNvSpPr/>
              <p:nvPr/>
            </p:nvSpPr>
            <p:spPr>
              <a:xfrm flipH="1" rot="10800000">
                <a:off x="446455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6"/>
              <p:cNvSpPr/>
              <p:nvPr/>
            </p:nvSpPr>
            <p:spPr>
              <a:xfrm flipH="1" rot="10800000">
                <a:off x="467937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6"/>
              <p:cNvSpPr/>
              <p:nvPr/>
            </p:nvSpPr>
            <p:spPr>
              <a:xfrm flipH="1" rot="10800000">
                <a:off x="489419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6"/>
              <p:cNvSpPr/>
              <p:nvPr/>
            </p:nvSpPr>
            <p:spPr>
              <a:xfrm flipH="1" rot="10800000">
                <a:off x="510902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6"/>
              <p:cNvSpPr/>
              <p:nvPr/>
            </p:nvSpPr>
            <p:spPr>
              <a:xfrm flipH="1" rot="10800000">
                <a:off x="532384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6"/>
              <p:cNvSpPr/>
              <p:nvPr/>
            </p:nvSpPr>
            <p:spPr>
              <a:xfrm flipH="1" rot="10800000">
                <a:off x="553866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6"/>
              <p:cNvSpPr/>
              <p:nvPr/>
            </p:nvSpPr>
            <p:spPr>
              <a:xfrm flipH="1" rot="10800000">
                <a:off x="575349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6"/>
              <p:cNvSpPr/>
              <p:nvPr/>
            </p:nvSpPr>
            <p:spPr>
              <a:xfrm flipH="1" rot="10800000">
                <a:off x="596831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6"/>
              <p:cNvSpPr/>
              <p:nvPr/>
            </p:nvSpPr>
            <p:spPr>
              <a:xfrm flipH="1" rot="10800000">
                <a:off x="618313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6"/>
              <p:cNvSpPr/>
              <p:nvPr/>
            </p:nvSpPr>
            <p:spPr>
              <a:xfrm flipH="1" rot="10800000">
                <a:off x="639796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6"/>
              <p:cNvSpPr/>
              <p:nvPr/>
            </p:nvSpPr>
            <p:spPr>
              <a:xfrm flipH="1" rot="10800000">
                <a:off x="661278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6"/>
              <p:cNvSpPr/>
              <p:nvPr/>
            </p:nvSpPr>
            <p:spPr>
              <a:xfrm flipH="1" rot="10800000">
                <a:off x="682760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6"/>
              <p:cNvSpPr/>
              <p:nvPr/>
            </p:nvSpPr>
            <p:spPr>
              <a:xfrm flipH="1" rot="10800000">
                <a:off x="704243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6"/>
              <p:cNvSpPr/>
              <p:nvPr/>
            </p:nvSpPr>
            <p:spPr>
              <a:xfrm flipH="1" rot="10800000">
                <a:off x="725725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6"/>
              <p:cNvSpPr/>
              <p:nvPr/>
            </p:nvSpPr>
            <p:spPr>
              <a:xfrm flipH="1" rot="10800000">
                <a:off x="747207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6"/>
              <p:cNvSpPr/>
              <p:nvPr/>
            </p:nvSpPr>
            <p:spPr>
              <a:xfrm flipH="1" rot="10800000">
                <a:off x="768690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6"/>
              <p:cNvSpPr/>
              <p:nvPr/>
            </p:nvSpPr>
            <p:spPr>
              <a:xfrm flipH="1" rot="10800000">
                <a:off x="790172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6"/>
              <p:cNvSpPr/>
              <p:nvPr/>
            </p:nvSpPr>
            <p:spPr>
              <a:xfrm flipH="1" rot="10800000">
                <a:off x="8116546"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6"/>
              <p:cNvSpPr/>
              <p:nvPr/>
            </p:nvSpPr>
            <p:spPr>
              <a:xfrm flipH="1" rot="10800000">
                <a:off x="833137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6"/>
              <p:cNvSpPr/>
              <p:nvPr/>
            </p:nvSpPr>
            <p:spPr>
              <a:xfrm flipH="1" rot="10800000">
                <a:off x="854619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6"/>
              <p:cNvSpPr/>
              <p:nvPr/>
            </p:nvSpPr>
            <p:spPr>
              <a:xfrm flipH="1" rot="10800000">
                <a:off x="8761016"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6"/>
              <p:cNvSpPr/>
              <p:nvPr/>
            </p:nvSpPr>
            <p:spPr>
              <a:xfrm flipH="1" rot="10800000">
                <a:off x="897584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6"/>
              <p:cNvSpPr/>
              <p:nvPr/>
            </p:nvSpPr>
            <p:spPr>
              <a:xfrm flipH="1" rot="10800000">
                <a:off x="-46739"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6"/>
              <p:cNvSpPr/>
              <p:nvPr/>
            </p:nvSpPr>
            <p:spPr>
              <a:xfrm flipH="1" rot="10800000">
                <a:off x="16808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6"/>
              <p:cNvSpPr/>
              <p:nvPr/>
            </p:nvSpPr>
            <p:spPr>
              <a:xfrm flipH="1" rot="10800000">
                <a:off x="38290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6"/>
              <p:cNvSpPr/>
              <p:nvPr/>
            </p:nvSpPr>
            <p:spPr>
              <a:xfrm flipH="1" rot="10800000">
                <a:off x="59773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6"/>
              <p:cNvSpPr/>
              <p:nvPr/>
            </p:nvSpPr>
            <p:spPr>
              <a:xfrm flipH="1" rot="10800000">
                <a:off x="81255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6"/>
              <p:cNvSpPr/>
              <p:nvPr/>
            </p:nvSpPr>
            <p:spPr>
              <a:xfrm flipH="1" rot="10800000">
                <a:off x="102737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6"/>
              <p:cNvSpPr/>
              <p:nvPr/>
            </p:nvSpPr>
            <p:spPr>
              <a:xfrm flipH="1" rot="10800000">
                <a:off x="124220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6"/>
              <p:cNvSpPr/>
              <p:nvPr/>
            </p:nvSpPr>
            <p:spPr>
              <a:xfrm flipH="1" rot="10800000">
                <a:off x="145702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6"/>
              <p:cNvSpPr/>
              <p:nvPr/>
            </p:nvSpPr>
            <p:spPr>
              <a:xfrm flipH="1" rot="10800000">
                <a:off x="167184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6"/>
              <p:cNvSpPr/>
              <p:nvPr/>
            </p:nvSpPr>
            <p:spPr>
              <a:xfrm flipH="1" rot="10800000">
                <a:off x="188667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6"/>
              <p:cNvSpPr/>
              <p:nvPr/>
            </p:nvSpPr>
            <p:spPr>
              <a:xfrm flipH="1" rot="10800000">
                <a:off x="210149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6"/>
              <p:cNvSpPr/>
              <p:nvPr/>
            </p:nvSpPr>
            <p:spPr>
              <a:xfrm flipH="1" rot="10800000">
                <a:off x="231631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6"/>
              <p:cNvSpPr/>
              <p:nvPr/>
            </p:nvSpPr>
            <p:spPr>
              <a:xfrm flipH="1" rot="10800000">
                <a:off x="253114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6"/>
              <p:cNvSpPr/>
              <p:nvPr/>
            </p:nvSpPr>
            <p:spPr>
              <a:xfrm flipH="1" rot="10800000">
                <a:off x="274596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6"/>
              <p:cNvSpPr/>
              <p:nvPr/>
            </p:nvSpPr>
            <p:spPr>
              <a:xfrm flipH="1" rot="10800000">
                <a:off x="296078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6"/>
              <p:cNvSpPr/>
              <p:nvPr/>
            </p:nvSpPr>
            <p:spPr>
              <a:xfrm flipH="1" rot="10800000">
                <a:off x="317561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6"/>
              <p:cNvSpPr/>
              <p:nvPr/>
            </p:nvSpPr>
            <p:spPr>
              <a:xfrm flipH="1" rot="10800000">
                <a:off x="339043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6"/>
              <p:cNvSpPr/>
              <p:nvPr/>
            </p:nvSpPr>
            <p:spPr>
              <a:xfrm flipH="1" rot="10800000">
                <a:off x="360525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6"/>
              <p:cNvSpPr/>
              <p:nvPr/>
            </p:nvSpPr>
            <p:spPr>
              <a:xfrm flipH="1" rot="10800000">
                <a:off x="382008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6"/>
              <p:cNvSpPr/>
              <p:nvPr/>
            </p:nvSpPr>
            <p:spPr>
              <a:xfrm flipH="1" rot="10800000">
                <a:off x="403490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6"/>
              <p:cNvSpPr/>
              <p:nvPr/>
            </p:nvSpPr>
            <p:spPr>
              <a:xfrm flipH="1" rot="10800000">
                <a:off x="424972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6"/>
              <p:cNvSpPr/>
              <p:nvPr/>
            </p:nvSpPr>
            <p:spPr>
              <a:xfrm flipH="1" rot="10800000">
                <a:off x="446455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6"/>
              <p:cNvSpPr/>
              <p:nvPr/>
            </p:nvSpPr>
            <p:spPr>
              <a:xfrm flipH="1" rot="10800000">
                <a:off x="467937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6"/>
              <p:cNvSpPr/>
              <p:nvPr/>
            </p:nvSpPr>
            <p:spPr>
              <a:xfrm flipH="1" rot="10800000">
                <a:off x="489419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6"/>
              <p:cNvSpPr/>
              <p:nvPr/>
            </p:nvSpPr>
            <p:spPr>
              <a:xfrm flipH="1" rot="10800000">
                <a:off x="510902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6"/>
              <p:cNvSpPr/>
              <p:nvPr/>
            </p:nvSpPr>
            <p:spPr>
              <a:xfrm flipH="1" rot="10800000">
                <a:off x="532384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6"/>
              <p:cNvSpPr/>
              <p:nvPr/>
            </p:nvSpPr>
            <p:spPr>
              <a:xfrm flipH="1" rot="10800000">
                <a:off x="553866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6"/>
              <p:cNvSpPr/>
              <p:nvPr/>
            </p:nvSpPr>
            <p:spPr>
              <a:xfrm flipH="1" rot="10800000">
                <a:off x="575349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6"/>
              <p:cNvSpPr/>
              <p:nvPr/>
            </p:nvSpPr>
            <p:spPr>
              <a:xfrm flipH="1" rot="10800000">
                <a:off x="596831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6"/>
              <p:cNvSpPr/>
              <p:nvPr/>
            </p:nvSpPr>
            <p:spPr>
              <a:xfrm flipH="1" rot="10800000">
                <a:off x="618313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6"/>
              <p:cNvSpPr/>
              <p:nvPr/>
            </p:nvSpPr>
            <p:spPr>
              <a:xfrm flipH="1" rot="10800000">
                <a:off x="639796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6"/>
              <p:cNvSpPr/>
              <p:nvPr/>
            </p:nvSpPr>
            <p:spPr>
              <a:xfrm flipH="1" rot="10800000">
                <a:off x="661278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6"/>
              <p:cNvSpPr/>
              <p:nvPr/>
            </p:nvSpPr>
            <p:spPr>
              <a:xfrm flipH="1" rot="10800000">
                <a:off x="682760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6"/>
              <p:cNvSpPr/>
              <p:nvPr/>
            </p:nvSpPr>
            <p:spPr>
              <a:xfrm flipH="1" rot="10800000">
                <a:off x="704243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6"/>
              <p:cNvSpPr/>
              <p:nvPr/>
            </p:nvSpPr>
            <p:spPr>
              <a:xfrm flipH="1" rot="10800000">
                <a:off x="725725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6"/>
              <p:cNvSpPr/>
              <p:nvPr/>
            </p:nvSpPr>
            <p:spPr>
              <a:xfrm flipH="1" rot="10800000">
                <a:off x="747207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6"/>
              <p:cNvSpPr/>
              <p:nvPr/>
            </p:nvSpPr>
            <p:spPr>
              <a:xfrm flipH="1" rot="10800000">
                <a:off x="768690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6"/>
              <p:cNvSpPr/>
              <p:nvPr/>
            </p:nvSpPr>
            <p:spPr>
              <a:xfrm flipH="1" rot="10800000">
                <a:off x="790172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6"/>
              <p:cNvSpPr/>
              <p:nvPr/>
            </p:nvSpPr>
            <p:spPr>
              <a:xfrm flipH="1" rot="10800000">
                <a:off x="8116546"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6"/>
              <p:cNvSpPr/>
              <p:nvPr/>
            </p:nvSpPr>
            <p:spPr>
              <a:xfrm flipH="1" rot="10800000">
                <a:off x="833137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6"/>
              <p:cNvSpPr/>
              <p:nvPr/>
            </p:nvSpPr>
            <p:spPr>
              <a:xfrm flipH="1" rot="10800000">
                <a:off x="854619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6"/>
              <p:cNvSpPr/>
              <p:nvPr/>
            </p:nvSpPr>
            <p:spPr>
              <a:xfrm flipH="1" rot="10800000">
                <a:off x="8761016"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6"/>
              <p:cNvSpPr/>
              <p:nvPr/>
            </p:nvSpPr>
            <p:spPr>
              <a:xfrm flipH="1" rot="10800000">
                <a:off x="897584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6"/>
              <p:cNvSpPr/>
              <p:nvPr/>
            </p:nvSpPr>
            <p:spPr>
              <a:xfrm flipH="1" rot="10800000">
                <a:off x="-46739"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6"/>
              <p:cNvSpPr/>
              <p:nvPr/>
            </p:nvSpPr>
            <p:spPr>
              <a:xfrm flipH="1" rot="10800000">
                <a:off x="16808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6"/>
              <p:cNvSpPr/>
              <p:nvPr/>
            </p:nvSpPr>
            <p:spPr>
              <a:xfrm flipH="1" rot="10800000">
                <a:off x="38290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6"/>
              <p:cNvSpPr/>
              <p:nvPr/>
            </p:nvSpPr>
            <p:spPr>
              <a:xfrm flipH="1" rot="10800000">
                <a:off x="59773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6"/>
              <p:cNvSpPr/>
              <p:nvPr/>
            </p:nvSpPr>
            <p:spPr>
              <a:xfrm flipH="1" rot="10800000">
                <a:off x="81255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6"/>
              <p:cNvSpPr/>
              <p:nvPr/>
            </p:nvSpPr>
            <p:spPr>
              <a:xfrm flipH="1" rot="10800000">
                <a:off x="102737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6"/>
              <p:cNvSpPr/>
              <p:nvPr/>
            </p:nvSpPr>
            <p:spPr>
              <a:xfrm flipH="1" rot="10800000">
                <a:off x="124220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6"/>
              <p:cNvSpPr/>
              <p:nvPr/>
            </p:nvSpPr>
            <p:spPr>
              <a:xfrm flipH="1" rot="10800000">
                <a:off x="145702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6"/>
              <p:cNvSpPr/>
              <p:nvPr/>
            </p:nvSpPr>
            <p:spPr>
              <a:xfrm flipH="1" rot="10800000">
                <a:off x="167184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6"/>
              <p:cNvSpPr/>
              <p:nvPr/>
            </p:nvSpPr>
            <p:spPr>
              <a:xfrm flipH="1" rot="10800000">
                <a:off x="188667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6"/>
              <p:cNvSpPr/>
              <p:nvPr/>
            </p:nvSpPr>
            <p:spPr>
              <a:xfrm flipH="1" rot="10800000">
                <a:off x="210149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6"/>
              <p:cNvSpPr/>
              <p:nvPr/>
            </p:nvSpPr>
            <p:spPr>
              <a:xfrm flipH="1" rot="10800000">
                <a:off x="231631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6"/>
              <p:cNvSpPr/>
              <p:nvPr/>
            </p:nvSpPr>
            <p:spPr>
              <a:xfrm flipH="1" rot="10800000">
                <a:off x="253114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6"/>
              <p:cNvSpPr/>
              <p:nvPr/>
            </p:nvSpPr>
            <p:spPr>
              <a:xfrm flipH="1" rot="10800000">
                <a:off x="274596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6"/>
              <p:cNvSpPr/>
              <p:nvPr/>
            </p:nvSpPr>
            <p:spPr>
              <a:xfrm flipH="1" rot="10800000">
                <a:off x="296078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6"/>
              <p:cNvSpPr/>
              <p:nvPr/>
            </p:nvSpPr>
            <p:spPr>
              <a:xfrm flipH="1" rot="10800000">
                <a:off x="317561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6"/>
              <p:cNvSpPr/>
              <p:nvPr/>
            </p:nvSpPr>
            <p:spPr>
              <a:xfrm flipH="1" rot="10800000">
                <a:off x="339043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6"/>
              <p:cNvSpPr/>
              <p:nvPr/>
            </p:nvSpPr>
            <p:spPr>
              <a:xfrm flipH="1" rot="10800000">
                <a:off x="360525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6"/>
              <p:cNvSpPr/>
              <p:nvPr/>
            </p:nvSpPr>
            <p:spPr>
              <a:xfrm flipH="1" rot="10800000">
                <a:off x="382008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6"/>
              <p:cNvSpPr/>
              <p:nvPr/>
            </p:nvSpPr>
            <p:spPr>
              <a:xfrm flipH="1" rot="10800000">
                <a:off x="403490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6"/>
              <p:cNvSpPr/>
              <p:nvPr/>
            </p:nvSpPr>
            <p:spPr>
              <a:xfrm flipH="1" rot="10800000">
                <a:off x="424972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6"/>
              <p:cNvSpPr/>
              <p:nvPr/>
            </p:nvSpPr>
            <p:spPr>
              <a:xfrm flipH="1" rot="10800000">
                <a:off x="446455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6"/>
              <p:cNvSpPr/>
              <p:nvPr/>
            </p:nvSpPr>
            <p:spPr>
              <a:xfrm flipH="1" rot="10800000">
                <a:off x="467937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6"/>
              <p:cNvSpPr/>
              <p:nvPr/>
            </p:nvSpPr>
            <p:spPr>
              <a:xfrm flipH="1" rot="10800000">
                <a:off x="489419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6"/>
              <p:cNvSpPr/>
              <p:nvPr/>
            </p:nvSpPr>
            <p:spPr>
              <a:xfrm flipH="1" rot="10800000">
                <a:off x="510902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6"/>
              <p:cNvSpPr/>
              <p:nvPr/>
            </p:nvSpPr>
            <p:spPr>
              <a:xfrm flipH="1" rot="10800000">
                <a:off x="532384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6"/>
              <p:cNvSpPr/>
              <p:nvPr/>
            </p:nvSpPr>
            <p:spPr>
              <a:xfrm flipH="1" rot="10800000">
                <a:off x="553866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6"/>
              <p:cNvSpPr/>
              <p:nvPr/>
            </p:nvSpPr>
            <p:spPr>
              <a:xfrm flipH="1" rot="10800000">
                <a:off x="575349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6"/>
              <p:cNvSpPr/>
              <p:nvPr/>
            </p:nvSpPr>
            <p:spPr>
              <a:xfrm flipH="1" rot="10800000">
                <a:off x="596831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6"/>
              <p:cNvSpPr/>
              <p:nvPr/>
            </p:nvSpPr>
            <p:spPr>
              <a:xfrm flipH="1" rot="10800000">
                <a:off x="618313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6"/>
              <p:cNvSpPr/>
              <p:nvPr/>
            </p:nvSpPr>
            <p:spPr>
              <a:xfrm flipH="1" rot="10800000">
                <a:off x="639796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6"/>
              <p:cNvSpPr/>
              <p:nvPr/>
            </p:nvSpPr>
            <p:spPr>
              <a:xfrm flipH="1" rot="10800000">
                <a:off x="661278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6"/>
              <p:cNvSpPr/>
              <p:nvPr/>
            </p:nvSpPr>
            <p:spPr>
              <a:xfrm flipH="1" rot="10800000">
                <a:off x="682760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6"/>
              <p:cNvSpPr/>
              <p:nvPr/>
            </p:nvSpPr>
            <p:spPr>
              <a:xfrm flipH="1" rot="10800000">
                <a:off x="704243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6"/>
              <p:cNvSpPr/>
              <p:nvPr/>
            </p:nvSpPr>
            <p:spPr>
              <a:xfrm flipH="1" rot="10800000">
                <a:off x="725725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6"/>
              <p:cNvSpPr/>
              <p:nvPr/>
            </p:nvSpPr>
            <p:spPr>
              <a:xfrm flipH="1" rot="10800000">
                <a:off x="747207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6"/>
              <p:cNvSpPr/>
              <p:nvPr/>
            </p:nvSpPr>
            <p:spPr>
              <a:xfrm flipH="1" rot="10800000">
                <a:off x="768690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6"/>
              <p:cNvSpPr/>
              <p:nvPr/>
            </p:nvSpPr>
            <p:spPr>
              <a:xfrm flipH="1" rot="10800000">
                <a:off x="790172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6"/>
              <p:cNvSpPr/>
              <p:nvPr/>
            </p:nvSpPr>
            <p:spPr>
              <a:xfrm flipH="1" rot="10800000">
                <a:off x="8116546"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6"/>
              <p:cNvSpPr/>
              <p:nvPr/>
            </p:nvSpPr>
            <p:spPr>
              <a:xfrm flipH="1" rot="10800000">
                <a:off x="833137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6"/>
              <p:cNvSpPr/>
              <p:nvPr/>
            </p:nvSpPr>
            <p:spPr>
              <a:xfrm flipH="1" rot="10800000">
                <a:off x="854619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6"/>
              <p:cNvSpPr/>
              <p:nvPr/>
            </p:nvSpPr>
            <p:spPr>
              <a:xfrm flipH="1" rot="10800000">
                <a:off x="8761016"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6"/>
              <p:cNvSpPr/>
              <p:nvPr/>
            </p:nvSpPr>
            <p:spPr>
              <a:xfrm flipH="1" rot="10800000">
                <a:off x="897584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6"/>
              <p:cNvSpPr/>
              <p:nvPr/>
            </p:nvSpPr>
            <p:spPr>
              <a:xfrm flipH="1" rot="10800000">
                <a:off x="-46739"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6"/>
              <p:cNvSpPr/>
              <p:nvPr/>
            </p:nvSpPr>
            <p:spPr>
              <a:xfrm flipH="1" rot="10800000">
                <a:off x="16808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6"/>
              <p:cNvSpPr/>
              <p:nvPr/>
            </p:nvSpPr>
            <p:spPr>
              <a:xfrm flipH="1" rot="10800000">
                <a:off x="38290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6"/>
              <p:cNvSpPr/>
              <p:nvPr/>
            </p:nvSpPr>
            <p:spPr>
              <a:xfrm flipH="1" rot="10800000">
                <a:off x="59773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6"/>
              <p:cNvSpPr/>
              <p:nvPr/>
            </p:nvSpPr>
            <p:spPr>
              <a:xfrm flipH="1" rot="10800000">
                <a:off x="81255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6"/>
              <p:cNvSpPr/>
              <p:nvPr/>
            </p:nvSpPr>
            <p:spPr>
              <a:xfrm flipH="1" rot="10800000">
                <a:off x="102737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6"/>
              <p:cNvSpPr/>
              <p:nvPr/>
            </p:nvSpPr>
            <p:spPr>
              <a:xfrm flipH="1" rot="10800000">
                <a:off x="124220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6"/>
              <p:cNvSpPr/>
              <p:nvPr/>
            </p:nvSpPr>
            <p:spPr>
              <a:xfrm flipH="1" rot="10800000">
                <a:off x="145702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6"/>
              <p:cNvSpPr/>
              <p:nvPr/>
            </p:nvSpPr>
            <p:spPr>
              <a:xfrm flipH="1" rot="10800000">
                <a:off x="167184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6"/>
              <p:cNvSpPr/>
              <p:nvPr/>
            </p:nvSpPr>
            <p:spPr>
              <a:xfrm flipH="1" rot="10800000">
                <a:off x="188667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6"/>
              <p:cNvSpPr/>
              <p:nvPr/>
            </p:nvSpPr>
            <p:spPr>
              <a:xfrm flipH="1" rot="10800000">
                <a:off x="210149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6"/>
              <p:cNvSpPr/>
              <p:nvPr/>
            </p:nvSpPr>
            <p:spPr>
              <a:xfrm flipH="1" rot="10800000">
                <a:off x="231631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6"/>
              <p:cNvSpPr/>
              <p:nvPr/>
            </p:nvSpPr>
            <p:spPr>
              <a:xfrm flipH="1" rot="10800000">
                <a:off x="253114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6"/>
              <p:cNvSpPr/>
              <p:nvPr/>
            </p:nvSpPr>
            <p:spPr>
              <a:xfrm flipH="1" rot="10800000">
                <a:off x="274596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6"/>
              <p:cNvSpPr/>
              <p:nvPr/>
            </p:nvSpPr>
            <p:spPr>
              <a:xfrm flipH="1" rot="10800000">
                <a:off x="296078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6"/>
              <p:cNvSpPr/>
              <p:nvPr/>
            </p:nvSpPr>
            <p:spPr>
              <a:xfrm flipH="1" rot="10800000">
                <a:off x="317561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6"/>
              <p:cNvSpPr/>
              <p:nvPr/>
            </p:nvSpPr>
            <p:spPr>
              <a:xfrm flipH="1" rot="10800000">
                <a:off x="339043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6"/>
              <p:cNvSpPr/>
              <p:nvPr/>
            </p:nvSpPr>
            <p:spPr>
              <a:xfrm flipH="1" rot="10800000">
                <a:off x="360525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6"/>
              <p:cNvSpPr/>
              <p:nvPr/>
            </p:nvSpPr>
            <p:spPr>
              <a:xfrm flipH="1" rot="10800000">
                <a:off x="382008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6"/>
              <p:cNvSpPr/>
              <p:nvPr/>
            </p:nvSpPr>
            <p:spPr>
              <a:xfrm flipH="1" rot="10800000">
                <a:off x="403490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6"/>
              <p:cNvSpPr/>
              <p:nvPr/>
            </p:nvSpPr>
            <p:spPr>
              <a:xfrm flipH="1" rot="10800000">
                <a:off x="424972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6"/>
              <p:cNvSpPr/>
              <p:nvPr/>
            </p:nvSpPr>
            <p:spPr>
              <a:xfrm flipH="1" rot="10800000">
                <a:off x="446455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6"/>
              <p:cNvSpPr/>
              <p:nvPr/>
            </p:nvSpPr>
            <p:spPr>
              <a:xfrm flipH="1" rot="10800000">
                <a:off x="467937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6"/>
              <p:cNvSpPr/>
              <p:nvPr/>
            </p:nvSpPr>
            <p:spPr>
              <a:xfrm flipH="1" rot="10800000">
                <a:off x="489419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6"/>
              <p:cNvSpPr/>
              <p:nvPr/>
            </p:nvSpPr>
            <p:spPr>
              <a:xfrm flipH="1" rot="10800000">
                <a:off x="510902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6"/>
              <p:cNvSpPr/>
              <p:nvPr/>
            </p:nvSpPr>
            <p:spPr>
              <a:xfrm flipH="1" rot="10800000">
                <a:off x="532384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6"/>
              <p:cNvSpPr/>
              <p:nvPr/>
            </p:nvSpPr>
            <p:spPr>
              <a:xfrm flipH="1" rot="10800000">
                <a:off x="553866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6"/>
              <p:cNvSpPr/>
              <p:nvPr/>
            </p:nvSpPr>
            <p:spPr>
              <a:xfrm flipH="1" rot="10800000">
                <a:off x="575349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6"/>
              <p:cNvSpPr/>
              <p:nvPr/>
            </p:nvSpPr>
            <p:spPr>
              <a:xfrm flipH="1" rot="10800000">
                <a:off x="596831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6"/>
              <p:cNvSpPr/>
              <p:nvPr/>
            </p:nvSpPr>
            <p:spPr>
              <a:xfrm flipH="1" rot="10800000">
                <a:off x="618313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6"/>
              <p:cNvSpPr/>
              <p:nvPr/>
            </p:nvSpPr>
            <p:spPr>
              <a:xfrm flipH="1" rot="10800000">
                <a:off x="639796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6"/>
              <p:cNvSpPr/>
              <p:nvPr/>
            </p:nvSpPr>
            <p:spPr>
              <a:xfrm flipH="1" rot="10800000">
                <a:off x="661278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6"/>
              <p:cNvSpPr/>
              <p:nvPr/>
            </p:nvSpPr>
            <p:spPr>
              <a:xfrm flipH="1" rot="10800000">
                <a:off x="682760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6"/>
              <p:cNvSpPr/>
              <p:nvPr/>
            </p:nvSpPr>
            <p:spPr>
              <a:xfrm flipH="1" rot="10800000">
                <a:off x="704243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6"/>
              <p:cNvSpPr/>
              <p:nvPr/>
            </p:nvSpPr>
            <p:spPr>
              <a:xfrm flipH="1" rot="10800000">
                <a:off x="725725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6"/>
              <p:cNvSpPr/>
              <p:nvPr/>
            </p:nvSpPr>
            <p:spPr>
              <a:xfrm flipH="1" rot="10800000">
                <a:off x="747207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6"/>
              <p:cNvSpPr/>
              <p:nvPr/>
            </p:nvSpPr>
            <p:spPr>
              <a:xfrm flipH="1" rot="10800000">
                <a:off x="768690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6"/>
              <p:cNvSpPr/>
              <p:nvPr/>
            </p:nvSpPr>
            <p:spPr>
              <a:xfrm flipH="1" rot="10800000">
                <a:off x="790172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6"/>
              <p:cNvSpPr/>
              <p:nvPr/>
            </p:nvSpPr>
            <p:spPr>
              <a:xfrm flipH="1" rot="10800000">
                <a:off x="8116546"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6"/>
              <p:cNvSpPr/>
              <p:nvPr/>
            </p:nvSpPr>
            <p:spPr>
              <a:xfrm flipH="1" rot="10800000">
                <a:off x="833137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6"/>
              <p:cNvSpPr/>
              <p:nvPr/>
            </p:nvSpPr>
            <p:spPr>
              <a:xfrm flipH="1" rot="10800000">
                <a:off x="854619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6"/>
              <p:cNvSpPr/>
              <p:nvPr/>
            </p:nvSpPr>
            <p:spPr>
              <a:xfrm flipH="1" rot="10800000">
                <a:off x="8761016"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6"/>
              <p:cNvSpPr/>
              <p:nvPr/>
            </p:nvSpPr>
            <p:spPr>
              <a:xfrm flipH="1" rot="10800000">
                <a:off x="897584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6"/>
              <p:cNvSpPr/>
              <p:nvPr/>
            </p:nvSpPr>
            <p:spPr>
              <a:xfrm flipH="1" rot="10800000">
                <a:off x="-46739"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6"/>
              <p:cNvSpPr/>
              <p:nvPr/>
            </p:nvSpPr>
            <p:spPr>
              <a:xfrm flipH="1" rot="10800000">
                <a:off x="16808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6"/>
              <p:cNvSpPr/>
              <p:nvPr/>
            </p:nvSpPr>
            <p:spPr>
              <a:xfrm flipH="1" rot="10800000">
                <a:off x="38290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6"/>
              <p:cNvSpPr/>
              <p:nvPr/>
            </p:nvSpPr>
            <p:spPr>
              <a:xfrm flipH="1" rot="10800000">
                <a:off x="59773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6"/>
              <p:cNvSpPr/>
              <p:nvPr/>
            </p:nvSpPr>
            <p:spPr>
              <a:xfrm flipH="1" rot="10800000">
                <a:off x="81255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6"/>
              <p:cNvSpPr/>
              <p:nvPr/>
            </p:nvSpPr>
            <p:spPr>
              <a:xfrm flipH="1" rot="10800000">
                <a:off x="102737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6"/>
              <p:cNvSpPr/>
              <p:nvPr/>
            </p:nvSpPr>
            <p:spPr>
              <a:xfrm flipH="1" rot="10800000">
                <a:off x="124220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6"/>
              <p:cNvSpPr/>
              <p:nvPr/>
            </p:nvSpPr>
            <p:spPr>
              <a:xfrm flipH="1" rot="10800000">
                <a:off x="145702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6"/>
              <p:cNvSpPr/>
              <p:nvPr/>
            </p:nvSpPr>
            <p:spPr>
              <a:xfrm flipH="1" rot="10800000">
                <a:off x="167184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6"/>
              <p:cNvSpPr/>
              <p:nvPr/>
            </p:nvSpPr>
            <p:spPr>
              <a:xfrm flipH="1" rot="10800000">
                <a:off x="188667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6"/>
              <p:cNvSpPr/>
              <p:nvPr/>
            </p:nvSpPr>
            <p:spPr>
              <a:xfrm flipH="1" rot="10800000">
                <a:off x="210149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6"/>
              <p:cNvSpPr/>
              <p:nvPr/>
            </p:nvSpPr>
            <p:spPr>
              <a:xfrm flipH="1" rot="10800000">
                <a:off x="231631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6"/>
              <p:cNvSpPr/>
              <p:nvPr/>
            </p:nvSpPr>
            <p:spPr>
              <a:xfrm flipH="1" rot="10800000">
                <a:off x="253114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6"/>
              <p:cNvSpPr/>
              <p:nvPr/>
            </p:nvSpPr>
            <p:spPr>
              <a:xfrm flipH="1" rot="10800000">
                <a:off x="274596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6"/>
              <p:cNvSpPr/>
              <p:nvPr/>
            </p:nvSpPr>
            <p:spPr>
              <a:xfrm flipH="1" rot="10800000">
                <a:off x="296078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6"/>
              <p:cNvSpPr/>
              <p:nvPr/>
            </p:nvSpPr>
            <p:spPr>
              <a:xfrm flipH="1" rot="10800000">
                <a:off x="317561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6"/>
              <p:cNvSpPr/>
              <p:nvPr/>
            </p:nvSpPr>
            <p:spPr>
              <a:xfrm flipH="1" rot="10800000">
                <a:off x="339043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6"/>
              <p:cNvSpPr/>
              <p:nvPr/>
            </p:nvSpPr>
            <p:spPr>
              <a:xfrm flipH="1" rot="10800000">
                <a:off x="360525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6"/>
              <p:cNvSpPr/>
              <p:nvPr/>
            </p:nvSpPr>
            <p:spPr>
              <a:xfrm flipH="1" rot="10800000">
                <a:off x="382008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6"/>
              <p:cNvSpPr/>
              <p:nvPr/>
            </p:nvSpPr>
            <p:spPr>
              <a:xfrm flipH="1" rot="10800000">
                <a:off x="403490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6"/>
              <p:cNvSpPr/>
              <p:nvPr/>
            </p:nvSpPr>
            <p:spPr>
              <a:xfrm flipH="1" rot="10800000">
                <a:off x="424972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6"/>
              <p:cNvSpPr/>
              <p:nvPr/>
            </p:nvSpPr>
            <p:spPr>
              <a:xfrm flipH="1" rot="10800000">
                <a:off x="446455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6"/>
              <p:cNvSpPr/>
              <p:nvPr/>
            </p:nvSpPr>
            <p:spPr>
              <a:xfrm flipH="1" rot="10800000">
                <a:off x="467937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6"/>
              <p:cNvSpPr/>
              <p:nvPr/>
            </p:nvSpPr>
            <p:spPr>
              <a:xfrm flipH="1" rot="10800000">
                <a:off x="489419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6"/>
              <p:cNvSpPr/>
              <p:nvPr/>
            </p:nvSpPr>
            <p:spPr>
              <a:xfrm flipH="1" rot="10800000">
                <a:off x="510902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6"/>
              <p:cNvSpPr/>
              <p:nvPr/>
            </p:nvSpPr>
            <p:spPr>
              <a:xfrm flipH="1" rot="10800000">
                <a:off x="532384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6"/>
              <p:cNvSpPr/>
              <p:nvPr/>
            </p:nvSpPr>
            <p:spPr>
              <a:xfrm flipH="1" rot="10800000">
                <a:off x="553866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6"/>
              <p:cNvSpPr/>
              <p:nvPr/>
            </p:nvSpPr>
            <p:spPr>
              <a:xfrm flipH="1" rot="10800000">
                <a:off x="575349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6"/>
              <p:cNvSpPr/>
              <p:nvPr/>
            </p:nvSpPr>
            <p:spPr>
              <a:xfrm flipH="1" rot="10800000">
                <a:off x="596831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6"/>
              <p:cNvSpPr/>
              <p:nvPr/>
            </p:nvSpPr>
            <p:spPr>
              <a:xfrm flipH="1" rot="10800000">
                <a:off x="618313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6"/>
              <p:cNvSpPr/>
              <p:nvPr/>
            </p:nvSpPr>
            <p:spPr>
              <a:xfrm flipH="1" rot="10800000">
                <a:off x="639796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6"/>
              <p:cNvSpPr/>
              <p:nvPr/>
            </p:nvSpPr>
            <p:spPr>
              <a:xfrm flipH="1" rot="10800000">
                <a:off x="661278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6"/>
              <p:cNvSpPr/>
              <p:nvPr/>
            </p:nvSpPr>
            <p:spPr>
              <a:xfrm flipH="1" rot="10800000">
                <a:off x="682760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6"/>
              <p:cNvSpPr/>
              <p:nvPr/>
            </p:nvSpPr>
            <p:spPr>
              <a:xfrm flipH="1" rot="10800000">
                <a:off x="704243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6"/>
              <p:cNvSpPr/>
              <p:nvPr/>
            </p:nvSpPr>
            <p:spPr>
              <a:xfrm flipH="1" rot="10800000">
                <a:off x="725725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6"/>
              <p:cNvSpPr/>
              <p:nvPr/>
            </p:nvSpPr>
            <p:spPr>
              <a:xfrm flipH="1" rot="10800000">
                <a:off x="747207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6"/>
              <p:cNvSpPr/>
              <p:nvPr/>
            </p:nvSpPr>
            <p:spPr>
              <a:xfrm flipH="1" rot="10800000">
                <a:off x="768690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6"/>
              <p:cNvSpPr/>
              <p:nvPr/>
            </p:nvSpPr>
            <p:spPr>
              <a:xfrm flipH="1" rot="10800000">
                <a:off x="790172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6"/>
              <p:cNvSpPr/>
              <p:nvPr/>
            </p:nvSpPr>
            <p:spPr>
              <a:xfrm flipH="1" rot="10800000">
                <a:off x="8116546"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6"/>
              <p:cNvSpPr/>
              <p:nvPr/>
            </p:nvSpPr>
            <p:spPr>
              <a:xfrm flipH="1" rot="10800000">
                <a:off x="833137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6"/>
              <p:cNvSpPr/>
              <p:nvPr/>
            </p:nvSpPr>
            <p:spPr>
              <a:xfrm flipH="1" rot="10800000">
                <a:off x="854619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6"/>
              <p:cNvSpPr/>
              <p:nvPr/>
            </p:nvSpPr>
            <p:spPr>
              <a:xfrm flipH="1" rot="10800000">
                <a:off x="8761016"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6"/>
              <p:cNvSpPr/>
              <p:nvPr/>
            </p:nvSpPr>
            <p:spPr>
              <a:xfrm flipH="1" rot="10800000">
                <a:off x="897584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6"/>
              <p:cNvSpPr/>
              <p:nvPr/>
            </p:nvSpPr>
            <p:spPr>
              <a:xfrm flipH="1" rot="10800000">
                <a:off x="-46739"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6"/>
              <p:cNvSpPr/>
              <p:nvPr/>
            </p:nvSpPr>
            <p:spPr>
              <a:xfrm flipH="1" rot="10800000">
                <a:off x="16808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6"/>
              <p:cNvSpPr/>
              <p:nvPr/>
            </p:nvSpPr>
            <p:spPr>
              <a:xfrm flipH="1" rot="10800000">
                <a:off x="38290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6"/>
              <p:cNvSpPr/>
              <p:nvPr/>
            </p:nvSpPr>
            <p:spPr>
              <a:xfrm flipH="1" rot="10800000">
                <a:off x="59773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6"/>
              <p:cNvSpPr/>
              <p:nvPr/>
            </p:nvSpPr>
            <p:spPr>
              <a:xfrm flipH="1" rot="10800000">
                <a:off x="81255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6"/>
              <p:cNvSpPr/>
              <p:nvPr/>
            </p:nvSpPr>
            <p:spPr>
              <a:xfrm flipH="1" rot="10800000">
                <a:off x="102737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6"/>
              <p:cNvSpPr/>
              <p:nvPr/>
            </p:nvSpPr>
            <p:spPr>
              <a:xfrm flipH="1" rot="10800000">
                <a:off x="124220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6"/>
              <p:cNvSpPr/>
              <p:nvPr/>
            </p:nvSpPr>
            <p:spPr>
              <a:xfrm flipH="1" rot="10800000">
                <a:off x="145702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6"/>
              <p:cNvSpPr/>
              <p:nvPr/>
            </p:nvSpPr>
            <p:spPr>
              <a:xfrm flipH="1" rot="10800000">
                <a:off x="167184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6"/>
              <p:cNvSpPr/>
              <p:nvPr/>
            </p:nvSpPr>
            <p:spPr>
              <a:xfrm flipH="1" rot="10800000">
                <a:off x="188667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6"/>
              <p:cNvSpPr/>
              <p:nvPr/>
            </p:nvSpPr>
            <p:spPr>
              <a:xfrm flipH="1" rot="10800000">
                <a:off x="210149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6"/>
              <p:cNvSpPr/>
              <p:nvPr/>
            </p:nvSpPr>
            <p:spPr>
              <a:xfrm flipH="1" rot="10800000">
                <a:off x="231631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6"/>
              <p:cNvSpPr/>
              <p:nvPr/>
            </p:nvSpPr>
            <p:spPr>
              <a:xfrm flipH="1" rot="10800000">
                <a:off x="253114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6"/>
              <p:cNvSpPr/>
              <p:nvPr/>
            </p:nvSpPr>
            <p:spPr>
              <a:xfrm flipH="1" rot="10800000">
                <a:off x="274596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6"/>
              <p:cNvSpPr/>
              <p:nvPr/>
            </p:nvSpPr>
            <p:spPr>
              <a:xfrm flipH="1" rot="10800000">
                <a:off x="296078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6"/>
              <p:cNvSpPr/>
              <p:nvPr/>
            </p:nvSpPr>
            <p:spPr>
              <a:xfrm flipH="1" rot="10800000">
                <a:off x="317561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6"/>
              <p:cNvSpPr/>
              <p:nvPr/>
            </p:nvSpPr>
            <p:spPr>
              <a:xfrm flipH="1" rot="10800000">
                <a:off x="339043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6"/>
              <p:cNvSpPr/>
              <p:nvPr/>
            </p:nvSpPr>
            <p:spPr>
              <a:xfrm flipH="1" rot="10800000">
                <a:off x="360525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6"/>
              <p:cNvSpPr/>
              <p:nvPr/>
            </p:nvSpPr>
            <p:spPr>
              <a:xfrm flipH="1" rot="10800000">
                <a:off x="382008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6"/>
              <p:cNvSpPr/>
              <p:nvPr/>
            </p:nvSpPr>
            <p:spPr>
              <a:xfrm flipH="1" rot="10800000">
                <a:off x="403490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6"/>
              <p:cNvSpPr/>
              <p:nvPr/>
            </p:nvSpPr>
            <p:spPr>
              <a:xfrm flipH="1" rot="10800000">
                <a:off x="424972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6"/>
              <p:cNvSpPr/>
              <p:nvPr/>
            </p:nvSpPr>
            <p:spPr>
              <a:xfrm flipH="1" rot="10800000">
                <a:off x="446455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6"/>
              <p:cNvSpPr/>
              <p:nvPr/>
            </p:nvSpPr>
            <p:spPr>
              <a:xfrm flipH="1" rot="10800000">
                <a:off x="467937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6"/>
              <p:cNvSpPr/>
              <p:nvPr/>
            </p:nvSpPr>
            <p:spPr>
              <a:xfrm flipH="1" rot="10800000">
                <a:off x="489419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6"/>
              <p:cNvSpPr/>
              <p:nvPr/>
            </p:nvSpPr>
            <p:spPr>
              <a:xfrm flipH="1" rot="10800000">
                <a:off x="510902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6"/>
              <p:cNvSpPr/>
              <p:nvPr/>
            </p:nvSpPr>
            <p:spPr>
              <a:xfrm flipH="1" rot="10800000">
                <a:off x="532384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6"/>
              <p:cNvSpPr/>
              <p:nvPr/>
            </p:nvSpPr>
            <p:spPr>
              <a:xfrm flipH="1" rot="10800000">
                <a:off x="553866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6"/>
              <p:cNvSpPr/>
              <p:nvPr/>
            </p:nvSpPr>
            <p:spPr>
              <a:xfrm flipH="1" rot="10800000">
                <a:off x="575349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6"/>
              <p:cNvSpPr/>
              <p:nvPr/>
            </p:nvSpPr>
            <p:spPr>
              <a:xfrm flipH="1" rot="10800000">
                <a:off x="596831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6"/>
              <p:cNvSpPr/>
              <p:nvPr/>
            </p:nvSpPr>
            <p:spPr>
              <a:xfrm flipH="1" rot="10800000">
                <a:off x="618313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6"/>
              <p:cNvSpPr/>
              <p:nvPr/>
            </p:nvSpPr>
            <p:spPr>
              <a:xfrm flipH="1" rot="10800000">
                <a:off x="639796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6"/>
              <p:cNvSpPr/>
              <p:nvPr/>
            </p:nvSpPr>
            <p:spPr>
              <a:xfrm flipH="1" rot="10800000">
                <a:off x="661278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6"/>
              <p:cNvSpPr/>
              <p:nvPr/>
            </p:nvSpPr>
            <p:spPr>
              <a:xfrm flipH="1" rot="10800000">
                <a:off x="682760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6"/>
              <p:cNvSpPr/>
              <p:nvPr/>
            </p:nvSpPr>
            <p:spPr>
              <a:xfrm flipH="1" rot="10800000">
                <a:off x="704243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6"/>
              <p:cNvSpPr/>
              <p:nvPr/>
            </p:nvSpPr>
            <p:spPr>
              <a:xfrm flipH="1" rot="10800000">
                <a:off x="725725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6"/>
              <p:cNvSpPr/>
              <p:nvPr/>
            </p:nvSpPr>
            <p:spPr>
              <a:xfrm flipH="1" rot="10800000">
                <a:off x="747207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6"/>
              <p:cNvSpPr/>
              <p:nvPr/>
            </p:nvSpPr>
            <p:spPr>
              <a:xfrm flipH="1" rot="10800000">
                <a:off x="768690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6"/>
              <p:cNvSpPr/>
              <p:nvPr/>
            </p:nvSpPr>
            <p:spPr>
              <a:xfrm flipH="1" rot="10800000">
                <a:off x="790172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6"/>
              <p:cNvSpPr/>
              <p:nvPr/>
            </p:nvSpPr>
            <p:spPr>
              <a:xfrm flipH="1" rot="10800000">
                <a:off x="8116546"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6"/>
              <p:cNvSpPr/>
              <p:nvPr/>
            </p:nvSpPr>
            <p:spPr>
              <a:xfrm flipH="1" rot="10800000">
                <a:off x="833137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6"/>
              <p:cNvSpPr/>
              <p:nvPr/>
            </p:nvSpPr>
            <p:spPr>
              <a:xfrm flipH="1" rot="10800000">
                <a:off x="854619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6"/>
              <p:cNvSpPr/>
              <p:nvPr/>
            </p:nvSpPr>
            <p:spPr>
              <a:xfrm flipH="1" rot="10800000">
                <a:off x="8761016"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6"/>
              <p:cNvSpPr/>
              <p:nvPr/>
            </p:nvSpPr>
            <p:spPr>
              <a:xfrm flipH="1" rot="10800000">
                <a:off x="897584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6"/>
              <p:cNvSpPr/>
              <p:nvPr/>
            </p:nvSpPr>
            <p:spPr>
              <a:xfrm flipH="1" rot="10800000">
                <a:off x="-46739"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6"/>
              <p:cNvSpPr/>
              <p:nvPr/>
            </p:nvSpPr>
            <p:spPr>
              <a:xfrm flipH="1" rot="10800000">
                <a:off x="16808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6"/>
              <p:cNvSpPr/>
              <p:nvPr/>
            </p:nvSpPr>
            <p:spPr>
              <a:xfrm flipH="1" rot="10800000">
                <a:off x="38290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6"/>
              <p:cNvSpPr/>
              <p:nvPr/>
            </p:nvSpPr>
            <p:spPr>
              <a:xfrm flipH="1" rot="10800000">
                <a:off x="59773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6"/>
              <p:cNvSpPr/>
              <p:nvPr/>
            </p:nvSpPr>
            <p:spPr>
              <a:xfrm flipH="1" rot="10800000">
                <a:off x="81255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6"/>
              <p:cNvSpPr/>
              <p:nvPr/>
            </p:nvSpPr>
            <p:spPr>
              <a:xfrm flipH="1" rot="10800000">
                <a:off x="102737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6"/>
              <p:cNvSpPr/>
              <p:nvPr/>
            </p:nvSpPr>
            <p:spPr>
              <a:xfrm flipH="1" rot="10800000">
                <a:off x="124220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6"/>
              <p:cNvSpPr/>
              <p:nvPr/>
            </p:nvSpPr>
            <p:spPr>
              <a:xfrm flipH="1" rot="10800000">
                <a:off x="145702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6"/>
              <p:cNvSpPr/>
              <p:nvPr/>
            </p:nvSpPr>
            <p:spPr>
              <a:xfrm flipH="1" rot="10800000">
                <a:off x="167184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6"/>
              <p:cNvSpPr/>
              <p:nvPr/>
            </p:nvSpPr>
            <p:spPr>
              <a:xfrm flipH="1" rot="10800000">
                <a:off x="188667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6"/>
              <p:cNvSpPr/>
              <p:nvPr/>
            </p:nvSpPr>
            <p:spPr>
              <a:xfrm flipH="1" rot="10800000">
                <a:off x="210149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6"/>
              <p:cNvSpPr/>
              <p:nvPr/>
            </p:nvSpPr>
            <p:spPr>
              <a:xfrm flipH="1" rot="10800000">
                <a:off x="231631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6"/>
              <p:cNvSpPr/>
              <p:nvPr/>
            </p:nvSpPr>
            <p:spPr>
              <a:xfrm flipH="1" rot="10800000">
                <a:off x="253114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6"/>
              <p:cNvSpPr/>
              <p:nvPr/>
            </p:nvSpPr>
            <p:spPr>
              <a:xfrm flipH="1" rot="10800000">
                <a:off x="274596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6"/>
              <p:cNvSpPr/>
              <p:nvPr/>
            </p:nvSpPr>
            <p:spPr>
              <a:xfrm flipH="1" rot="10800000">
                <a:off x="296078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6"/>
              <p:cNvSpPr/>
              <p:nvPr/>
            </p:nvSpPr>
            <p:spPr>
              <a:xfrm flipH="1" rot="10800000">
                <a:off x="317561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6"/>
              <p:cNvSpPr/>
              <p:nvPr/>
            </p:nvSpPr>
            <p:spPr>
              <a:xfrm flipH="1" rot="10800000">
                <a:off x="339043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6"/>
              <p:cNvSpPr/>
              <p:nvPr/>
            </p:nvSpPr>
            <p:spPr>
              <a:xfrm flipH="1" rot="10800000">
                <a:off x="360525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6"/>
              <p:cNvSpPr/>
              <p:nvPr/>
            </p:nvSpPr>
            <p:spPr>
              <a:xfrm flipH="1" rot="10800000">
                <a:off x="382008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6"/>
              <p:cNvSpPr/>
              <p:nvPr/>
            </p:nvSpPr>
            <p:spPr>
              <a:xfrm flipH="1" rot="10800000">
                <a:off x="403490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6"/>
              <p:cNvSpPr/>
              <p:nvPr/>
            </p:nvSpPr>
            <p:spPr>
              <a:xfrm flipH="1" rot="10800000">
                <a:off x="424972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6"/>
              <p:cNvSpPr/>
              <p:nvPr/>
            </p:nvSpPr>
            <p:spPr>
              <a:xfrm flipH="1" rot="10800000">
                <a:off x="446455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6"/>
              <p:cNvSpPr/>
              <p:nvPr/>
            </p:nvSpPr>
            <p:spPr>
              <a:xfrm flipH="1" rot="10800000">
                <a:off x="467937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6"/>
              <p:cNvSpPr/>
              <p:nvPr/>
            </p:nvSpPr>
            <p:spPr>
              <a:xfrm flipH="1" rot="10800000">
                <a:off x="489419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6"/>
              <p:cNvSpPr/>
              <p:nvPr/>
            </p:nvSpPr>
            <p:spPr>
              <a:xfrm flipH="1" rot="10800000">
                <a:off x="510902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6"/>
              <p:cNvSpPr/>
              <p:nvPr/>
            </p:nvSpPr>
            <p:spPr>
              <a:xfrm flipH="1" rot="10800000">
                <a:off x="532384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6"/>
              <p:cNvSpPr/>
              <p:nvPr/>
            </p:nvSpPr>
            <p:spPr>
              <a:xfrm flipH="1" rot="10800000">
                <a:off x="553866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6"/>
              <p:cNvSpPr/>
              <p:nvPr/>
            </p:nvSpPr>
            <p:spPr>
              <a:xfrm flipH="1" rot="10800000">
                <a:off x="575349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6"/>
              <p:cNvSpPr/>
              <p:nvPr/>
            </p:nvSpPr>
            <p:spPr>
              <a:xfrm flipH="1" rot="10800000">
                <a:off x="596831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6"/>
              <p:cNvSpPr/>
              <p:nvPr/>
            </p:nvSpPr>
            <p:spPr>
              <a:xfrm flipH="1" rot="10800000">
                <a:off x="618313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6"/>
              <p:cNvSpPr/>
              <p:nvPr/>
            </p:nvSpPr>
            <p:spPr>
              <a:xfrm flipH="1" rot="10800000">
                <a:off x="639796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6"/>
              <p:cNvSpPr/>
              <p:nvPr/>
            </p:nvSpPr>
            <p:spPr>
              <a:xfrm flipH="1" rot="10800000">
                <a:off x="661278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6"/>
              <p:cNvSpPr/>
              <p:nvPr/>
            </p:nvSpPr>
            <p:spPr>
              <a:xfrm flipH="1" rot="10800000">
                <a:off x="682760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6"/>
              <p:cNvSpPr/>
              <p:nvPr/>
            </p:nvSpPr>
            <p:spPr>
              <a:xfrm flipH="1" rot="10800000">
                <a:off x="704243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6"/>
              <p:cNvSpPr/>
              <p:nvPr/>
            </p:nvSpPr>
            <p:spPr>
              <a:xfrm flipH="1" rot="10800000">
                <a:off x="725725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6"/>
              <p:cNvSpPr/>
              <p:nvPr/>
            </p:nvSpPr>
            <p:spPr>
              <a:xfrm flipH="1" rot="10800000">
                <a:off x="747207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6"/>
              <p:cNvSpPr/>
              <p:nvPr/>
            </p:nvSpPr>
            <p:spPr>
              <a:xfrm flipH="1" rot="10800000">
                <a:off x="768690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6"/>
              <p:cNvSpPr/>
              <p:nvPr/>
            </p:nvSpPr>
            <p:spPr>
              <a:xfrm flipH="1" rot="10800000">
                <a:off x="790172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6"/>
              <p:cNvSpPr/>
              <p:nvPr/>
            </p:nvSpPr>
            <p:spPr>
              <a:xfrm flipH="1" rot="10800000">
                <a:off x="8116546"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6"/>
              <p:cNvSpPr/>
              <p:nvPr/>
            </p:nvSpPr>
            <p:spPr>
              <a:xfrm flipH="1" rot="10800000">
                <a:off x="833137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6"/>
              <p:cNvSpPr/>
              <p:nvPr/>
            </p:nvSpPr>
            <p:spPr>
              <a:xfrm flipH="1" rot="10800000">
                <a:off x="854619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6"/>
              <p:cNvSpPr/>
              <p:nvPr/>
            </p:nvSpPr>
            <p:spPr>
              <a:xfrm flipH="1" rot="10800000">
                <a:off x="8761016"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6"/>
              <p:cNvSpPr/>
              <p:nvPr/>
            </p:nvSpPr>
            <p:spPr>
              <a:xfrm flipH="1" rot="10800000">
                <a:off x="897584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6"/>
              <p:cNvSpPr/>
              <p:nvPr/>
            </p:nvSpPr>
            <p:spPr>
              <a:xfrm flipH="1" rot="10800000">
                <a:off x="-46739"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6"/>
              <p:cNvSpPr/>
              <p:nvPr/>
            </p:nvSpPr>
            <p:spPr>
              <a:xfrm flipH="1" rot="10800000">
                <a:off x="16808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6"/>
              <p:cNvSpPr/>
              <p:nvPr/>
            </p:nvSpPr>
            <p:spPr>
              <a:xfrm flipH="1" rot="10800000">
                <a:off x="38290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6"/>
              <p:cNvSpPr/>
              <p:nvPr/>
            </p:nvSpPr>
            <p:spPr>
              <a:xfrm flipH="1" rot="10800000">
                <a:off x="59773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6"/>
              <p:cNvSpPr/>
              <p:nvPr/>
            </p:nvSpPr>
            <p:spPr>
              <a:xfrm flipH="1" rot="10800000">
                <a:off x="81255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6"/>
              <p:cNvSpPr/>
              <p:nvPr/>
            </p:nvSpPr>
            <p:spPr>
              <a:xfrm flipH="1" rot="10800000">
                <a:off x="102737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6"/>
              <p:cNvSpPr/>
              <p:nvPr/>
            </p:nvSpPr>
            <p:spPr>
              <a:xfrm flipH="1" rot="10800000">
                <a:off x="124220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6"/>
              <p:cNvSpPr/>
              <p:nvPr/>
            </p:nvSpPr>
            <p:spPr>
              <a:xfrm flipH="1" rot="10800000">
                <a:off x="145702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6"/>
              <p:cNvSpPr/>
              <p:nvPr/>
            </p:nvSpPr>
            <p:spPr>
              <a:xfrm flipH="1" rot="10800000">
                <a:off x="167184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6"/>
              <p:cNvSpPr/>
              <p:nvPr/>
            </p:nvSpPr>
            <p:spPr>
              <a:xfrm flipH="1" rot="10800000">
                <a:off x="188667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6"/>
              <p:cNvSpPr/>
              <p:nvPr/>
            </p:nvSpPr>
            <p:spPr>
              <a:xfrm flipH="1" rot="10800000">
                <a:off x="210149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6"/>
              <p:cNvSpPr/>
              <p:nvPr/>
            </p:nvSpPr>
            <p:spPr>
              <a:xfrm flipH="1" rot="10800000">
                <a:off x="231631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6"/>
              <p:cNvSpPr/>
              <p:nvPr/>
            </p:nvSpPr>
            <p:spPr>
              <a:xfrm flipH="1" rot="10800000">
                <a:off x="253114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6"/>
              <p:cNvSpPr/>
              <p:nvPr/>
            </p:nvSpPr>
            <p:spPr>
              <a:xfrm flipH="1" rot="10800000">
                <a:off x="274596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6"/>
              <p:cNvSpPr/>
              <p:nvPr/>
            </p:nvSpPr>
            <p:spPr>
              <a:xfrm flipH="1" rot="10800000">
                <a:off x="296078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6"/>
              <p:cNvSpPr/>
              <p:nvPr/>
            </p:nvSpPr>
            <p:spPr>
              <a:xfrm flipH="1" rot="10800000">
                <a:off x="317561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6"/>
              <p:cNvSpPr/>
              <p:nvPr/>
            </p:nvSpPr>
            <p:spPr>
              <a:xfrm flipH="1" rot="10800000">
                <a:off x="339043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6"/>
              <p:cNvSpPr/>
              <p:nvPr/>
            </p:nvSpPr>
            <p:spPr>
              <a:xfrm flipH="1" rot="10800000">
                <a:off x="360525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6"/>
              <p:cNvSpPr/>
              <p:nvPr/>
            </p:nvSpPr>
            <p:spPr>
              <a:xfrm flipH="1" rot="10800000">
                <a:off x="382008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6"/>
              <p:cNvSpPr/>
              <p:nvPr/>
            </p:nvSpPr>
            <p:spPr>
              <a:xfrm flipH="1" rot="10800000">
                <a:off x="403490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6"/>
              <p:cNvSpPr/>
              <p:nvPr/>
            </p:nvSpPr>
            <p:spPr>
              <a:xfrm flipH="1" rot="10800000">
                <a:off x="424972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6"/>
              <p:cNvSpPr/>
              <p:nvPr/>
            </p:nvSpPr>
            <p:spPr>
              <a:xfrm flipH="1" rot="10800000">
                <a:off x="446455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6"/>
              <p:cNvSpPr/>
              <p:nvPr/>
            </p:nvSpPr>
            <p:spPr>
              <a:xfrm flipH="1" rot="10800000">
                <a:off x="467937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6"/>
              <p:cNvSpPr/>
              <p:nvPr/>
            </p:nvSpPr>
            <p:spPr>
              <a:xfrm flipH="1" rot="10800000">
                <a:off x="489419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6"/>
              <p:cNvSpPr/>
              <p:nvPr/>
            </p:nvSpPr>
            <p:spPr>
              <a:xfrm flipH="1" rot="10800000">
                <a:off x="510902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6"/>
              <p:cNvSpPr/>
              <p:nvPr/>
            </p:nvSpPr>
            <p:spPr>
              <a:xfrm flipH="1" rot="10800000">
                <a:off x="532384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6"/>
              <p:cNvSpPr/>
              <p:nvPr/>
            </p:nvSpPr>
            <p:spPr>
              <a:xfrm flipH="1" rot="10800000">
                <a:off x="553866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6"/>
              <p:cNvSpPr/>
              <p:nvPr/>
            </p:nvSpPr>
            <p:spPr>
              <a:xfrm flipH="1" rot="10800000">
                <a:off x="575349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6"/>
              <p:cNvSpPr/>
              <p:nvPr/>
            </p:nvSpPr>
            <p:spPr>
              <a:xfrm flipH="1" rot="10800000">
                <a:off x="596831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6"/>
              <p:cNvSpPr/>
              <p:nvPr/>
            </p:nvSpPr>
            <p:spPr>
              <a:xfrm flipH="1" rot="10800000">
                <a:off x="618313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6"/>
              <p:cNvSpPr/>
              <p:nvPr/>
            </p:nvSpPr>
            <p:spPr>
              <a:xfrm flipH="1" rot="10800000">
                <a:off x="639796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6"/>
              <p:cNvSpPr/>
              <p:nvPr/>
            </p:nvSpPr>
            <p:spPr>
              <a:xfrm flipH="1" rot="10800000">
                <a:off x="661278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6"/>
              <p:cNvSpPr/>
              <p:nvPr/>
            </p:nvSpPr>
            <p:spPr>
              <a:xfrm flipH="1" rot="10800000">
                <a:off x="682760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6"/>
              <p:cNvSpPr/>
              <p:nvPr/>
            </p:nvSpPr>
            <p:spPr>
              <a:xfrm flipH="1" rot="10800000">
                <a:off x="704243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6"/>
              <p:cNvSpPr/>
              <p:nvPr/>
            </p:nvSpPr>
            <p:spPr>
              <a:xfrm flipH="1" rot="10800000">
                <a:off x="725725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6"/>
              <p:cNvSpPr/>
              <p:nvPr/>
            </p:nvSpPr>
            <p:spPr>
              <a:xfrm flipH="1" rot="10800000">
                <a:off x="747207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6"/>
              <p:cNvSpPr/>
              <p:nvPr/>
            </p:nvSpPr>
            <p:spPr>
              <a:xfrm flipH="1" rot="10800000">
                <a:off x="768690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6"/>
              <p:cNvSpPr/>
              <p:nvPr/>
            </p:nvSpPr>
            <p:spPr>
              <a:xfrm flipH="1" rot="10800000">
                <a:off x="790172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6"/>
              <p:cNvSpPr/>
              <p:nvPr/>
            </p:nvSpPr>
            <p:spPr>
              <a:xfrm flipH="1" rot="10800000">
                <a:off x="8116546"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6"/>
              <p:cNvSpPr/>
              <p:nvPr/>
            </p:nvSpPr>
            <p:spPr>
              <a:xfrm flipH="1" rot="10800000">
                <a:off x="833137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6"/>
              <p:cNvSpPr/>
              <p:nvPr/>
            </p:nvSpPr>
            <p:spPr>
              <a:xfrm flipH="1" rot="10800000">
                <a:off x="854619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6"/>
              <p:cNvSpPr/>
              <p:nvPr/>
            </p:nvSpPr>
            <p:spPr>
              <a:xfrm flipH="1" rot="10800000">
                <a:off x="8761016"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6"/>
              <p:cNvSpPr/>
              <p:nvPr/>
            </p:nvSpPr>
            <p:spPr>
              <a:xfrm flipH="1" rot="10800000">
                <a:off x="897584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6"/>
              <p:cNvSpPr/>
              <p:nvPr/>
            </p:nvSpPr>
            <p:spPr>
              <a:xfrm flipH="1" rot="10800000">
                <a:off x="-46739"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6"/>
              <p:cNvSpPr/>
              <p:nvPr/>
            </p:nvSpPr>
            <p:spPr>
              <a:xfrm flipH="1" rot="10800000">
                <a:off x="16808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6"/>
              <p:cNvSpPr/>
              <p:nvPr/>
            </p:nvSpPr>
            <p:spPr>
              <a:xfrm flipH="1" rot="10800000">
                <a:off x="38290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6"/>
              <p:cNvSpPr/>
              <p:nvPr/>
            </p:nvSpPr>
            <p:spPr>
              <a:xfrm flipH="1" rot="10800000">
                <a:off x="59773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6"/>
              <p:cNvSpPr/>
              <p:nvPr/>
            </p:nvSpPr>
            <p:spPr>
              <a:xfrm flipH="1" rot="10800000">
                <a:off x="81255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6"/>
              <p:cNvSpPr/>
              <p:nvPr/>
            </p:nvSpPr>
            <p:spPr>
              <a:xfrm flipH="1" rot="10800000">
                <a:off x="102737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6"/>
              <p:cNvSpPr/>
              <p:nvPr/>
            </p:nvSpPr>
            <p:spPr>
              <a:xfrm flipH="1" rot="10800000">
                <a:off x="124220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6"/>
              <p:cNvSpPr/>
              <p:nvPr/>
            </p:nvSpPr>
            <p:spPr>
              <a:xfrm flipH="1" rot="10800000">
                <a:off x="145702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6"/>
              <p:cNvSpPr/>
              <p:nvPr/>
            </p:nvSpPr>
            <p:spPr>
              <a:xfrm flipH="1" rot="10800000">
                <a:off x="167184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6"/>
              <p:cNvSpPr/>
              <p:nvPr/>
            </p:nvSpPr>
            <p:spPr>
              <a:xfrm flipH="1" rot="10800000">
                <a:off x="188667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6"/>
              <p:cNvSpPr/>
              <p:nvPr/>
            </p:nvSpPr>
            <p:spPr>
              <a:xfrm flipH="1" rot="10800000">
                <a:off x="210149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6"/>
              <p:cNvSpPr/>
              <p:nvPr/>
            </p:nvSpPr>
            <p:spPr>
              <a:xfrm flipH="1" rot="10800000">
                <a:off x="231631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6"/>
              <p:cNvSpPr/>
              <p:nvPr/>
            </p:nvSpPr>
            <p:spPr>
              <a:xfrm flipH="1" rot="10800000">
                <a:off x="253114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6"/>
              <p:cNvSpPr/>
              <p:nvPr/>
            </p:nvSpPr>
            <p:spPr>
              <a:xfrm flipH="1" rot="10800000">
                <a:off x="274596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6"/>
              <p:cNvSpPr/>
              <p:nvPr/>
            </p:nvSpPr>
            <p:spPr>
              <a:xfrm flipH="1" rot="10800000">
                <a:off x="296078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6"/>
              <p:cNvSpPr/>
              <p:nvPr/>
            </p:nvSpPr>
            <p:spPr>
              <a:xfrm flipH="1" rot="10800000">
                <a:off x="317561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6"/>
              <p:cNvSpPr/>
              <p:nvPr/>
            </p:nvSpPr>
            <p:spPr>
              <a:xfrm flipH="1" rot="10800000">
                <a:off x="339043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6"/>
              <p:cNvSpPr/>
              <p:nvPr/>
            </p:nvSpPr>
            <p:spPr>
              <a:xfrm flipH="1" rot="10800000">
                <a:off x="360525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6"/>
              <p:cNvSpPr/>
              <p:nvPr/>
            </p:nvSpPr>
            <p:spPr>
              <a:xfrm flipH="1" rot="10800000">
                <a:off x="382008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6"/>
              <p:cNvSpPr/>
              <p:nvPr/>
            </p:nvSpPr>
            <p:spPr>
              <a:xfrm flipH="1" rot="10800000">
                <a:off x="403490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6"/>
              <p:cNvSpPr/>
              <p:nvPr/>
            </p:nvSpPr>
            <p:spPr>
              <a:xfrm flipH="1" rot="10800000">
                <a:off x="424972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6"/>
              <p:cNvSpPr/>
              <p:nvPr/>
            </p:nvSpPr>
            <p:spPr>
              <a:xfrm flipH="1" rot="10800000">
                <a:off x="446455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6"/>
              <p:cNvSpPr/>
              <p:nvPr/>
            </p:nvSpPr>
            <p:spPr>
              <a:xfrm flipH="1" rot="10800000">
                <a:off x="467937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6"/>
              <p:cNvSpPr/>
              <p:nvPr/>
            </p:nvSpPr>
            <p:spPr>
              <a:xfrm flipH="1" rot="10800000">
                <a:off x="489419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6"/>
              <p:cNvSpPr/>
              <p:nvPr/>
            </p:nvSpPr>
            <p:spPr>
              <a:xfrm flipH="1" rot="10800000">
                <a:off x="510902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6"/>
              <p:cNvSpPr/>
              <p:nvPr/>
            </p:nvSpPr>
            <p:spPr>
              <a:xfrm flipH="1" rot="10800000">
                <a:off x="532384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6"/>
              <p:cNvSpPr/>
              <p:nvPr/>
            </p:nvSpPr>
            <p:spPr>
              <a:xfrm flipH="1" rot="10800000">
                <a:off x="553866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6"/>
              <p:cNvSpPr/>
              <p:nvPr/>
            </p:nvSpPr>
            <p:spPr>
              <a:xfrm flipH="1" rot="10800000">
                <a:off x="575349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6"/>
              <p:cNvSpPr/>
              <p:nvPr/>
            </p:nvSpPr>
            <p:spPr>
              <a:xfrm flipH="1" rot="10800000">
                <a:off x="596831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6"/>
              <p:cNvSpPr/>
              <p:nvPr/>
            </p:nvSpPr>
            <p:spPr>
              <a:xfrm flipH="1" rot="10800000">
                <a:off x="618313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6"/>
              <p:cNvSpPr/>
              <p:nvPr/>
            </p:nvSpPr>
            <p:spPr>
              <a:xfrm flipH="1" rot="10800000">
                <a:off x="639796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6"/>
              <p:cNvSpPr/>
              <p:nvPr/>
            </p:nvSpPr>
            <p:spPr>
              <a:xfrm flipH="1" rot="10800000">
                <a:off x="661278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6"/>
              <p:cNvSpPr/>
              <p:nvPr/>
            </p:nvSpPr>
            <p:spPr>
              <a:xfrm flipH="1" rot="10800000">
                <a:off x="682760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6"/>
              <p:cNvSpPr/>
              <p:nvPr/>
            </p:nvSpPr>
            <p:spPr>
              <a:xfrm flipH="1" rot="10800000">
                <a:off x="704243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6"/>
              <p:cNvSpPr/>
              <p:nvPr/>
            </p:nvSpPr>
            <p:spPr>
              <a:xfrm flipH="1" rot="10800000">
                <a:off x="725725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6"/>
              <p:cNvSpPr/>
              <p:nvPr/>
            </p:nvSpPr>
            <p:spPr>
              <a:xfrm flipH="1" rot="10800000">
                <a:off x="747207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6"/>
              <p:cNvSpPr/>
              <p:nvPr/>
            </p:nvSpPr>
            <p:spPr>
              <a:xfrm flipH="1" rot="10800000">
                <a:off x="768690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6"/>
              <p:cNvSpPr/>
              <p:nvPr/>
            </p:nvSpPr>
            <p:spPr>
              <a:xfrm flipH="1" rot="10800000">
                <a:off x="790172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6"/>
              <p:cNvSpPr/>
              <p:nvPr/>
            </p:nvSpPr>
            <p:spPr>
              <a:xfrm flipH="1" rot="10800000">
                <a:off x="8116546"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6"/>
              <p:cNvSpPr/>
              <p:nvPr/>
            </p:nvSpPr>
            <p:spPr>
              <a:xfrm flipH="1" rot="10800000">
                <a:off x="833137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6"/>
              <p:cNvSpPr/>
              <p:nvPr/>
            </p:nvSpPr>
            <p:spPr>
              <a:xfrm flipH="1" rot="10800000">
                <a:off x="854619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6"/>
              <p:cNvSpPr/>
              <p:nvPr/>
            </p:nvSpPr>
            <p:spPr>
              <a:xfrm flipH="1" rot="10800000">
                <a:off x="8761016"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6"/>
              <p:cNvSpPr/>
              <p:nvPr/>
            </p:nvSpPr>
            <p:spPr>
              <a:xfrm flipH="1" rot="10800000">
                <a:off x="897584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6"/>
              <p:cNvSpPr/>
              <p:nvPr/>
            </p:nvSpPr>
            <p:spPr>
              <a:xfrm flipH="1" rot="10800000">
                <a:off x="-46739"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6"/>
              <p:cNvSpPr/>
              <p:nvPr/>
            </p:nvSpPr>
            <p:spPr>
              <a:xfrm flipH="1" rot="10800000">
                <a:off x="16808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6"/>
              <p:cNvSpPr/>
              <p:nvPr/>
            </p:nvSpPr>
            <p:spPr>
              <a:xfrm flipH="1" rot="10800000">
                <a:off x="38290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6"/>
              <p:cNvSpPr/>
              <p:nvPr/>
            </p:nvSpPr>
            <p:spPr>
              <a:xfrm flipH="1" rot="10800000">
                <a:off x="59773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6"/>
              <p:cNvSpPr/>
              <p:nvPr/>
            </p:nvSpPr>
            <p:spPr>
              <a:xfrm flipH="1" rot="10800000">
                <a:off x="81255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6"/>
              <p:cNvSpPr/>
              <p:nvPr/>
            </p:nvSpPr>
            <p:spPr>
              <a:xfrm flipH="1" rot="10800000">
                <a:off x="102737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6"/>
              <p:cNvSpPr/>
              <p:nvPr/>
            </p:nvSpPr>
            <p:spPr>
              <a:xfrm flipH="1" rot="10800000">
                <a:off x="124220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6"/>
              <p:cNvSpPr/>
              <p:nvPr/>
            </p:nvSpPr>
            <p:spPr>
              <a:xfrm flipH="1" rot="10800000">
                <a:off x="145702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6"/>
              <p:cNvSpPr/>
              <p:nvPr/>
            </p:nvSpPr>
            <p:spPr>
              <a:xfrm flipH="1" rot="10800000">
                <a:off x="167184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6"/>
              <p:cNvSpPr/>
              <p:nvPr/>
            </p:nvSpPr>
            <p:spPr>
              <a:xfrm flipH="1" rot="10800000">
                <a:off x="188667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6"/>
              <p:cNvSpPr/>
              <p:nvPr/>
            </p:nvSpPr>
            <p:spPr>
              <a:xfrm flipH="1" rot="10800000">
                <a:off x="210149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6"/>
              <p:cNvSpPr/>
              <p:nvPr/>
            </p:nvSpPr>
            <p:spPr>
              <a:xfrm flipH="1" rot="10800000">
                <a:off x="231631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6"/>
              <p:cNvSpPr/>
              <p:nvPr/>
            </p:nvSpPr>
            <p:spPr>
              <a:xfrm flipH="1" rot="10800000">
                <a:off x="253114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6"/>
              <p:cNvSpPr/>
              <p:nvPr/>
            </p:nvSpPr>
            <p:spPr>
              <a:xfrm flipH="1" rot="10800000">
                <a:off x="274596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6"/>
              <p:cNvSpPr/>
              <p:nvPr/>
            </p:nvSpPr>
            <p:spPr>
              <a:xfrm flipH="1" rot="10800000">
                <a:off x="296078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6"/>
              <p:cNvSpPr/>
              <p:nvPr/>
            </p:nvSpPr>
            <p:spPr>
              <a:xfrm flipH="1" rot="10800000">
                <a:off x="317561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6"/>
              <p:cNvSpPr/>
              <p:nvPr/>
            </p:nvSpPr>
            <p:spPr>
              <a:xfrm flipH="1" rot="10800000">
                <a:off x="339043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6"/>
              <p:cNvSpPr/>
              <p:nvPr/>
            </p:nvSpPr>
            <p:spPr>
              <a:xfrm flipH="1" rot="10800000">
                <a:off x="360525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6"/>
              <p:cNvSpPr/>
              <p:nvPr/>
            </p:nvSpPr>
            <p:spPr>
              <a:xfrm flipH="1" rot="10800000">
                <a:off x="382008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6"/>
              <p:cNvSpPr/>
              <p:nvPr/>
            </p:nvSpPr>
            <p:spPr>
              <a:xfrm flipH="1" rot="10800000">
                <a:off x="403490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6"/>
              <p:cNvSpPr/>
              <p:nvPr/>
            </p:nvSpPr>
            <p:spPr>
              <a:xfrm flipH="1" rot="10800000">
                <a:off x="424972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6"/>
              <p:cNvSpPr/>
              <p:nvPr/>
            </p:nvSpPr>
            <p:spPr>
              <a:xfrm flipH="1" rot="10800000">
                <a:off x="446455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6"/>
              <p:cNvSpPr/>
              <p:nvPr/>
            </p:nvSpPr>
            <p:spPr>
              <a:xfrm flipH="1" rot="10800000">
                <a:off x="467937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6"/>
              <p:cNvSpPr/>
              <p:nvPr/>
            </p:nvSpPr>
            <p:spPr>
              <a:xfrm flipH="1" rot="10800000">
                <a:off x="489419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6"/>
              <p:cNvSpPr/>
              <p:nvPr/>
            </p:nvSpPr>
            <p:spPr>
              <a:xfrm flipH="1" rot="10800000">
                <a:off x="510902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6"/>
              <p:cNvSpPr/>
              <p:nvPr/>
            </p:nvSpPr>
            <p:spPr>
              <a:xfrm flipH="1" rot="10800000">
                <a:off x="532384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6"/>
              <p:cNvSpPr/>
              <p:nvPr/>
            </p:nvSpPr>
            <p:spPr>
              <a:xfrm flipH="1" rot="10800000">
                <a:off x="553866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6"/>
              <p:cNvSpPr/>
              <p:nvPr/>
            </p:nvSpPr>
            <p:spPr>
              <a:xfrm flipH="1" rot="10800000">
                <a:off x="575349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6"/>
              <p:cNvSpPr/>
              <p:nvPr/>
            </p:nvSpPr>
            <p:spPr>
              <a:xfrm flipH="1" rot="10800000">
                <a:off x="596831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6"/>
              <p:cNvSpPr/>
              <p:nvPr/>
            </p:nvSpPr>
            <p:spPr>
              <a:xfrm flipH="1" rot="10800000">
                <a:off x="618313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6"/>
              <p:cNvSpPr/>
              <p:nvPr/>
            </p:nvSpPr>
            <p:spPr>
              <a:xfrm flipH="1" rot="10800000">
                <a:off x="639796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6"/>
              <p:cNvSpPr/>
              <p:nvPr/>
            </p:nvSpPr>
            <p:spPr>
              <a:xfrm flipH="1" rot="10800000">
                <a:off x="661278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6"/>
              <p:cNvSpPr/>
              <p:nvPr/>
            </p:nvSpPr>
            <p:spPr>
              <a:xfrm flipH="1" rot="10800000">
                <a:off x="682760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6"/>
              <p:cNvSpPr/>
              <p:nvPr/>
            </p:nvSpPr>
            <p:spPr>
              <a:xfrm flipH="1" rot="10800000">
                <a:off x="704243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6"/>
              <p:cNvSpPr/>
              <p:nvPr/>
            </p:nvSpPr>
            <p:spPr>
              <a:xfrm flipH="1" rot="10800000">
                <a:off x="725725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6"/>
              <p:cNvSpPr/>
              <p:nvPr/>
            </p:nvSpPr>
            <p:spPr>
              <a:xfrm flipH="1" rot="10800000">
                <a:off x="747207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6"/>
              <p:cNvSpPr/>
              <p:nvPr/>
            </p:nvSpPr>
            <p:spPr>
              <a:xfrm flipH="1" rot="10800000">
                <a:off x="768690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6"/>
              <p:cNvSpPr/>
              <p:nvPr/>
            </p:nvSpPr>
            <p:spPr>
              <a:xfrm flipH="1" rot="10800000">
                <a:off x="790172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6"/>
              <p:cNvSpPr/>
              <p:nvPr/>
            </p:nvSpPr>
            <p:spPr>
              <a:xfrm flipH="1" rot="10800000">
                <a:off x="8116546"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6"/>
              <p:cNvSpPr/>
              <p:nvPr/>
            </p:nvSpPr>
            <p:spPr>
              <a:xfrm flipH="1" rot="10800000">
                <a:off x="833137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6"/>
              <p:cNvSpPr/>
              <p:nvPr/>
            </p:nvSpPr>
            <p:spPr>
              <a:xfrm flipH="1" rot="10800000">
                <a:off x="854619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6"/>
              <p:cNvSpPr/>
              <p:nvPr/>
            </p:nvSpPr>
            <p:spPr>
              <a:xfrm flipH="1" rot="10800000">
                <a:off x="8761016"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6"/>
              <p:cNvSpPr/>
              <p:nvPr/>
            </p:nvSpPr>
            <p:spPr>
              <a:xfrm flipH="1" rot="10800000">
                <a:off x="897584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6"/>
              <p:cNvSpPr/>
              <p:nvPr/>
            </p:nvSpPr>
            <p:spPr>
              <a:xfrm flipH="1" rot="10800000">
                <a:off x="-46739"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6"/>
              <p:cNvSpPr/>
              <p:nvPr/>
            </p:nvSpPr>
            <p:spPr>
              <a:xfrm flipH="1" rot="10800000">
                <a:off x="16808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6"/>
              <p:cNvSpPr/>
              <p:nvPr/>
            </p:nvSpPr>
            <p:spPr>
              <a:xfrm flipH="1" rot="10800000">
                <a:off x="38290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6"/>
              <p:cNvSpPr/>
              <p:nvPr/>
            </p:nvSpPr>
            <p:spPr>
              <a:xfrm flipH="1" rot="10800000">
                <a:off x="59773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6"/>
              <p:cNvSpPr/>
              <p:nvPr/>
            </p:nvSpPr>
            <p:spPr>
              <a:xfrm flipH="1" rot="10800000">
                <a:off x="81255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6"/>
              <p:cNvSpPr/>
              <p:nvPr/>
            </p:nvSpPr>
            <p:spPr>
              <a:xfrm flipH="1" rot="10800000">
                <a:off x="102737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6"/>
              <p:cNvSpPr/>
              <p:nvPr/>
            </p:nvSpPr>
            <p:spPr>
              <a:xfrm flipH="1" rot="10800000">
                <a:off x="124220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6"/>
              <p:cNvSpPr/>
              <p:nvPr/>
            </p:nvSpPr>
            <p:spPr>
              <a:xfrm flipH="1" rot="10800000">
                <a:off x="145702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6"/>
              <p:cNvSpPr/>
              <p:nvPr/>
            </p:nvSpPr>
            <p:spPr>
              <a:xfrm flipH="1" rot="10800000">
                <a:off x="167184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6"/>
              <p:cNvSpPr/>
              <p:nvPr/>
            </p:nvSpPr>
            <p:spPr>
              <a:xfrm flipH="1" rot="10800000">
                <a:off x="188667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6"/>
              <p:cNvSpPr/>
              <p:nvPr/>
            </p:nvSpPr>
            <p:spPr>
              <a:xfrm flipH="1" rot="10800000">
                <a:off x="210149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6"/>
              <p:cNvSpPr/>
              <p:nvPr/>
            </p:nvSpPr>
            <p:spPr>
              <a:xfrm flipH="1" rot="10800000">
                <a:off x="231631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6"/>
              <p:cNvSpPr/>
              <p:nvPr/>
            </p:nvSpPr>
            <p:spPr>
              <a:xfrm flipH="1" rot="10800000">
                <a:off x="253114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6"/>
              <p:cNvSpPr/>
              <p:nvPr/>
            </p:nvSpPr>
            <p:spPr>
              <a:xfrm flipH="1" rot="10800000">
                <a:off x="274596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6"/>
              <p:cNvSpPr/>
              <p:nvPr/>
            </p:nvSpPr>
            <p:spPr>
              <a:xfrm flipH="1" rot="10800000">
                <a:off x="296078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6"/>
              <p:cNvSpPr/>
              <p:nvPr/>
            </p:nvSpPr>
            <p:spPr>
              <a:xfrm flipH="1" rot="10800000">
                <a:off x="317561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6"/>
              <p:cNvSpPr/>
              <p:nvPr/>
            </p:nvSpPr>
            <p:spPr>
              <a:xfrm flipH="1" rot="10800000">
                <a:off x="339043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6"/>
              <p:cNvSpPr/>
              <p:nvPr/>
            </p:nvSpPr>
            <p:spPr>
              <a:xfrm flipH="1" rot="10800000">
                <a:off x="360525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6"/>
              <p:cNvSpPr/>
              <p:nvPr/>
            </p:nvSpPr>
            <p:spPr>
              <a:xfrm flipH="1" rot="10800000">
                <a:off x="382008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6"/>
              <p:cNvSpPr/>
              <p:nvPr/>
            </p:nvSpPr>
            <p:spPr>
              <a:xfrm flipH="1" rot="10800000">
                <a:off x="403490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6"/>
              <p:cNvSpPr/>
              <p:nvPr/>
            </p:nvSpPr>
            <p:spPr>
              <a:xfrm flipH="1" rot="10800000">
                <a:off x="424972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6"/>
              <p:cNvSpPr/>
              <p:nvPr/>
            </p:nvSpPr>
            <p:spPr>
              <a:xfrm flipH="1" rot="10800000">
                <a:off x="446455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6"/>
              <p:cNvSpPr/>
              <p:nvPr/>
            </p:nvSpPr>
            <p:spPr>
              <a:xfrm flipH="1" rot="10800000">
                <a:off x="467937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6"/>
              <p:cNvSpPr/>
              <p:nvPr/>
            </p:nvSpPr>
            <p:spPr>
              <a:xfrm flipH="1" rot="10800000">
                <a:off x="489419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6"/>
              <p:cNvSpPr/>
              <p:nvPr/>
            </p:nvSpPr>
            <p:spPr>
              <a:xfrm flipH="1" rot="10800000">
                <a:off x="510902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6"/>
              <p:cNvSpPr/>
              <p:nvPr/>
            </p:nvSpPr>
            <p:spPr>
              <a:xfrm flipH="1" rot="10800000">
                <a:off x="532384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6"/>
              <p:cNvSpPr/>
              <p:nvPr/>
            </p:nvSpPr>
            <p:spPr>
              <a:xfrm flipH="1" rot="10800000">
                <a:off x="553866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6"/>
              <p:cNvSpPr/>
              <p:nvPr/>
            </p:nvSpPr>
            <p:spPr>
              <a:xfrm flipH="1" rot="10800000">
                <a:off x="575349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6"/>
              <p:cNvSpPr/>
              <p:nvPr/>
            </p:nvSpPr>
            <p:spPr>
              <a:xfrm flipH="1" rot="10800000">
                <a:off x="596831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6"/>
              <p:cNvSpPr/>
              <p:nvPr/>
            </p:nvSpPr>
            <p:spPr>
              <a:xfrm flipH="1" rot="10800000">
                <a:off x="618313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6"/>
              <p:cNvSpPr/>
              <p:nvPr/>
            </p:nvSpPr>
            <p:spPr>
              <a:xfrm flipH="1" rot="10800000">
                <a:off x="639796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6"/>
              <p:cNvSpPr/>
              <p:nvPr/>
            </p:nvSpPr>
            <p:spPr>
              <a:xfrm flipH="1" rot="10800000">
                <a:off x="661278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6"/>
              <p:cNvSpPr/>
              <p:nvPr/>
            </p:nvSpPr>
            <p:spPr>
              <a:xfrm flipH="1" rot="10800000">
                <a:off x="682760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6"/>
              <p:cNvSpPr/>
              <p:nvPr/>
            </p:nvSpPr>
            <p:spPr>
              <a:xfrm flipH="1" rot="10800000">
                <a:off x="704243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6"/>
              <p:cNvSpPr/>
              <p:nvPr/>
            </p:nvSpPr>
            <p:spPr>
              <a:xfrm flipH="1" rot="10800000">
                <a:off x="725725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6"/>
              <p:cNvSpPr/>
              <p:nvPr/>
            </p:nvSpPr>
            <p:spPr>
              <a:xfrm flipH="1" rot="10800000">
                <a:off x="747207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6"/>
              <p:cNvSpPr/>
              <p:nvPr/>
            </p:nvSpPr>
            <p:spPr>
              <a:xfrm flipH="1" rot="10800000">
                <a:off x="768690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6"/>
              <p:cNvSpPr/>
              <p:nvPr/>
            </p:nvSpPr>
            <p:spPr>
              <a:xfrm flipH="1" rot="10800000">
                <a:off x="790172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6"/>
              <p:cNvSpPr/>
              <p:nvPr/>
            </p:nvSpPr>
            <p:spPr>
              <a:xfrm flipH="1" rot="10800000">
                <a:off x="8116546"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6"/>
              <p:cNvSpPr/>
              <p:nvPr/>
            </p:nvSpPr>
            <p:spPr>
              <a:xfrm flipH="1" rot="10800000">
                <a:off x="833137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6"/>
              <p:cNvSpPr/>
              <p:nvPr/>
            </p:nvSpPr>
            <p:spPr>
              <a:xfrm flipH="1" rot="10800000">
                <a:off x="854619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6"/>
              <p:cNvSpPr/>
              <p:nvPr/>
            </p:nvSpPr>
            <p:spPr>
              <a:xfrm flipH="1" rot="10800000">
                <a:off x="8761016"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6"/>
              <p:cNvSpPr/>
              <p:nvPr/>
            </p:nvSpPr>
            <p:spPr>
              <a:xfrm flipH="1" rot="10800000">
                <a:off x="897584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6"/>
              <p:cNvSpPr/>
              <p:nvPr/>
            </p:nvSpPr>
            <p:spPr>
              <a:xfrm flipH="1" rot="10800000">
                <a:off x="-46739"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6"/>
              <p:cNvSpPr/>
              <p:nvPr/>
            </p:nvSpPr>
            <p:spPr>
              <a:xfrm flipH="1" rot="10800000">
                <a:off x="16808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6"/>
              <p:cNvSpPr/>
              <p:nvPr/>
            </p:nvSpPr>
            <p:spPr>
              <a:xfrm flipH="1" rot="10800000">
                <a:off x="38290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6"/>
              <p:cNvSpPr/>
              <p:nvPr/>
            </p:nvSpPr>
            <p:spPr>
              <a:xfrm flipH="1" rot="10800000">
                <a:off x="59773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6"/>
              <p:cNvSpPr/>
              <p:nvPr/>
            </p:nvSpPr>
            <p:spPr>
              <a:xfrm flipH="1" rot="10800000">
                <a:off x="81255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6"/>
              <p:cNvSpPr/>
              <p:nvPr/>
            </p:nvSpPr>
            <p:spPr>
              <a:xfrm flipH="1" rot="10800000">
                <a:off x="102737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6"/>
              <p:cNvSpPr/>
              <p:nvPr/>
            </p:nvSpPr>
            <p:spPr>
              <a:xfrm flipH="1" rot="10800000">
                <a:off x="124220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6"/>
              <p:cNvSpPr/>
              <p:nvPr/>
            </p:nvSpPr>
            <p:spPr>
              <a:xfrm flipH="1" rot="10800000">
                <a:off x="145702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6"/>
              <p:cNvSpPr/>
              <p:nvPr/>
            </p:nvSpPr>
            <p:spPr>
              <a:xfrm flipH="1" rot="10800000">
                <a:off x="167184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6"/>
              <p:cNvSpPr/>
              <p:nvPr/>
            </p:nvSpPr>
            <p:spPr>
              <a:xfrm flipH="1" rot="10800000">
                <a:off x="188667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6"/>
              <p:cNvSpPr/>
              <p:nvPr/>
            </p:nvSpPr>
            <p:spPr>
              <a:xfrm flipH="1" rot="10800000">
                <a:off x="210149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6"/>
              <p:cNvSpPr/>
              <p:nvPr/>
            </p:nvSpPr>
            <p:spPr>
              <a:xfrm flipH="1" rot="10800000">
                <a:off x="231631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6"/>
              <p:cNvSpPr/>
              <p:nvPr/>
            </p:nvSpPr>
            <p:spPr>
              <a:xfrm flipH="1" rot="10800000">
                <a:off x="253114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6"/>
              <p:cNvSpPr/>
              <p:nvPr/>
            </p:nvSpPr>
            <p:spPr>
              <a:xfrm flipH="1" rot="10800000">
                <a:off x="274596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6"/>
              <p:cNvSpPr/>
              <p:nvPr/>
            </p:nvSpPr>
            <p:spPr>
              <a:xfrm flipH="1" rot="10800000">
                <a:off x="296078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6"/>
              <p:cNvSpPr/>
              <p:nvPr/>
            </p:nvSpPr>
            <p:spPr>
              <a:xfrm flipH="1" rot="10800000">
                <a:off x="317561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6"/>
              <p:cNvSpPr/>
              <p:nvPr/>
            </p:nvSpPr>
            <p:spPr>
              <a:xfrm flipH="1" rot="10800000">
                <a:off x="339043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6"/>
              <p:cNvSpPr/>
              <p:nvPr/>
            </p:nvSpPr>
            <p:spPr>
              <a:xfrm flipH="1" rot="10800000">
                <a:off x="360525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6"/>
              <p:cNvSpPr/>
              <p:nvPr/>
            </p:nvSpPr>
            <p:spPr>
              <a:xfrm flipH="1" rot="10800000">
                <a:off x="382008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6"/>
              <p:cNvSpPr/>
              <p:nvPr/>
            </p:nvSpPr>
            <p:spPr>
              <a:xfrm flipH="1" rot="10800000">
                <a:off x="403490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6"/>
              <p:cNvSpPr/>
              <p:nvPr/>
            </p:nvSpPr>
            <p:spPr>
              <a:xfrm flipH="1" rot="10800000">
                <a:off x="424972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6"/>
              <p:cNvSpPr/>
              <p:nvPr/>
            </p:nvSpPr>
            <p:spPr>
              <a:xfrm flipH="1" rot="10800000">
                <a:off x="446455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6"/>
              <p:cNvSpPr/>
              <p:nvPr/>
            </p:nvSpPr>
            <p:spPr>
              <a:xfrm flipH="1" rot="10800000">
                <a:off x="467937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6"/>
              <p:cNvSpPr/>
              <p:nvPr/>
            </p:nvSpPr>
            <p:spPr>
              <a:xfrm flipH="1" rot="10800000">
                <a:off x="489419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6"/>
              <p:cNvSpPr/>
              <p:nvPr/>
            </p:nvSpPr>
            <p:spPr>
              <a:xfrm flipH="1" rot="10800000">
                <a:off x="510902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6"/>
              <p:cNvSpPr/>
              <p:nvPr/>
            </p:nvSpPr>
            <p:spPr>
              <a:xfrm flipH="1" rot="10800000">
                <a:off x="532384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6"/>
              <p:cNvSpPr/>
              <p:nvPr/>
            </p:nvSpPr>
            <p:spPr>
              <a:xfrm flipH="1" rot="10800000">
                <a:off x="553866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6"/>
              <p:cNvSpPr/>
              <p:nvPr/>
            </p:nvSpPr>
            <p:spPr>
              <a:xfrm flipH="1" rot="10800000">
                <a:off x="575349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6"/>
              <p:cNvSpPr/>
              <p:nvPr/>
            </p:nvSpPr>
            <p:spPr>
              <a:xfrm flipH="1" rot="10800000">
                <a:off x="596831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6"/>
              <p:cNvSpPr/>
              <p:nvPr/>
            </p:nvSpPr>
            <p:spPr>
              <a:xfrm flipH="1" rot="10800000">
                <a:off x="618313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6"/>
              <p:cNvSpPr/>
              <p:nvPr/>
            </p:nvSpPr>
            <p:spPr>
              <a:xfrm flipH="1" rot="10800000">
                <a:off x="639796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6"/>
              <p:cNvSpPr/>
              <p:nvPr/>
            </p:nvSpPr>
            <p:spPr>
              <a:xfrm flipH="1" rot="10800000">
                <a:off x="661278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6"/>
              <p:cNvSpPr/>
              <p:nvPr/>
            </p:nvSpPr>
            <p:spPr>
              <a:xfrm flipH="1" rot="10800000">
                <a:off x="682760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6"/>
              <p:cNvSpPr/>
              <p:nvPr/>
            </p:nvSpPr>
            <p:spPr>
              <a:xfrm flipH="1" rot="10800000">
                <a:off x="704243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6"/>
              <p:cNvSpPr/>
              <p:nvPr/>
            </p:nvSpPr>
            <p:spPr>
              <a:xfrm flipH="1" rot="10800000">
                <a:off x="725725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6"/>
              <p:cNvSpPr/>
              <p:nvPr/>
            </p:nvSpPr>
            <p:spPr>
              <a:xfrm flipH="1" rot="10800000">
                <a:off x="747207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6"/>
              <p:cNvSpPr/>
              <p:nvPr/>
            </p:nvSpPr>
            <p:spPr>
              <a:xfrm flipH="1" rot="10800000">
                <a:off x="768690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6"/>
              <p:cNvSpPr/>
              <p:nvPr/>
            </p:nvSpPr>
            <p:spPr>
              <a:xfrm flipH="1" rot="10800000">
                <a:off x="790172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6"/>
              <p:cNvSpPr/>
              <p:nvPr/>
            </p:nvSpPr>
            <p:spPr>
              <a:xfrm flipH="1" rot="10800000">
                <a:off x="8116546"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6"/>
              <p:cNvSpPr/>
              <p:nvPr/>
            </p:nvSpPr>
            <p:spPr>
              <a:xfrm flipH="1" rot="10800000">
                <a:off x="833137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6"/>
              <p:cNvSpPr/>
              <p:nvPr/>
            </p:nvSpPr>
            <p:spPr>
              <a:xfrm flipH="1" rot="10800000">
                <a:off x="854619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6"/>
              <p:cNvSpPr/>
              <p:nvPr/>
            </p:nvSpPr>
            <p:spPr>
              <a:xfrm flipH="1" rot="10800000">
                <a:off x="8761016"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6"/>
              <p:cNvSpPr/>
              <p:nvPr/>
            </p:nvSpPr>
            <p:spPr>
              <a:xfrm flipH="1" rot="10800000">
                <a:off x="897584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6"/>
              <p:cNvSpPr/>
              <p:nvPr/>
            </p:nvSpPr>
            <p:spPr>
              <a:xfrm flipH="1" rot="10800000">
                <a:off x="-46739"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6"/>
              <p:cNvSpPr/>
              <p:nvPr/>
            </p:nvSpPr>
            <p:spPr>
              <a:xfrm flipH="1" rot="10800000">
                <a:off x="16808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6"/>
              <p:cNvSpPr/>
              <p:nvPr/>
            </p:nvSpPr>
            <p:spPr>
              <a:xfrm flipH="1" rot="10800000">
                <a:off x="38290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6"/>
              <p:cNvSpPr/>
              <p:nvPr/>
            </p:nvSpPr>
            <p:spPr>
              <a:xfrm flipH="1" rot="10800000">
                <a:off x="59773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6"/>
              <p:cNvSpPr/>
              <p:nvPr/>
            </p:nvSpPr>
            <p:spPr>
              <a:xfrm flipH="1" rot="10800000">
                <a:off x="81255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6"/>
              <p:cNvSpPr/>
              <p:nvPr/>
            </p:nvSpPr>
            <p:spPr>
              <a:xfrm flipH="1" rot="10800000">
                <a:off x="102737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6"/>
              <p:cNvSpPr/>
              <p:nvPr/>
            </p:nvSpPr>
            <p:spPr>
              <a:xfrm flipH="1" rot="10800000">
                <a:off x="124220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6"/>
              <p:cNvSpPr/>
              <p:nvPr/>
            </p:nvSpPr>
            <p:spPr>
              <a:xfrm flipH="1" rot="10800000">
                <a:off x="145702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6"/>
              <p:cNvSpPr/>
              <p:nvPr/>
            </p:nvSpPr>
            <p:spPr>
              <a:xfrm flipH="1" rot="10800000">
                <a:off x="167184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6"/>
              <p:cNvSpPr/>
              <p:nvPr/>
            </p:nvSpPr>
            <p:spPr>
              <a:xfrm flipH="1" rot="10800000">
                <a:off x="188667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6"/>
              <p:cNvSpPr/>
              <p:nvPr/>
            </p:nvSpPr>
            <p:spPr>
              <a:xfrm flipH="1" rot="10800000">
                <a:off x="210149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6"/>
              <p:cNvSpPr/>
              <p:nvPr/>
            </p:nvSpPr>
            <p:spPr>
              <a:xfrm flipH="1" rot="10800000">
                <a:off x="231631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6"/>
              <p:cNvSpPr/>
              <p:nvPr/>
            </p:nvSpPr>
            <p:spPr>
              <a:xfrm flipH="1" rot="10800000">
                <a:off x="253114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6"/>
              <p:cNvSpPr/>
              <p:nvPr/>
            </p:nvSpPr>
            <p:spPr>
              <a:xfrm flipH="1" rot="10800000">
                <a:off x="274596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6"/>
              <p:cNvSpPr/>
              <p:nvPr/>
            </p:nvSpPr>
            <p:spPr>
              <a:xfrm flipH="1" rot="10800000">
                <a:off x="296078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6"/>
              <p:cNvSpPr/>
              <p:nvPr/>
            </p:nvSpPr>
            <p:spPr>
              <a:xfrm flipH="1" rot="10800000">
                <a:off x="317561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6"/>
              <p:cNvSpPr/>
              <p:nvPr/>
            </p:nvSpPr>
            <p:spPr>
              <a:xfrm flipH="1" rot="10800000">
                <a:off x="339043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6"/>
              <p:cNvSpPr/>
              <p:nvPr/>
            </p:nvSpPr>
            <p:spPr>
              <a:xfrm flipH="1" rot="10800000">
                <a:off x="360525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6"/>
              <p:cNvSpPr/>
              <p:nvPr/>
            </p:nvSpPr>
            <p:spPr>
              <a:xfrm flipH="1" rot="10800000">
                <a:off x="382008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6"/>
              <p:cNvSpPr/>
              <p:nvPr/>
            </p:nvSpPr>
            <p:spPr>
              <a:xfrm flipH="1" rot="10800000">
                <a:off x="403490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6"/>
              <p:cNvSpPr/>
              <p:nvPr/>
            </p:nvSpPr>
            <p:spPr>
              <a:xfrm flipH="1" rot="10800000">
                <a:off x="424972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6"/>
              <p:cNvSpPr/>
              <p:nvPr/>
            </p:nvSpPr>
            <p:spPr>
              <a:xfrm flipH="1" rot="10800000">
                <a:off x="446455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6"/>
              <p:cNvSpPr/>
              <p:nvPr/>
            </p:nvSpPr>
            <p:spPr>
              <a:xfrm flipH="1" rot="10800000">
                <a:off x="467937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6"/>
              <p:cNvSpPr/>
              <p:nvPr/>
            </p:nvSpPr>
            <p:spPr>
              <a:xfrm flipH="1" rot="10800000">
                <a:off x="489419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6"/>
              <p:cNvSpPr/>
              <p:nvPr/>
            </p:nvSpPr>
            <p:spPr>
              <a:xfrm flipH="1" rot="10800000">
                <a:off x="510902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6"/>
              <p:cNvSpPr/>
              <p:nvPr/>
            </p:nvSpPr>
            <p:spPr>
              <a:xfrm flipH="1" rot="10800000">
                <a:off x="532384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6"/>
              <p:cNvSpPr/>
              <p:nvPr/>
            </p:nvSpPr>
            <p:spPr>
              <a:xfrm flipH="1" rot="10800000">
                <a:off x="553866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6"/>
              <p:cNvSpPr/>
              <p:nvPr/>
            </p:nvSpPr>
            <p:spPr>
              <a:xfrm flipH="1" rot="10800000">
                <a:off x="575349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6"/>
              <p:cNvSpPr/>
              <p:nvPr/>
            </p:nvSpPr>
            <p:spPr>
              <a:xfrm flipH="1" rot="10800000">
                <a:off x="596831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6"/>
              <p:cNvSpPr/>
              <p:nvPr/>
            </p:nvSpPr>
            <p:spPr>
              <a:xfrm flipH="1" rot="10800000">
                <a:off x="618313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6"/>
              <p:cNvSpPr/>
              <p:nvPr/>
            </p:nvSpPr>
            <p:spPr>
              <a:xfrm flipH="1" rot="10800000">
                <a:off x="639796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6"/>
              <p:cNvSpPr/>
              <p:nvPr/>
            </p:nvSpPr>
            <p:spPr>
              <a:xfrm flipH="1" rot="10800000">
                <a:off x="661278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6"/>
              <p:cNvSpPr/>
              <p:nvPr/>
            </p:nvSpPr>
            <p:spPr>
              <a:xfrm flipH="1" rot="10800000">
                <a:off x="682760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6"/>
              <p:cNvSpPr/>
              <p:nvPr/>
            </p:nvSpPr>
            <p:spPr>
              <a:xfrm flipH="1" rot="10800000">
                <a:off x="704243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6"/>
              <p:cNvSpPr/>
              <p:nvPr/>
            </p:nvSpPr>
            <p:spPr>
              <a:xfrm flipH="1" rot="10800000">
                <a:off x="725725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6"/>
              <p:cNvSpPr/>
              <p:nvPr/>
            </p:nvSpPr>
            <p:spPr>
              <a:xfrm flipH="1" rot="10800000">
                <a:off x="747207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6"/>
              <p:cNvSpPr/>
              <p:nvPr/>
            </p:nvSpPr>
            <p:spPr>
              <a:xfrm flipH="1" rot="10800000">
                <a:off x="768690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6"/>
              <p:cNvSpPr/>
              <p:nvPr/>
            </p:nvSpPr>
            <p:spPr>
              <a:xfrm flipH="1" rot="10800000">
                <a:off x="790172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6"/>
              <p:cNvSpPr/>
              <p:nvPr/>
            </p:nvSpPr>
            <p:spPr>
              <a:xfrm flipH="1" rot="10800000">
                <a:off x="8116546"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6"/>
              <p:cNvSpPr/>
              <p:nvPr/>
            </p:nvSpPr>
            <p:spPr>
              <a:xfrm flipH="1" rot="10800000">
                <a:off x="833137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6"/>
              <p:cNvSpPr/>
              <p:nvPr/>
            </p:nvSpPr>
            <p:spPr>
              <a:xfrm flipH="1" rot="10800000">
                <a:off x="854619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6"/>
              <p:cNvSpPr/>
              <p:nvPr/>
            </p:nvSpPr>
            <p:spPr>
              <a:xfrm flipH="1" rot="10800000">
                <a:off x="8761016"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6"/>
              <p:cNvSpPr/>
              <p:nvPr/>
            </p:nvSpPr>
            <p:spPr>
              <a:xfrm flipH="1" rot="10800000">
                <a:off x="897584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6"/>
              <p:cNvSpPr/>
              <p:nvPr/>
            </p:nvSpPr>
            <p:spPr>
              <a:xfrm flipH="1" rot="10800000">
                <a:off x="-46739"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6"/>
              <p:cNvSpPr/>
              <p:nvPr/>
            </p:nvSpPr>
            <p:spPr>
              <a:xfrm flipH="1" rot="10800000">
                <a:off x="16808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6"/>
              <p:cNvSpPr/>
              <p:nvPr/>
            </p:nvSpPr>
            <p:spPr>
              <a:xfrm flipH="1" rot="10800000">
                <a:off x="38290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6"/>
              <p:cNvSpPr/>
              <p:nvPr/>
            </p:nvSpPr>
            <p:spPr>
              <a:xfrm flipH="1" rot="10800000">
                <a:off x="59773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6"/>
              <p:cNvSpPr/>
              <p:nvPr/>
            </p:nvSpPr>
            <p:spPr>
              <a:xfrm flipH="1" rot="10800000">
                <a:off x="81255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6"/>
              <p:cNvSpPr/>
              <p:nvPr/>
            </p:nvSpPr>
            <p:spPr>
              <a:xfrm flipH="1" rot="10800000">
                <a:off x="102737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6"/>
              <p:cNvSpPr/>
              <p:nvPr/>
            </p:nvSpPr>
            <p:spPr>
              <a:xfrm flipH="1" rot="10800000">
                <a:off x="124220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6"/>
              <p:cNvSpPr/>
              <p:nvPr/>
            </p:nvSpPr>
            <p:spPr>
              <a:xfrm flipH="1" rot="10800000">
                <a:off x="145702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6"/>
              <p:cNvSpPr/>
              <p:nvPr/>
            </p:nvSpPr>
            <p:spPr>
              <a:xfrm flipH="1" rot="10800000">
                <a:off x="167184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6"/>
              <p:cNvSpPr/>
              <p:nvPr/>
            </p:nvSpPr>
            <p:spPr>
              <a:xfrm flipH="1" rot="10800000">
                <a:off x="188667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6"/>
              <p:cNvSpPr/>
              <p:nvPr/>
            </p:nvSpPr>
            <p:spPr>
              <a:xfrm flipH="1" rot="10800000">
                <a:off x="210149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6"/>
              <p:cNvSpPr/>
              <p:nvPr/>
            </p:nvSpPr>
            <p:spPr>
              <a:xfrm flipH="1" rot="10800000">
                <a:off x="231631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6"/>
              <p:cNvSpPr/>
              <p:nvPr/>
            </p:nvSpPr>
            <p:spPr>
              <a:xfrm flipH="1" rot="10800000">
                <a:off x="253114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6"/>
              <p:cNvSpPr/>
              <p:nvPr/>
            </p:nvSpPr>
            <p:spPr>
              <a:xfrm flipH="1" rot="10800000">
                <a:off x="274596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6"/>
              <p:cNvSpPr/>
              <p:nvPr/>
            </p:nvSpPr>
            <p:spPr>
              <a:xfrm flipH="1" rot="10800000">
                <a:off x="296078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6"/>
              <p:cNvSpPr/>
              <p:nvPr/>
            </p:nvSpPr>
            <p:spPr>
              <a:xfrm flipH="1" rot="10800000">
                <a:off x="317561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6"/>
              <p:cNvSpPr/>
              <p:nvPr/>
            </p:nvSpPr>
            <p:spPr>
              <a:xfrm flipH="1" rot="10800000">
                <a:off x="339043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6"/>
              <p:cNvSpPr/>
              <p:nvPr/>
            </p:nvSpPr>
            <p:spPr>
              <a:xfrm flipH="1" rot="10800000">
                <a:off x="360525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6"/>
              <p:cNvSpPr/>
              <p:nvPr/>
            </p:nvSpPr>
            <p:spPr>
              <a:xfrm flipH="1" rot="10800000">
                <a:off x="382008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6"/>
              <p:cNvSpPr/>
              <p:nvPr/>
            </p:nvSpPr>
            <p:spPr>
              <a:xfrm flipH="1" rot="10800000">
                <a:off x="403490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6"/>
              <p:cNvSpPr/>
              <p:nvPr/>
            </p:nvSpPr>
            <p:spPr>
              <a:xfrm flipH="1" rot="10800000">
                <a:off x="424972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6"/>
              <p:cNvSpPr/>
              <p:nvPr/>
            </p:nvSpPr>
            <p:spPr>
              <a:xfrm flipH="1" rot="10800000">
                <a:off x="446455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6"/>
              <p:cNvSpPr/>
              <p:nvPr/>
            </p:nvSpPr>
            <p:spPr>
              <a:xfrm flipH="1" rot="10800000">
                <a:off x="467937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6"/>
              <p:cNvSpPr/>
              <p:nvPr/>
            </p:nvSpPr>
            <p:spPr>
              <a:xfrm flipH="1" rot="10800000">
                <a:off x="489419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6"/>
              <p:cNvSpPr/>
              <p:nvPr/>
            </p:nvSpPr>
            <p:spPr>
              <a:xfrm flipH="1" rot="10800000">
                <a:off x="510902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6"/>
              <p:cNvSpPr/>
              <p:nvPr/>
            </p:nvSpPr>
            <p:spPr>
              <a:xfrm flipH="1" rot="10800000">
                <a:off x="532384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6"/>
              <p:cNvSpPr/>
              <p:nvPr/>
            </p:nvSpPr>
            <p:spPr>
              <a:xfrm flipH="1" rot="10800000">
                <a:off x="553866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6"/>
              <p:cNvSpPr/>
              <p:nvPr/>
            </p:nvSpPr>
            <p:spPr>
              <a:xfrm flipH="1" rot="10800000">
                <a:off x="575349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6"/>
              <p:cNvSpPr/>
              <p:nvPr/>
            </p:nvSpPr>
            <p:spPr>
              <a:xfrm flipH="1" rot="10800000">
                <a:off x="596831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6"/>
              <p:cNvSpPr/>
              <p:nvPr/>
            </p:nvSpPr>
            <p:spPr>
              <a:xfrm flipH="1" rot="10800000">
                <a:off x="618313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6"/>
              <p:cNvSpPr/>
              <p:nvPr/>
            </p:nvSpPr>
            <p:spPr>
              <a:xfrm flipH="1" rot="10800000">
                <a:off x="639796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6"/>
              <p:cNvSpPr/>
              <p:nvPr/>
            </p:nvSpPr>
            <p:spPr>
              <a:xfrm flipH="1" rot="10800000">
                <a:off x="661278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6"/>
              <p:cNvSpPr/>
              <p:nvPr/>
            </p:nvSpPr>
            <p:spPr>
              <a:xfrm flipH="1" rot="10800000">
                <a:off x="682760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6"/>
              <p:cNvSpPr/>
              <p:nvPr/>
            </p:nvSpPr>
            <p:spPr>
              <a:xfrm flipH="1" rot="10800000">
                <a:off x="704243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6"/>
              <p:cNvSpPr/>
              <p:nvPr/>
            </p:nvSpPr>
            <p:spPr>
              <a:xfrm flipH="1" rot="10800000">
                <a:off x="725725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6"/>
              <p:cNvSpPr/>
              <p:nvPr/>
            </p:nvSpPr>
            <p:spPr>
              <a:xfrm flipH="1" rot="10800000">
                <a:off x="747207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6"/>
              <p:cNvSpPr/>
              <p:nvPr/>
            </p:nvSpPr>
            <p:spPr>
              <a:xfrm flipH="1" rot="10800000">
                <a:off x="768690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6"/>
              <p:cNvSpPr/>
              <p:nvPr/>
            </p:nvSpPr>
            <p:spPr>
              <a:xfrm flipH="1" rot="10800000">
                <a:off x="790172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6"/>
              <p:cNvSpPr/>
              <p:nvPr/>
            </p:nvSpPr>
            <p:spPr>
              <a:xfrm flipH="1" rot="10800000">
                <a:off x="8116546"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6"/>
              <p:cNvSpPr/>
              <p:nvPr/>
            </p:nvSpPr>
            <p:spPr>
              <a:xfrm flipH="1" rot="10800000">
                <a:off x="833137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6"/>
              <p:cNvSpPr/>
              <p:nvPr/>
            </p:nvSpPr>
            <p:spPr>
              <a:xfrm flipH="1" rot="10800000">
                <a:off x="854619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6"/>
              <p:cNvSpPr/>
              <p:nvPr/>
            </p:nvSpPr>
            <p:spPr>
              <a:xfrm flipH="1" rot="10800000">
                <a:off x="8761016"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6"/>
              <p:cNvSpPr/>
              <p:nvPr/>
            </p:nvSpPr>
            <p:spPr>
              <a:xfrm flipH="1" rot="10800000">
                <a:off x="897584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6"/>
              <p:cNvSpPr/>
              <p:nvPr/>
            </p:nvSpPr>
            <p:spPr>
              <a:xfrm flipH="1" rot="10800000">
                <a:off x="-46739"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6"/>
              <p:cNvSpPr/>
              <p:nvPr/>
            </p:nvSpPr>
            <p:spPr>
              <a:xfrm flipH="1" rot="10800000">
                <a:off x="16808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6"/>
              <p:cNvSpPr/>
              <p:nvPr/>
            </p:nvSpPr>
            <p:spPr>
              <a:xfrm flipH="1" rot="10800000">
                <a:off x="38290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6"/>
              <p:cNvSpPr/>
              <p:nvPr/>
            </p:nvSpPr>
            <p:spPr>
              <a:xfrm flipH="1" rot="10800000">
                <a:off x="59773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6"/>
              <p:cNvSpPr/>
              <p:nvPr/>
            </p:nvSpPr>
            <p:spPr>
              <a:xfrm flipH="1" rot="10800000">
                <a:off x="81255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6"/>
              <p:cNvSpPr/>
              <p:nvPr/>
            </p:nvSpPr>
            <p:spPr>
              <a:xfrm flipH="1" rot="10800000">
                <a:off x="102737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6"/>
              <p:cNvSpPr/>
              <p:nvPr/>
            </p:nvSpPr>
            <p:spPr>
              <a:xfrm flipH="1" rot="10800000">
                <a:off x="124220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6"/>
              <p:cNvSpPr/>
              <p:nvPr/>
            </p:nvSpPr>
            <p:spPr>
              <a:xfrm flipH="1" rot="10800000">
                <a:off x="145702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6"/>
              <p:cNvSpPr/>
              <p:nvPr/>
            </p:nvSpPr>
            <p:spPr>
              <a:xfrm flipH="1" rot="10800000">
                <a:off x="167184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6"/>
              <p:cNvSpPr/>
              <p:nvPr/>
            </p:nvSpPr>
            <p:spPr>
              <a:xfrm flipH="1" rot="10800000">
                <a:off x="188667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6"/>
              <p:cNvSpPr/>
              <p:nvPr/>
            </p:nvSpPr>
            <p:spPr>
              <a:xfrm flipH="1" rot="10800000">
                <a:off x="210149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6"/>
              <p:cNvSpPr/>
              <p:nvPr/>
            </p:nvSpPr>
            <p:spPr>
              <a:xfrm flipH="1" rot="10800000">
                <a:off x="231631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6"/>
              <p:cNvSpPr/>
              <p:nvPr/>
            </p:nvSpPr>
            <p:spPr>
              <a:xfrm flipH="1" rot="10800000">
                <a:off x="253114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6"/>
              <p:cNvSpPr/>
              <p:nvPr/>
            </p:nvSpPr>
            <p:spPr>
              <a:xfrm flipH="1" rot="10800000">
                <a:off x="274596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6"/>
              <p:cNvSpPr/>
              <p:nvPr/>
            </p:nvSpPr>
            <p:spPr>
              <a:xfrm flipH="1" rot="10800000">
                <a:off x="296078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6"/>
              <p:cNvSpPr/>
              <p:nvPr/>
            </p:nvSpPr>
            <p:spPr>
              <a:xfrm flipH="1" rot="10800000">
                <a:off x="317561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6"/>
              <p:cNvSpPr/>
              <p:nvPr/>
            </p:nvSpPr>
            <p:spPr>
              <a:xfrm flipH="1" rot="10800000">
                <a:off x="339043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6"/>
              <p:cNvSpPr/>
              <p:nvPr/>
            </p:nvSpPr>
            <p:spPr>
              <a:xfrm flipH="1" rot="10800000">
                <a:off x="360525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6"/>
              <p:cNvSpPr/>
              <p:nvPr/>
            </p:nvSpPr>
            <p:spPr>
              <a:xfrm flipH="1" rot="10800000">
                <a:off x="382008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6"/>
              <p:cNvSpPr/>
              <p:nvPr/>
            </p:nvSpPr>
            <p:spPr>
              <a:xfrm flipH="1" rot="10800000">
                <a:off x="403490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6"/>
              <p:cNvSpPr/>
              <p:nvPr/>
            </p:nvSpPr>
            <p:spPr>
              <a:xfrm flipH="1" rot="10800000">
                <a:off x="424972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6"/>
              <p:cNvSpPr/>
              <p:nvPr/>
            </p:nvSpPr>
            <p:spPr>
              <a:xfrm flipH="1" rot="10800000">
                <a:off x="446455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6"/>
              <p:cNvSpPr/>
              <p:nvPr/>
            </p:nvSpPr>
            <p:spPr>
              <a:xfrm flipH="1" rot="10800000">
                <a:off x="467937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6"/>
              <p:cNvSpPr/>
              <p:nvPr/>
            </p:nvSpPr>
            <p:spPr>
              <a:xfrm flipH="1" rot="10800000">
                <a:off x="489419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6"/>
              <p:cNvSpPr/>
              <p:nvPr/>
            </p:nvSpPr>
            <p:spPr>
              <a:xfrm flipH="1" rot="10800000">
                <a:off x="510902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6"/>
              <p:cNvSpPr/>
              <p:nvPr/>
            </p:nvSpPr>
            <p:spPr>
              <a:xfrm flipH="1" rot="10800000">
                <a:off x="532384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6"/>
              <p:cNvSpPr/>
              <p:nvPr/>
            </p:nvSpPr>
            <p:spPr>
              <a:xfrm flipH="1" rot="10800000">
                <a:off x="553866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6"/>
              <p:cNvSpPr/>
              <p:nvPr/>
            </p:nvSpPr>
            <p:spPr>
              <a:xfrm flipH="1" rot="10800000">
                <a:off x="575349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6"/>
              <p:cNvSpPr/>
              <p:nvPr/>
            </p:nvSpPr>
            <p:spPr>
              <a:xfrm flipH="1" rot="10800000">
                <a:off x="596831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6"/>
              <p:cNvSpPr/>
              <p:nvPr/>
            </p:nvSpPr>
            <p:spPr>
              <a:xfrm flipH="1" rot="10800000">
                <a:off x="618313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6"/>
              <p:cNvSpPr/>
              <p:nvPr/>
            </p:nvSpPr>
            <p:spPr>
              <a:xfrm flipH="1" rot="10800000">
                <a:off x="639796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6"/>
              <p:cNvSpPr/>
              <p:nvPr/>
            </p:nvSpPr>
            <p:spPr>
              <a:xfrm flipH="1" rot="10800000">
                <a:off x="661278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6"/>
              <p:cNvSpPr/>
              <p:nvPr/>
            </p:nvSpPr>
            <p:spPr>
              <a:xfrm flipH="1" rot="10800000">
                <a:off x="682760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6"/>
              <p:cNvSpPr/>
              <p:nvPr/>
            </p:nvSpPr>
            <p:spPr>
              <a:xfrm flipH="1" rot="10800000">
                <a:off x="704243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6"/>
              <p:cNvSpPr/>
              <p:nvPr/>
            </p:nvSpPr>
            <p:spPr>
              <a:xfrm flipH="1" rot="10800000">
                <a:off x="725725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6"/>
              <p:cNvSpPr/>
              <p:nvPr/>
            </p:nvSpPr>
            <p:spPr>
              <a:xfrm flipH="1" rot="10800000">
                <a:off x="747207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6"/>
              <p:cNvSpPr/>
              <p:nvPr/>
            </p:nvSpPr>
            <p:spPr>
              <a:xfrm flipH="1" rot="10800000">
                <a:off x="768690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6"/>
              <p:cNvSpPr/>
              <p:nvPr/>
            </p:nvSpPr>
            <p:spPr>
              <a:xfrm flipH="1" rot="10800000">
                <a:off x="790172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6"/>
              <p:cNvSpPr/>
              <p:nvPr/>
            </p:nvSpPr>
            <p:spPr>
              <a:xfrm flipH="1" rot="10800000">
                <a:off x="8116546"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6"/>
              <p:cNvSpPr/>
              <p:nvPr/>
            </p:nvSpPr>
            <p:spPr>
              <a:xfrm flipH="1" rot="10800000">
                <a:off x="833137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6"/>
              <p:cNvSpPr/>
              <p:nvPr/>
            </p:nvSpPr>
            <p:spPr>
              <a:xfrm flipH="1" rot="10800000">
                <a:off x="854619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6"/>
              <p:cNvSpPr/>
              <p:nvPr/>
            </p:nvSpPr>
            <p:spPr>
              <a:xfrm flipH="1" rot="10800000">
                <a:off x="8761016"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6"/>
              <p:cNvSpPr/>
              <p:nvPr/>
            </p:nvSpPr>
            <p:spPr>
              <a:xfrm flipH="1" rot="10800000">
                <a:off x="897584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6"/>
              <p:cNvSpPr/>
              <p:nvPr/>
            </p:nvSpPr>
            <p:spPr>
              <a:xfrm flipH="1" rot="10800000">
                <a:off x="-46739"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6"/>
              <p:cNvSpPr/>
              <p:nvPr/>
            </p:nvSpPr>
            <p:spPr>
              <a:xfrm flipH="1" rot="10800000">
                <a:off x="16808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6"/>
              <p:cNvSpPr/>
              <p:nvPr/>
            </p:nvSpPr>
            <p:spPr>
              <a:xfrm flipH="1" rot="10800000">
                <a:off x="38290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6"/>
              <p:cNvSpPr/>
              <p:nvPr/>
            </p:nvSpPr>
            <p:spPr>
              <a:xfrm flipH="1" rot="10800000">
                <a:off x="59773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6"/>
              <p:cNvSpPr/>
              <p:nvPr/>
            </p:nvSpPr>
            <p:spPr>
              <a:xfrm flipH="1" rot="10800000">
                <a:off x="81255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6"/>
              <p:cNvSpPr/>
              <p:nvPr/>
            </p:nvSpPr>
            <p:spPr>
              <a:xfrm flipH="1" rot="10800000">
                <a:off x="102737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6"/>
              <p:cNvSpPr/>
              <p:nvPr/>
            </p:nvSpPr>
            <p:spPr>
              <a:xfrm flipH="1" rot="10800000">
                <a:off x="124220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6"/>
              <p:cNvSpPr/>
              <p:nvPr/>
            </p:nvSpPr>
            <p:spPr>
              <a:xfrm flipH="1" rot="10800000">
                <a:off x="145702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6"/>
              <p:cNvSpPr/>
              <p:nvPr/>
            </p:nvSpPr>
            <p:spPr>
              <a:xfrm flipH="1" rot="10800000">
                <a:off x="167184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6"/>
              <p:cNvSpPr/>
              <p:nvPr/>
            </p:nvSpPr>
            <p:spPr>
              <a:xfrm flipH="1" rot="10800000">
                <a:off x="188667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6"/>
              <p:cNvSpPr/>
              <p:nvPr/>
            </p:nvSpPr>
            <p:spPr>
              <a:xfrm flipH="1" rot="10800000">
                <a:off x="210149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6"/>
              <p:cNvSpPr/>
              <p:nvPr/>
            </p:nvSpPr>
            <p:spPr>
              <a:xfrm flipH="1" rot="10800000">
                <a:off x="231631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6"/>
              <p:cNvSpPr/>
              <p:nvPr/>
            </p:nvSpPr>
            <p:spPr>
              <a:xfrm flipH="1" rot="10800000">
                <a:off x="253114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6"/>
              <p:cNvSpPr/>
              <p:nvPr/>
            </p:nvSpPr>
            <p:spPr>
              <a:xfrm flipH="1" rot="10800000">
                <a:off x="274596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6"/>
              <p:cNvSpPr/>
              <p:nvPr/>
            </p:nvSpPr>
            <p:spPr>
              <a:xfrm flipH="1" rot="10800000">
                <a:off x="296078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6"/>
              <p:cNvSpPr/>
              <p:nvPr/>
            </p:nvSpPr>
            <p:spPr>
              <a:xfrm flipH="1" rot="10800000">
                <a:off x="317561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6"/>
              <p:cNvSpPr/>
              <p:nvPr/>
            </p:nvSpPr>
            <p:spPr>
              <a:xfrm flipH="1" rot="10800000">
                <a:off x="339043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6"/>
              <p:cNvSpPr/>
              <p:nvPr/>
            </p:nvSpPr>
            <p:spPr>
              <a:xfrm flipH="1" rot="10800000">
                <a:off x="360525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6"/>
              <p:cNvSpPr/>
              <p:nvPr/>
            </p:nvSpPr>
            <p:spPr>
              <a:xfrm flipH="1" rot="10800000">
                <a:off x="382008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6"/>
              <p:cNvSpPr/>
              <p:nvPr/>
            </p:nvSpPr>
            <p:spPr>
              <a:xfrm flipH="1" rot="10800000">
                <a:off x="403490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6"/>
              <p:cNvSpPr/>
              <p:nvPr/>
            </p:nvSpPr>
            <p:spPr>
              <a:xfrm flipH="1" rot="10800000">
                <a:off x="424972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6"/>
              <p:cNvSpPr/>
              <p:nvPr/>
            </p:nvSpPr>
            <p:spPr>
              <a:xfrm flipH="1" rot="10800000">
                <a:off x="446455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6"/>
              <p:cNvSpPr/>
              <p:nvPr/>
            </p:nvSpPr>
            <p:spPr>
              <a:xfrm flipH="1" rot="10800000">
                <a:off x="467937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6"/>
              <p:cNvSpPr/>
              <p:nvPr/>
            </p:nvSpPr>
            <p:spPr>
              <a:xfrm flipH="1" rot="10800000">
                <a:off x="489419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6"/>
              <p:cNvSpPr/>
              <p:nvPr/>
            </p:nvSpPr>
            <p:spPr>
              <a:xfrm flipH="1" rot="10800000">
                <a:off x="510902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6"/>
              <p:cNvSpPr/>
              <p:nvPr/>
            </p:nvSpPr>
            <p:spPr>
              <a:xfrm flipH="1" rot="10800000">
                <a:off x="532384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6"/>
              <p:cNvSpPr/>
              <p:nvPr/>
            </p:nvSpPr>
            <p:spPr>
              <a:xfrm flipH="1" rot="10800000">
                <a:off x="553866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6"/>
              <p:cNvSpPr/>
              <p:nvPr/>
            </p:nvSpPr>
            <p:spPr>
              <a:xfrm flipH="1" rot="10800000">
                <a:off x="575349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6"/>
              <p:cNvSpPr/>
              <p:nvPr/>
            </p:nvSpPr>
            <p:spPr>
              <a:xfrm flipH="1" rot="10800000">
                <a:off x="596831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6"/>
              <p:cNvSpPr/>
              <p:nvPr/>
            </p:nvSpPr>
            <p:spPr>
              <a:xfrm flipH="1" rot="10800000">
                <a:off x="618313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6"/>
              <p:cNvSpPr/>
              <p:nvPr/>
            </p:nvSpPr>
            <p:spPr>
              <a:xfrm flipH="1" rot="10800000">
                <a:off x="639796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6"/>
              <p:cNvSpPr/>
              <p:nvPr/>
            </p:nvSpPr>
            <p:spPr>
              <a:xfrm flipH="1" rot="10800000">
                <a:off x="661278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6"/>
              <p:cNvSpPr/>
              <p:nvPr/>
            </p:nvSpPr>
            <p:spPr>
              <a:xfrm flipH="1" rot="10800000">
                <a:off x="682760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6"/>
              <p:cNvSpPr/>
              <p:nvPr/>
            </p:nvSpPr>
            <p:spPr>
              <a:xfrm flipH="1" rot="10800000">
                <a:off x="704243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6"/>
              <p:cNvSpPr/>
              <p:nvPr/>
            </p:nvSpPr>
            <p:spPr>
              <a:xfrm flipH="1" rot="10800000">
                <a:off x="725725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6"/>
              <p:cNvSpPr/>
              <p:nvPr/>
            </p:nvSpPr>
            <p:spPr>
              <a:xfrm flipH="1" rot="10800000">
                <a:off x="747207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6"/>
              <p:cNvSpPr/>
              <p:nvPr/>
            </p:nvSpPr>
            <p:spPr>
              <a:xfrm flipH="1" rot="10800000">
                <a:off x="768690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6"/>
              <p:cNvSpPr/>
              <p:nvPr/>
            </p:nvSpPr>
            <p:spPr>
              <a:xfrm flipH="1" rot="10800000">
                <a:off x="790172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6"/>
              <p:cNvSpPr/>
              <p:nvPr/>
            </p:nvSpPr>
            <p:spPr>
              <a:xfrm flipH="1" rot="10800000">
                <a:off x="8116546"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6"/>
              <p:cNvSpPr/>
              <p:nvPr/>
            </p:nvSpPr>
            <p:spPr>
              <a:xfrm flipH="1" rot="10800000">
                <a:off x="833137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6"/>
              <p:cNvSpPr/>
              <p:nvPr/>
            </p:nvSpPr>
            <p:spPr>
              <a:xfrm flipH="1" rot="10800000">
                <a:off x="854619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6"/>
              <p:cNvSpPr/>
              <p:nvPr/>
            </p:nvSpPr>
            <p:spPr>
              <a:xfrm flipH="1" rot="10800000">
                <a:off x="8761016"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6"/>
              <p:cNvSpPr/>
              <p:nvPr/>
            </p:nvSpPr>
            <p:spPr>
              <a:xfrm flipH="1" rot="10800000">
                <a:off x="897584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6"/>
              <p:cNvSpPr/>
              <p:nvPr/>
            </p:nvSpPr>
            <p:spPr>
              <a:xfrm flipH="1" rot="10800000">
                <a:off x="-46739"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6"/>
              <p:cNvSpPr/>
              <p:nvPr/>
            </p:nvSpPr>
            <p:spPr>
              <a:xfrm flipH="1" rot="10800000">
                <a:off x="16808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6"/>
              <p:cNvSpPr/>
              <p:nvPr/>
            </p:nvSpPr>
            <p:spPr>
              <a:xfrm flipH="1" rot="10800000">
                <a:off x="38290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6"/>
              <p:cNvSpPr/>
              <p:nvPr/>
            </p:nvSpPr>
            <p:spPr>
              <a:xfrm flipH="1" rot="10800000">
                <a:off x="59773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6"/>
              <p:cNvSpPr/>
              <p:nvPr/>
            </p:nvSpPr>
            <p:spPr>
              <a:xfrm flipH="1" rot="10800000">
                <a:off x="81255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6"/>
              <p:cNvSpPr/>
              <p:nvPr/>
            </p:nvSpPr>
            <p:spPr>
              <a:xfrm flipH="1" rot="10800000">
                <a:off x="102737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6"/>
              <p:cNvSpPr/>
              <p:nvPr/>
            </p:nvSpPr>
            <p:spPr>
              <a:xfrm flipH="1" rot="10800000">
                <a:off x="124220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6"/>
              <p:cNvSpPr/>
              <p:nvPr/>
            </p:nvSpPr>
            <p:spPr>
              <a:xfrm flipH="1" rot="10800000">
                <a:off x="145702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6"/>
              <p:cNvSpPr/>
              <p:nvPr/>
            </p:nvSpPr>
            <p:spPr>
              <a:xfrm flipH="1" rot="10800000">
                <a:off x="167184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6"/>
              <p:cNvSpPr/>
              <p:nvPr/>
            </p:nvSpPr>
            <p:spPr>
              <a:xfrm flipH="1" rot="10800000">
                <a:off x="188667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6"/>
              <p:cNvSpPr/>
              <p:nvPr/>
            </p:nvSpPr>
            <p:spPr>
              <a:xfrm flipH="1" rot="10800000">
                <a:off x="210149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6"/>
              <p:cNvSpPr/>
              <p:nvPr/>
            </p:nvSpPr>
            <p:spPr>
              <a:xfrm flipH="1" rot="10800000">
                <a:off x="231631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6"/>
              <p:cNvSpPr/>
              <p:nvPr/>
            </p:nvSpPr>
            <p:spPr>
              <a:xfrm flipH="1" rot="10800000">
                <a:off x="253114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6"/>
              <p:cNvSpPr/>
              <p:nvPr/>
            </p:nvSpPr>
            <p:spPr>
              <a:xfrm flipH="1" rot="10800000">
                <a:off x="274596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6"/>
              <p:cNvSpPr/>
              <p:nvPr/>
            </p:nvSpPr>
            <p:spPr>
              <a:xfrm flipH="1" rot="10800000">
                <a:off x="296078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6"/>
              <p:cNvSpPr/>
              <p:nvPr/>
            </p:nvSpPr>
            <p:spPr>
              <a:xfrm flipH="1" rot="10800000">
                <a:off x="317561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6"/>
              <p:cNvSpPr/>
              <p:nvPr/>
            </p:nvSpPr>
            <p:spPr>
              <a:xfrm flipH="1" rot="10800000">
                <a:off x="339043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6"/>
              <p:cNvSpPr/>
              <p:nvPr/>
            </p:nvSpPr>
            <p:spPr>
              <a:xfrm flipH="1" rot="10800000">
                <a:off x="360525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6"/>
              <p:cNvSpPr/>
              <p:nvPr/>
            </p:nvSpPr>
            <p:spPr>
              <a:xfrm flipH="1" rot="10800000">
                <a:off x="382008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6"/>
              <p:cNvSpPr/>
              <p:nvPr/>
            </p:nvSpPr>
            <p:spPr>
              <a:xfrm flipH="1" rot="10800000">
                <a:off x="403490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6"/>
              <p:cNvSpPr/>
              <p:nvPr/>
            </p:nvSpPr>
            <p:spPr>
              <a:xfrm flipH="1" rot="10800000">
                <a:off x="424972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6"/>
              <p:cNvSpPr/>
              <p:nvPr/>
            </p:nvSpPr>
            <p:spPr>
              <a:xfrm flipH="1" rot="10800000">
                <a:off x="446455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6"/>
              <p:cNvSpPr/>
              <p:nvPr/>
            </p:nvSpPr>
            <p:spPr>
              <a:xfrm flipH="1" rot="10800000">
                <a:off x="467937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6"/>
              <p:cNvSpPr/>
              <p:nvPr/>
            </p:nvSpPr>
            <p:spPr>
              <a:xfrm flipH="1" rot="10800000">
                <a:off x="489419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6"/>
              <p:cNvSpPr/>
              <p:nvPr/>
            </p:nvSpPr>
            <p:spPr>
              <a:xfrm flipH="1" rot="10800000">
                <a:off x="510902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6"/>
              <p:cNvSpPr/>
              <p:nvPr/>
            </p:nvSpPr>
            <p:spPr>
              <a:xfrm flipH="1" rot="10800000">
                <a:off x="532384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6"/>
              <p:cNvSpPr/>
              <p:nvPr/>
            </p:nvSpPr>
            <p:spPr>
              <a:xfrm flipH="1" rot="10800000">
                <a:off x="553866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6"/>
              <p:cNvSpPr/>
              <p:nvPr/>
            </p:nvSpPr>
            <p:spPr>
              <a:xfrm flipH="1" rot="10800000">
                <a:off x="575349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6"/>
              <p:cNvSpPr/>
              <p:nvPr/>
            </p:nvSpPr>
            <p:spPr>
              <a:xfrm flipH="1" rot="10800000">
                <a:off x="596831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6"/>
              <p:cNvSpPr/>
              <p:nvPr/>
            </p:nvSpPr>
            <p:spPr>
              <a:xfrm flipH="1" rot="10800000">
                <a:off x="618313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6"/>
              <p:cNvSpPr/>
              <p:nvPr/>
            </p:nvSpPr>
            <p:spPr>
              <a:xfrm flipH="1" rot="10800000">
                <a:off x="639796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6"/>
              <p:cNvSpPr/>
              <p:nvPr/>
            </p:nvSpPr>
            <p:spPr>
              <a:xfrm flipH="1" rot="10800000">
                <a:off x="661278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6"/>
              <p:cNvSpPr/>
              <p:nvPr/>
            </p:nvSpPr>
            <p:spPr>
              <a:xfrm flipH="1" rot="10800000">
                <a:off x="682760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6"/>
              <p:cNvSpPr/>
              <p:nvPr/>
            </p:nvSpPr>
            <p:spPr>
              <a:xfrm flipH="1" rot="10800000">
                <a:off x="704243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6"/>
              <p:cNvSpPr/>
              <p:nvPr/>
            </p:nvSpPr>
            <p:spPr>
              <a:xfrm flipH="1" rot="10800000">
                <a:off x="725725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6"/>
              <p:cNvSpPr/>
              <p:nvPr/>
            </p:nvSpPr>
            <p:spPr>
              <a:xfrm flipH="1" rot="10800000">
                <a:off x="747207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6"/>
              <p:cNvSpPr/>
              <p:nvPr/>
            </p:nvSpPr>
            <p:spPr>
              <a:xfrm flipH="1" rot="10800000">
                <a:off x="768690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6"/>
              <p:cNvSpPr/>
              <p:nvPr/>
            </p:nvSpPr>
            <p:spPr>
              <a:xfrm flipH="1" rot="10800000">
                <a:off x="790172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6"/>
              <p:cNvSpPr/>
              <p:nvPr/>
            </p:nvSpPr>
            <p:spPr>
              <a:xfrm flipH="1" rot="10800000">
                <a:off x="8116546"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6"/>
              <p:cNvSpPr/>
              <p:nvPr/>
            </p:nvSpPr>
            <p:spPr>
              <a:xfrm flipH="1" rot="10800000">
                <a:off x="833137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6"/>
              <p:cNvSpPr/>
              <p:nvPr/>
            </p:nvSpPr>
            <p:spPr>
              <a:xfrm flipH="1" rot="10800000">
                <a:off x="854619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6"/>
              <p:cNvSpPr/>
              <p:nvPr/>
            </p:nvSpPr>
            <p:spPr>
              <a:xfrm flipH="1" rot="10800000">
                <a:off x="8761016"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6"/>
              <p:cNvSpPr/>
              <p:nvPr/>
            </p:nvSpPr>
            <p:spPr>
              <a:xfrm flipH="1" rot="10800000">
                <a:off x="897584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6"/>
              <p:cNvSpPr/>
              <p:nvPr/>
            </p:nvSpPr>
            <p:spPr>
              <a:xfrm flipH="1" rot="10800000">
                <a:off x="-46739"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6"/>
              <p:cNvSpPr/>
              <p:nvPr/>
            </p:nvSpPr>
            <p:spPr>
              <a:xfrm flipH="1" rot="10800000">
                <a:off x="16808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6"/>
              <p:cNvSpPr/>
              <p:nvPr/>
            </p:nvSpPr>
            <p:spPr>
              <a:xfrm flipH="1" rot="10800000">
                <a:off x="38290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6"/>
              <p:cNvSpPr/>
              <p:nvPr/>
            </p:nvSpPr>
            <p:spPr>
              <a:xfrm flipH="1" rot="10800000">
                <a:off x="59773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6"/>
              <p:cNvSpPr/>
              <p:nvPr/>
            </p:nvSpPr>
            <p:spPr>
              <a:xfrm flipH="1" rot="10800000">
                <a:off x="81255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6"/>
              <p:cNvSpPr/>
              <p:nvPr/>
            </p:nvSpPr>
            <p:spPr>
              <a:xfrm flipH="1" rot="10800000">
                <a:off x="102737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6"/>
              <p:cNvSpPr/>
              <p:nvPr/>
            </p:nvSpPr>
            <p:spPr>
              <a:xfrm flipH="1" rot="10800000">
                <a:off x="124220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6"/>
              <p:cNvSpPr/>
              <p:nvPr/>
            </p:nvSpPr>
            <p:spPr>
              <a:xfrm flipH="1" rot="10800000">
                <a:off x="145702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6"/>
              <p:cNvSpPr/>
              <p:nvPr/>
            </p:nvSpPr>
            <p:spPr>
              <a:xfrm flipH="1" rot="10800000">
                <a:off x="167184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6"/>
              <p:cNvSpPr/>
              <p:nvPr/>
            </p:nvSpPr>
            <p:spPr>
              <a:xfrm flipH="1" rot="10800000">
                <a:off x="188667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6"/>
              <p:cNvSpPr/>
              <p:nvPr/>
            </p:nvSpPr>
            <p:spPr>
              <a:xfrm flipH="1" rot="10800000">
                <a:off x="210149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6"/>
              <p:cNvSpPr/>
              <p:nvPr/>
            </p:nvSpPr>
            <p:spPr>
              <a:xfrm flipH="1" rot="10800000">
                <a:off x="231631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6"/>
              <p:cNvSpPr/>
              <p:nvPr/>
            </p:nvSpPr>
            <p:spPr>
              <a:xfrm flipH="1" rot="10800000">
                <a:off x="253114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6"/>
              <p:cNvSpPr/>
              <p:nvPr/>
            </p:nvSpPr>
            <p:spPr>
              <a:xfrm flipH="1" rot="10800000">
                <a:off x="274596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6"/>
              <p:cNvSpPr/>
              <p:nvPr/>
            </p:nvSpPr>
            <p:spPr>
              <a:xfrm flipH="1" rot="10800000">
                <a:off x="296078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6"/>
              <p:cNvSpPr/>
              <p:nvPr/>
            </p:nvSpPr>
            <p:spPr>
              <a:xfrm flipH="1" rot="10800000">
                <a:off x="317561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6"/>
              <p:cNvSpPr/>
              <p:nvPr/>
            </p:nvSpPr>
            <p:spPr>
              <a:xfrm flipH="1" rot="10800000">
                <a:off x="339043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6"/>
              <p:cNvSpPr/>
              <p:nvPr/>
            </p:nvSpPr>
            <p:spPr>
              <a:xfrm flipH="1" rot="10800000">
                <a:off x="360525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6"/>
              <p:cNvSpPr/>
              <p:nvPr/>
            </p:nvSpPr>
            <p:spPr>
              <a:xfrm flipH="1" rot="10800000">
                <a:off x="382008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6"/>
              <p:cNvSpPr/>
              <p:nvPr/>
            </p:nvSpPr>
            <p:spPr>
              <a:xfrm flipH="1" rot="10800000">
                <a:off x="403490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6"/>
              <p:cNvSpPr/>
              <p:nvPr/>
            </p:nvSpPr>
            <p:spPr>
              <a:xfrm flipH="1" rot="10800000">
                <a:off x="424972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6"/>
              <p:cNvSpPr/>
              <p:nvPr/>
            </p:nvSpPr>
            <p:spPr>
              <a:xfrm flipH="1" rot="10800000">
                <a:off x="446455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6"/>
              <p:cNvSpPr/>
              <p:nvPr/>
            </p:nvSpPr>
            <p:spPr>
              <a:xfrm flipH="1" rot="10800000">
                <a:off x="467937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6"/>
              <p:cNvSpPr/>
              <p:nvPr/>
            </p:nvSpPr>
            <p:spPr>
              <a:xfrm flipH="1" rot="10800000">
                <a:off x="489419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6"/>
              <p:cNvSpPr/>
              <p:nvPr/>
            </p:nvSpPr>
            <p:spPr>
              <a:xfrm flipH="1" rot="10800000">
                <a:off x="510902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6"/>
              <p:cNvSpPr/>
              <p:nvPr/>
            </p:nvSpPr>
            <p:spPr>
              <a:xfrm flipH="1" rot="10800000">
                <a:off x="532384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6"/>
              <p:cNvSpPr/>
              <p:nvPr/>
            </p:nvSpPr>
            <p:spPr>
              <a:xfrm flipH="1" rot="10800000">
                <a:off x="553866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6"/>
              <p:cNvSpPr/>
              <p:nvPr/>
            </p:nvSpPr>
            <p:spPr>
              <a:xfrm flipH="1" rot="10800000">
                <a:off x="575349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6"/>
              <p:cNvSpPr/>
              <p:nvPr/>
            </p:nvSpPr>
            <p:spPr>
              <a:xfrm flipH="1" rot="10800000">
                <a:off x="596831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6"/>
              <p:cNvSpPr/>
              <p:nvPr/>
            </p:nvSpPr>
            <p:spPr>
              <a:xfrm flipH="1" rot="10800000">
                <a:off x="618313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6"/>
              <p:cNvSpPr/>
              <p:nvPr/>
            </p:nvSpPr>
            <p:spPr>
              <a:xfrm flipH="1" rot="10800000">
                <a:off x="639796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6"/>
              <p:cNvSpPr/>
              <p:nvPr/>
            </p:nvSpPr>
            <p:spPr>
              <a:xfrm flipH="1" rot="10800000">
                <a:off x="661278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6"/>
              <p:cNvSpPr/>
              <p:nvPr/>
            </p:nvSpPr>
            <p:spPr>
              <a:xfrm flipH="1" rot="10800000">
                <a:off x="682760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6"/>
              <p:cNvSpPr/>
              <p:nvPr/>
            </p:nvSpPr>
            <p:spPr>
              <a:xfrm flipH="1" rot="10800000">
                <a:off x="704243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6"/>
              <p:cNvSpPr/>
              <p:nvPr/>
            </p:nvSpPr>
            <p:spPr>
              <a:xfrm flipH="1" rot="10800000">
                <a:off x="725725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6"/>
              <p:cNvSpPr/>
              <p:nvPr/>
            </p:nvSpPr>
            <p:spPr>
              <a:xfrm flipH="1" rot="10800000">
                <a:off x="747207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6"/>
              <p:cNvSpPr/>
              <p:nvPr/>
            </p:nvSpPr>
            <p:spPr>
              <a:xfrm flipH="1" rot="10800000">
                <a:off x="768690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6"/>
              <p:cNvSpPr/>
              <p:nvPr/>
            </p:nvSpPr>
            <p:spPr>
              <a:xfrm flipH="1" rot="10800000">
                <a:off x="790172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6"/>
              <p:cNvSpPr/>
              <p:nvPr/>
            </p:nvSpPr>
            <p:spPr>
              <a:xfrm flipH="1" rot="10800000">
                <a:off x="8116546"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6"/>
              <p:cNvSpPr/>
              <p:nvPr/>
            </p:nvSpPr>
            <p:spPr>
              <a:xfrm flipH="1" rot="10800000">
                <a:off x="833137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6"/>
              <p:cNvSpPr/>
              <p:nvPr/>
            </p:nvSpPr>
            <p:spPr>
              <a:xfrm flipH="1" rot="10800000">
                <a:off x="854619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6"/>
              <p:cNvSpPr/>
              <p:nvPr/>
            </p:nvSpPr>
            <p:spPr>
              <a:xfrm flipH="1" rot="10800000">
                <a:off x="8761016"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6"/>
              <p:cNvSpPr/>
              <p:nvPr/>
            </p:nvSpPr>
            <p:spPr>
              <a:xfrm flipH="1" rot="10800000">
                <a:off x="897584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6"/>
              <p:cNvSpPr/>
              <p:nvPr/>
            </p:nvSpPr>
            <p:spPr>
              <a:xfrm flipH="1" rot="10800000">
                <a:off x="-46739"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6"/>
              <p:cNvSpPr/>
              <p:nvPr/>
            </p:nvSpPr>
            <p:spPr>
              <a:xfrm flipH="1" rot="10800000">
                <a:off x="16808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6"/>
              <p:cNvSpPr/>
              <p:nvPr/>
            </p:nvSpPr>
            <p:spPr>
              <a:xfrm flipH="1" rot="10800000">
                <a:off x="38290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6"/>
              <p:cNvSpPr/>
              <p:nvPr/>
            </p:nvSpPr>
            <p:spPr>
              <a:xfrm flipH="1" rot="10800000">
                <a:off x="59773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6"/>
              <p:cNvSpPr/>
              <p:nvPr/>
            </p:nvSpPr>
            <p:spPr>
              <a:xfrm flipH="1" rot="10800000">
                <a:off x="81255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6"/>
              <p:cNvSpPr/>
              <p:nvPr/>
            </p:nvSpPr>
            <p:spPr>
              <a:xfrm flipH="1" rot="10800000">
                <a:off x="102737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6"/>
              <p:cNvSpPr/>
              <p:nvPr/>
            </p:nvSpPr>
            <p:spPr>
              <a:xfrm flipH="1" rot="10800000">
                <a:off x="124220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6"/>
              <p:cNvSpPr/>
              <p:nvPr/>
            </p:nvSpPr>
            <p:spPr>
              <a:xfrm flipH="1" rot="10800000">
                <a:off x="145702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6"/>
              <p:cNvSpPr/>
              <p:nvPr/>
            </p:nvSpPr>
            <p:spPr>
              <a:xfrm flipH="1" rot="10800000">
                <a:off x="167184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6"/>
              <p:cNvSpPr/>
              <p:nvPr/>
            </p:nvSpPr>
            <p:spPr>
              <a:xfrm flipH="1" rot="10800000">
                <a:off x="188667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6"/>
              <p:cNvSpPr/>
              <p:nvPr/>
            </p:nvSpPr>
            <p:spPr>
              <a:xfrm flipH="1" rot="10800000">
                <a:off x="210149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6"/>
              <p:cNvSpPr/>
              <p:nvPr/>
            </p:nvSpPr>
            <p:spPr>
              <a:xfrm flipH="1" rot="10800000">
                <a:off x="231631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6"/>
              <p:cNvSpPr/>
              <p:nvPr/>
            </p:nvSpPr>
            <p:spPr>
              <a:xfrm flipH="1" rot="10800000">
                <a:off x="253114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6"/>
              <p:cNvSpPr/>
              <p:nvPr/>
            </p:nvSpPr>
            <p:spPr>
              <a:xfrm flipH="1" rot="10800000">
                <a:off x="274596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6"/>
              <p:cNvSpPr/>
              <p:nvPr/>
            </p:nvSpPr>
            <p:spPr>
              <a:xfrm flipH="1" rot="10800000">
                <a:off x="296078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6"/>
              <p:cNvSpPr/>
              <p:nvPr/>
            </p:nvSpPr>
            <p:spPr>
              <a:xfrm flipH="1" rot="10800000">
                <a:off x="317561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6"/>
              <p:cNvSpPr/>
              <p:nvPr/>
            </p:nvSpPr>
            <p:spPr>
              <a:xfrm flipH="1" rot="10800000">
                <a:off x="339043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6"/>
              <p:cNvSpPr/>
              <p:nvPr/>
            </p:nvSpPr>
            <p:spPr>
              <a:xfrm flipH="1" rot="10800000">
                <a:off x="360525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6"/>
              <p:cNvSpPr/>
              <p:nvPr/>
            </p:nvSpPr>
            <p:spPr>
              <a:xfrm flipH="1" rot="10800000">
                <a:off x="382008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6"/>
              <p:cNvSpPr/>
              <p:nvPr/>
            </p:nvSpPr>
            <p:spPr>
              <a:xfrm flipH="1" rot="10800000">
                <a:off x="403490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6"/>
              <p:cNvSpPr/>
              <p:nvPr/>
            </p:nvSpPr>
            <p:spPr>
              <a:xfrm flipH="1" rot="10800000">
                <a:off x="424972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6"/>
              <p:cNvSpPr/>
              <p:nvPr/>
            </p:nvSpPr>
            <p:spPr>
              <a:xfrm flipH="1" rot="10800000">
                <a:off x="446455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6"/>
              <p:cNvSpPr/>
              <p:nvPr/>
            </p:nvSpPr>
            <p:spPr>
              <a:xfrm flipH="1" rot="10800000">
                <a:off x="467937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6"/>
              <p:cNvSpPr/>
              <p:nvPr/>
            </p:nvSpPr>
            <p:spPr>
              <a:xfrm flipH="1" rot="10800000">
                <a:off x="489419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6"/>
              <p:cNvSpPr/>
              <p:nvPr/>
            </p:nvSpPr>
            <p:spPr>
              <a:xfrm flipH="1" rot="10800000">
                <a:off x="510902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6"/>
              <p:cNvSpPr/>
              <p:nvPr/>
            </p:nvSpPr>
            <p:spPr>
              <a:xfrm flipH="1" rot="10800000">
                <a:off x="532384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6"/>
              <p:cNvSpPr/>
              <p:nvPr/>
            </p:nvSpPr>
            <p:spPr>
              <a:xfrm flipH="1" rot="10800000">
                <a:off x="553866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6"/>
              <p:cNvSpPr/>
              <p:nvPr/>
            </p:nvSpPr>
            <p:spPr>
              <a:xfrm flipH="1" rot="10800000">
                <a:off x="575349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6"/>
              <p:cNvSpPr/>
              <p:nvPr/>
            </p:nvSpPr>
            <p:spPr>
              <a:xfrm flipH="1" rot="10800000">
                <a:off x="596831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6"/>
              <p:cNvSpPr/>
              <p:nvPr/>
            </p:nvSpPr>
            <p:spPr>
              <a:xfrm flipH="1" rot="10800000">
                <a:off x="618313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6"/>
              <p:cNvSpPr/>
              <p:nvPr/>
            </p:nvSpPr>
            <p:spPr>
              <a:xfrm flipH="1" rot="10800000">
                <a:off x="639796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6"/>
              <p:cNvSpPr/>
              <p:nvPr/>
            </p:nvSpPr>
            <p:spPr>
              <a:xfrm flipH="1" rot="10800000">
                <a:off x="661278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6"/>
              <p:cNvSpPr/>
              <p:nvPr/>
            </p:nvSpPr>
            <p:spPr>
              <a:xfrm flipH="1" rot="10800000">
                <a:off x="682760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6"/>
              <p:cNvSpPr/>
              <p:nvPr/>
            </p:nvSpPr>
            <p:spPr>
              <a:xfrm flipH="1" rot="10800000">
                <a:off x="704243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6"/>
              <p:cNvSpPr/>
              <p:nvPr/>
            </p:nvSpPr>
            <p:spPr>
              <a:xfrm flipH="1" rot="10800000">
                <a:off x="725725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6"/>
              <p:cNvSpPr/>
              <p:nvPr/>
            </p:nvSpPr>
            <p:spPr>
              <a:xfrm flipH="1" rot="10800000">
                <a:off x="747207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6"/>
              <p:cNvSpPr/>
              <p:nvPr/>
            </p:nvSpPr>
            <p:spPr>
              <a:xfrm flipH="1" rot="10800000">
                <a:off x="768690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6"/>
              <p:cNvSpPr/>
              <p:nvPr/>
            </p:nvSpPr>
            <p:spPr>
              <a:xfrm flipH="1" rot="10800000">
                <a:off x="790172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6"/>
              <p:cNvSpPr/>
              <p:nvPr/>
            </p:nvSpPr>
            <p:spPr>
              <a:xfrm flipH="1" rot="10800000">
                <a:off x="8116546"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6"/>
              <p:cNvSpPr/>
              <p:nvPr/>
            </p:nvSpPr>
            <p:spPr>
              <a:xfrm flipH="1" rot="10800000">
                <a:off x="833137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6"/>
              <p:cNvSpPr/>
              <p:nvPr/>
            </p:nvSpPr>
            <p:spPr>
              <a:xfrm flipH="1" rot="10800000">
                <a:off x="854619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6"/>
              <p:cNvSpPr/>
              <p:nvPr/>
            </p:nvSpPr>
            <p:spPr>
              <a:xfrm flipH="1" rot="10800000">
                <a:off x="8761016"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6"/>
              <p:cNvSpPr/>
              <p:nvPr/>
            </p:nvSpPr>
            <p:spPr>
              <a:xfrm flipH="1" rot="10800000">
                <a:off x="897584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0" name="Google Shape;5440;p6"/>
            <p:cNvSpPr/>
            <p:nvPr/>
          </p:nvSpPr>
          <p:spPr>
            <a:xfrm>
              <a:off x="50" y="-6025"/>
              <a:ext cx="9144000" cy="207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6"/>
            <p:cNvSpPr/>
            <p:nvPr/>
          </p:nvSpPr>
          <p:spPr>
            <a:xfrm>
              <a:off x="50" y="4941625"/>
              <a:ext cx="9144000" cy="207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6"/>
            <p:cNvSpPr/>
            <p:nvPr/>
          </p:nvSpPr>
          <p:spPr>
            <a:xfrm>
              <a:off x="8934575" y="-6025"/>
              <a:ext cx="209400" cy="5155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6"/>
            <p:cNvSpPr/>
            <p:nvPr/>
          </p:nvSpPr>
          <p:spPr>
            <a:xfrm>
              <a:off x="150" y="-6025"/>
              <a:ext cx="209400" cy="5155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4" name="Google Shape;5444;p6"/>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445" name="Google Shape;5445;p6"/>
          <p:cNvSpPr/>
          <p:nvPr/>
        </p:nvSpPr>
        <p:spPr>
          <a:xfrm>
            <a:off x="8488450" y="649849"/>
            <a:ext cx="384951" cy="378800"/>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5446" name="Google Shape;5446;p6"/>
          <p:cNvSpPr/>
          <p:nvPr/>
        </p:nvSpPr>
        <p:spPr>
          <a:xfrm>
            <a:off x="585779" y="4502792"/>
            <a:ext cx="299044" cy="294279"/>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5447" name="Google Shape;5447;p6"/>
          <p:cNvSpPr/>
          <p:nvPr/>
        </p:nvSpPr>
        <p:spPr>
          <a:xfrm>
            <a:off x="270600" y="4023778"/>
            <a:ext cx="384951" cy="378800"/>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5448" name="Google Shape;5448;p6"/>
          <p:cNvSpPr/>
          <p:nvPr/>
        </p:nvSpPr>
        <p:spPr>
          <a:xfrm>
            <a:off x="8237754" y="270229"/>
            <a:ext cx="299044" cy="294279"/>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5449" name="Google Shape;5449;p6"/>
          <p:cNvSpPr/>
          <p:nvPr/>
        </p:nvSpPr>
        <p:spPr>
          <a:xfrm flipH="1" rot="-1895591">
            <a:off x="433681" y="4230663"/>
            <a:ext cx="311585" cy="560165"/>
          </a:xfrm>
          <a:custGeom>
            <a:rect b="b" l="l" r="r" t="t"/>
            <a:pathLst>
              <a:path extrusionOk="0" h="14483" w="8056">
                <a:moveTo>
                  <a:pt x="2884" y="1"/>
                </a:moveTo>
                <a:cubicBezTo>
                  <a:pt x="2613" y="1"/>
                  <a:pt x="2354" y="37"/>
                  <a:pt x="2128" y="110"/>
                </a:cubicBezTo>
                <a:cubicBezTo>
                  <a:pt x="1186" y="414"/>
                  <a:pt x="1" y="1660"/>
                  <a:pt x="365" y="2724"/>
                </a:cubicBezTo>
                <a:lnTo>
                  <a:pt x="3922" y="13453"/>
                </a:lnTo>
                <a:cubicBezTo>
                  <a:pt x="4043" y="13818"/>
                  <a:pt x="4378" y="14092"/>
                  <a:pt x="4742" y="14274"/>
                </a:cubicBezTo>
                <a:cubicBezTo>
                  <a:pt x="5090" y="14413"/>
                  <a:pt x="5487" y="14483"/>
                  <a:pt x="5860" y="14483"/>
                </a:cubicBezTo>
                <a:cubicBezTo>
                  <a:pt x="6139" y="14483"/>
                  <a:pt x="6405" y="14444"/>
                  <a:pt x="6627" y="14365"/>
                </a:cubicBezTo>
                <a:cubicBezTo>
                  <a:pt x="7508" y="14092"/>
                  <a:pt x="8056" y="13028"/>
                  <a:pt x="7752" y="12146"/>
                </a:cubicBezTo>
                <a:lnTo>
                  <a:pt x="4864" y="3666"/>
                </a:lnTo>
                <a:cubicBezTo>
                  <a:pt x="4645" y="3032"/>
                  <a:pt x="4073" y="2653"/>
                  <a:pt x="3463" y="2653"/>
                </a:cubicBezTo>
                <a:cubicBezTo>
                  <a:pt x="3313" y="2653"/>
                  <a:pt x="3160" y="2676"/>
                  <a:pt x="3010" y="2724"/>
                </a:cubicBezTo>
                <a:cubicBezTo>
                  <a:pt x="2250" y="2967"/>
                  <a:pt x="1824" y="3818"/>
                  <a:pt x="2068" y="4578"/>
                </a:cubicBezTo>
                <a:lnTo>
                  <a:pt x="3679" y="9715"/>
                </a:lnTo>
                <a:lnTo>
                  <a:pt x="4134" y="9563"/>
                </a:lnTo>
                <a:lnTo>
                  <a:pt x="2554" y="4426"/>
                </a:lnTo>
                <a:cubicBezTo>
                  <a:pt x="2372" y="3909"/>
                  <a:pt x="2645" y="3362"/>
                  <a:pt x="3162" y="3180"/>
                </a:cubicBezTo>
                <a:cubicBezTo>
                  <a:pt x="3258" y="3152"/>
                  <a:pt x="3355" y="3138"/>
                  <a:pt x="3451" y="3138"/>
                </a:cubicBezTo>
                <a:cubicBezTo>
                  <a:pt x="3868" y="3138"/>
                  <a:pt x="4254" y="3397"/>
                  <a:pt x="4378" y="3818"/>
                </a:cubicBezTo>
                <a:lnTo>
                  <a:pt x="7265" y="12298"/>
                </a:lnTo>
                <a:cubicBezTo>
                  <a:pt x="7478" y="12937"/>
                  <a:pt x="7083" y="13697"/>
                  <a:pt x="6475" y="13909"/>
                </a:cubicBezTo>
                <a:cubicBezTo>
                  <a:pt x="6306" y="13961"/>
                  <a:pt x="6110" y="13985"/>
                  <a:pt x="5905" y="13985"/>
                </a:cubicBezTo>
                <a:cubicBezTo>
                  <a:pt x="5263" y="13985"/>
                  <a:pt x="4546" y="13740"/>
                  <a:pt x="4408" y="13301"/>
                </a:cubicBezTo>
                <a:lnTo>
                  <a:pt x="852" y="2572"/>
                </a:lnTo>
                <a:cubicBezTo>
                  <a:pt x="578" y="1812"/>
                  <a:pt x="1551" y="839"/>
                  <a:pt x="2280" y="596"/>
                </a:cubicBezTo>
                <a:cubicBezTo>
                  <a:pt x="2474" y="526"/>
                  <a:pt x="2700" y="492"/>
                  <a:pt x="2937" y="492"/>
                </a:cubicBezTo>
                <a:cubicBezTo>
                  <a:pt x="3627" y="492"/>
                  <a:pt x="4411" y="782"/>
                  <a:pt x="4773" y="1326"/>
                </a:cubicBezTo>
                <a:lnTo>
                  <a:pt x="7144" y="8438"/>
                </a:lnTo>
                <a:lnTo>
                  <a:pt x="7630" y="8286"/>
                </a:lnTo>
                <a:lnTo>
                  <a:pt x="5229" y="1143"/>
                </a:lnTo>
                <a:lnTo>
                  <a:pt x="5229" y="1113"/>
                </a:lnTo>
                <a:lnTo>
                  <a:pt x="5198" y="1082"/>
                </a:lnTo>
                <a:cubicBezTo>
                  <a:pt x="4736" y="366"/>
                  <a:pt x="3746" y="1"/>
                  <a:pt x="2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450" name="Shape 5450"/>
        <p:cNvGrpSpPr/>
        <p:nvPr/>
      </p:nvGrpSpPr>
      <p:grpSpPr>
        <a:xfrm>
          <a:off x="0" y="0"/>
          <a:ext cx="0" cy="0"/>
          <a:chOff x="0" y="0"/>
          <a:chExt cx="0" cy="0"/>
        </a:xfrm>
      </p:grpSpPr>
      <p:grpSp>
        <p:nvGrpSpPr>
          <p:cNvPr id="5451" name="Google Shape;5451;p7"/>
          <p:cNvGrpSpPr/>
          <p:nvPr/>
        </p:nvGrpSpPr>
        <p:grpSpPr>
          <a:xfrm>
            <a:off x="50" y="-6025"/>
            <a:ext cx="9144181" cy="5155550"/>
            <a:chOff x="50" y="-6025"/>
            <a:chExt cx="9144181" cy="5155550"/>
          </a:xfrm>
        </p:grpSpPr>
        <p:grpSp>
          <p:nvGrpSpPr>
            <p:cNvPr id="5452" name="Google Shape;5452;p7"/>
            <p:cNvGrpSpPr/>
            <p:nvPr/>
          </p:nvGrpSpPr>
          <p:grpSpPr>
            <a:xfrm>
              <a:off x="150" y="126"/>
              <a:ext cx="9144081" cy="5143543"/>
              <a:chOff x="-46739" y="-18"/>
              <a:chExt cx="9237379" cy="5143543"/>
            </a:xfrm>
          </p:grpSpPr>
          <p:sp>
            <p:nvSpPr>
              <p:cNvPr id="5453" name="Google Shape;5453;p7"/>
              <p:cNvSpPr/>
              <p:nvPr/>
            </p:nvSpPr>
            <p:spPr>
              <a:xfrm flipH="1" rot="10800000">
                <a:off x="-46739"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7"/>
              <p:cNvSpPr/>
              <p:nvPr/>
            </p:nvSpPr>
            <p:spPr>
              <a:xfrm flipH="1" rot="10800000">
                <a:off x="16808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7"/>
              <p:cNvSpPr/>
              <p:nvPr/>
            </p:nvSpPr>
            <p:spPr>
              <a:xfrm flipH="1" rot="10800000">
                <a:off x="38290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7"/>
              <p:cNvSpPr/>
              <p:nvPr/>
            </p:nvSpPr>
            <p:spPr>
              <a:xfrm flipH="1" rot="10800000">
                <a:off x="59773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7"/>
              <p:cNvSpPr/>
              <p:nvPr/>
            </p:nvSpPr>
            <p:spPr>
              <a:xfrm flipH="1" rot="10800000">
                <a:off x="81255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7"/>
              <p:cNvSpPr/>
              <p:nvPr/>
            </p:nvSpPr>
            <p:spPr>
              <a:xfrm flipH="1" rot="10800000">
                <a:off x="102737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7"/>
              <p:cNvSpPr/>
              <p:nvPr/>
            </p:nvSpPr>
            <p:spPr>
              <a:xfrm flipH="1" rot="10800000">
                <a:off x="124220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7"/>
              <p:cNvSpPr/>
              <p:nvPr/>
            </p:nvSpPr>
            <p:spPr>
              <a:xfrm flipH="1" rot="10800000">
                <a:off x="145702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7"/>
              <p:cNvSpPr/>
              <p:nvPr/>
            </p:nvSpPr>
            <p:spPr>
              <a:xfrm flipH="1" rot="10800000">
                <a:off x="167184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7"/>
              <p:cNvSpPr/>
              <p:nvPr/>
            </p:nvSpPr>
            <p:spPr>
              <a:xfrm flipH="1" rot="10800000">
                <a:off x="188667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7"/>
              <p:cNvSpPr/>
              <p:nvPr/>
            </p:nvSpPr>
            <p:spPr>
              <a:xfrm flipH="1" rot="10800000">
                <a:off x="210149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7"/>
              <p:cNvSpPr/>
              <p:nvPr/>
            </p:nvSpPr>
            <p:spPr>
              <a:xfrm flipH="1" rot="10800000">
                <a:off x="231631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7"/>
              <p:cNvSpPr/>
              <p:nvPr/>
            </p:nvSpPr>
            <p:spPr>
              <a:xfrm flipH="1" rot="10800000">
                <a:off x="253114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7"/>
              <p:cNvSpPr/>
              <p:nvPr/>
            </p:nvSpPr>
            <p:spPr>
              <a:xfrm flipH="1" rot="10800000">
                <a:off x="274596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7"/>
              <p:cNvSpPr/>
              <p:nvPr/>
            </p:nvSpPr>
            <p:spPr>
              <a:xfrm flipH="1" rot="10800000">
                <a:off x="296078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7"/>
              <p:cNvSpPr/>
              <p:nvPr/>
            </p:nvSpPr>
            <p:spPr>
              <a:xfrm flipH="1" rot="10800000">
                <a:off x="317561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7"/>
              <p:cNvSpPr/>
              <p:nvPr/>
            </p:nvSpPr>
            <p:spPr>
              <a:xfrm flipH="1" rot="10800000">
                <a:off x="339043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7"/>
              <p:cNvSpPr/>
              <p:nvPr/>
            </p:nvSpPr>
            <p:spPr>
              <a:xfrm flipH="1" rot="10800000">
                <a:off x="360525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7"/>
              <p:cNvSpPr/>
              <p:nvPr/>
            </p:nvSpPr>
            <p:spPr>
              <a:xfrm flipH="1" rot="10800000">
                <a:off x="382008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7"/>
              <p:cNvSpPr/>
              <p:nvPr/>
            </p:nvSpPr>
            <p:spPr>
              <a:xfrm flipH="1" rot="10800000">
                <a:off x="403490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7"/>
              <p:cNvSpPr/>
              <p:nvPr/>
            </p:nvSpPr>
            <p:spPr>
              <a:xfrm flipH="1" rot="10800000">
                <a:off x="424972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7"/>
              <p:cNvSpPr/>
              <p:nvPr/>
            </p:nvSpPr>
            <p:spPr>
              <a:xfrm flipH="1" rot="10800000">
                <a:off x="446455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7"/>
              <p:cNvSpPr/>
              <p:nvPr/>
            </p:nvSpPr>
            <p:spPr>
              <a:xfrm flipH="1" rot="10800000">
                <a:off x="467937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7"/>
              <p:cNvSpPr/>
              <p:nvPr/>
            </p:nvSpPr>
            <p:spPr>
              <a:xfrm flipH="1" rot="10800000">
                <a:off x="489419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7"/>
              <p:cNvSpPr/>
              <p:nvPr/>
            </p:nvSpPr>
            <p:spPr>
              <a:xfrm flipH="1" rot="10800000">
                <a:off x="510902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7"/>
              <p:cNvSpPr/>
              <p:nvPr/>
            </p:nvSpPr>
            <p:spPr>
              <a:xfrm flipH="1" rot="10800000">
                <a:off x="532384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7"/>
              <p:cNvSpPr/>
              <p:nvPr/>
            </p:nvSpPr>
            <p:spPr>
              <a:xfrm flipH="1" rot="10800000">
                <a:off x="553866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7"/>
              <p:cNvSpPr/>
              <p:nvPr/>
            </p:nvSpPr>
            <p:spPr>
              <a:xfrm flipH="1" rot="10800000">
                <a:off x="575349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7"/>
              <p:cNvSpPr/>
              <p:nvPr/>
            </p:nvSpPr>
            <p:spPr>
              <a:xfrm flipH="1" rot="10800000">
                <a:off x="596831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7"/>
              <p:cNvSpPr/>
              <p:nvPr/>
            </p:nvSpPr>
            <p:spPr>
              <a:xfrm flipH="1" rot="10800000">
                <a:off x="618313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7"/>
              <p:cNvSpPr/>
              <p:nvPr/>
            </p:nvSpPr>
            <p:spPr>
              <a:xfrm flipH="1" rot="10800000">
                <a:off x="639796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7"/>
              <p:cNvSpPr/>
              <p:nvPr/>
            </p:nvSpPr>
            <p:spPr>
              <a:xfrm flipH="1" rot="10800000">
                <a:off x="661278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7"/>
              <p:cNvSpPr/>
              <p:nvPr/>
            </p:nvSpPr>
            <p:spPr>
              <a:xfrm flipH="1" rot="10800000">
                <a:off x="682760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7"/>
              <p:cNvSpPr/>
              <p:nvPr/>
            </p:nvSpPr>
            <p:spPr>
              <a:xfrm flipH="1" rot="10800000">
                <a:off x="704243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7"/>
              <p:cNvSpPr/>
              <p:nvPr/>
            </p:nvSpPr>
            <p:spPr>
              <a:xfrm flipH="1" rot="10800000">
                <a:off x="725725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7"/>
              <p:cNvSpPr/>
              <p:nvPr/>
            </p:nvSpPr>
            <p:spPr>
              <a:xfrm flipH="1" rot="10800000">
                <a:off x="747207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7"/>
              <p:cNvSpPr/>
              <p:nvPr/>
            </p:nvSpPr>
            <p:spPr>
              <a:xfrm flipH="1" rot="10800000">
                <a:off x="768690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7"/>
              <p:cNvSpPr/>
              <p:nvPr/>
            </p:nvSpPr>
            <p:spPr>
              <a:xfrm flipH="1" rot="10800000">
                <a:off x="790172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7"/>
              <p:cNvSpPr/>
              <p:nvPr/>
            </p:nvSpPr>
            <p:spPr>
              <a:xfrm flipH="1" rot="10800000">
                <a:off x="8116546"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7"/>
              <p:cNvSpPr/>
              <p:nvPr/>
            </p:nvSpPr>
            <p:spPr>
              <a:xfrm flipH="1" rot="10800000">
                <a:off x="833137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7"/>
              <p:cNvSpPr/>
              <p:nvPr/>
            </p:nvSpPr>
            <p:spPr>
              <a:xfrm flipH="1" rot="10800000">
                <a:off x="854619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7"/>
              <p:cNvSpPr/>
              <p:nvPr/>
            </p:nvSpPr>
            <p:spPr>
              <a:xfrm flipH="1" rot="10800000">
                <a:off x="8761016"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7"/>
              <p:cNvSpPr/>
              <p:nvPr/>
            </p:nvSpPr>
            <p:spPr>
              <a:xfrm flipH="1" rot="10800000">
                <a:off x="897584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7"/>
              <p:cNvSpPr/>
              <p:nvPr/>
            </p:nvSpPr>
            <p:spPr>
              <a:xfrm flipH="1" rot="10800000">
                <a:off x="-46739"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7"/>
              <p:cNvSpPr/>
              <p:nvPr/>
            </p:nvSpPr>
            <p:spPr>
              <a:xfrm flipH="1" rot="10800000">
                <a:off x="16808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7"/>
              <p:cNvSpPr/>
              <p:nvPr/>
            </p:nvSpPr>
            <p:spPr>
              <a:xfrm flipH="1" rot="10800000">
                <a:off x="38290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7"/>
              <p:cNvSpPr/>
              <p:nvPr/>
            </p:nvSpPr>
            <p:spPr>
              <a:xfrm flipH="1" rot="10800000">
                <a:off x="59773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7"/>
              <p:cNvSpPr/>
              <p:nvPr/>
            </p:nvSpPr>
            <p:spPr>
              <a:xfrm flipH="1" rot="10800000">
                <a:off x="81255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7"/>
              <p:cNvSpPr/>
              <p:nvPr/>
            </p:nvSpPr>
            <p:spPr>
              <a:xfrm flipH="1" rot="10800000">
                <a:off x="102737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7"/>
              <p:cNvSpPr/>
              <p:nvPr/>
            </p:nvSpPr>
            <p:spPr>
              <a:xfrm flipH="1" rot="10800000">
                <a:off x="124220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7"/>
              <p:cNvSpPr/>
              <p:nvPr/>
            </p:nvSpPr>
            <p:spPr>
              <a:xfrm flipH="1" rot="10800000">
                <a:off x="145702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7"/>
              <p:cNvSpPr/>
              <p:nvPr/>
            </p:nvSpPr>
            <p:spPr>
              <a:xfrm flipH="1" rot="10800000">
                <a:off x="167184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7"/>
              <p:cNvSpPr/>
              <p:nvPr/>
            </p:nvSpPr>
            <p:spPr>
              <a:xfrm flipH="1" rot="10800000">
                <a:off x="188667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7"/>
              <p:cNvSpPr/>
              <p:nvPr/>
            </p:nvSpPr>
            <p:spPr>
              <a:xfrm flipH="1" rot="10800000">
                <a:off x="210149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7"/>
              <p:cNvSpPr/>
              <p:nvPr/>
            </p:nvSpPr>
            <p:spPr>
              <a:xfrm flipH="1" rot="10800000">
                <a:off x="231631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7"/>
              <p:cNvSpPr/>
              <p:nvPr/>
            </p:nvSpPr>
            <p:spPr>
              <a:xfrm flipH="1" rot="10800000">
                <a:off x="253114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7"/>
              <p:cNvSpPr/>
              <p:nvPr/>
            </p:nvSpPr>
            <p:spPr>
              <a:xfrm flipH="1" rot="10800000">
                <a:off x="274596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7"/>
              <p:cNvSpPr/>
              <p:nvPr/>
            </p:nvSpPr>
            <p:spPr>
              <a:xfrm flipH="1" rot="10800000">
                <a:off x="296078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7"/>
              <p:cNvSpPr/>
              <p:nvPr/>
            </p:nvSpPr>
            <p:spPr>
              <a:xfrm flipH="1" rot="10800000">
                <a:off x="317561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7"/>
              <p:cNvSpPr/>
              <p:nvPr/>
            </p:nvSpPr>
            <p:spPr>
              <a:xfrm flipH="1" rot="10800000">
                <a:off x="339043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7"/>
              <p:cNvSpPr/>
              <p:nvPr/>
            </p:nvSpPr>
            <p:spPr>
              <a:xfrm flipH="1" rot="10800000">
                <a:off x="360525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7"/>
              <p:cNvSpPr/>
              <p:nvPr/>
            </p:nvSpPr>
            <p:spPr>
              <a:xfrm flipH="1" rot="10800000">
                <a:off x="382008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7"/>
              <p:cNvSpPr/>
              <p:nvPr/>
            </p:nvSpPr>
            <p:spPr>
              <a:xfrm flipH="1" rot="10800000">
                <a:off x="403490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7"/>
              <p:cNvSpPr/>
              <p:nvPr/>
            </p:nvSpPr>
            <p:spPr>
              <a:xfrm flipH="1" rot="10800000">
                <a:off x="424972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7"/>
              <p:cNvSpPr/>
              <p:nvPr/>
            </p:nvSpPr>
            <p:spPr>
              <a:xfrm flipH="1" rot="10800000">
                <a:off x="446455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7"/>
              <p:cNvSpPr/>
              <p:nvPr/>
            </p:nvSpPr>
            <p:spPr>
              <a:xfrm flipH="1" rot="10800000">
                <a:off x="467937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7"/>
              <p:cNvSpPr/>
              <p:nvPr/>
            </p:nvSpPr>
            <p:spPr>
              <a:xfrm flipH="1" rot="10800000">
                <a:off x="489419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7"/>
              <p:cNvSpPr/>
              <p:nvPr/>
            </p:nvSpPr>
            <p:spPr>
              <a:xfrm flipH="1" rot="10800000">
                <a:off x="510902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7"/>
              <p:cNvSpPr/>
              <p:nvPr/>
            </p:nvSpPr>
            <p:spPr>
              <a:xfrm flipH="1" rot="10800000">
                <a:off x="532384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7"/>
              <p:cNvSpPr/>
              <p:nvPr/>
            </p:nvSpPr>
            <p:spPr>
              <a:xfrm flipH="1" rot="10800000">
                <a:off x="553866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7"/>
              <p:cNvSpPr/>
              <p:nvPr/>
            </p:nvSpPr>
            <p:spPr>
              <a:xfrm flipH="1" rot="10800000">
                <a:off x="575349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7"/>
              <p:cNvSpPr/>
              <p:nvPr/>
            </p:nvSpPr>
            <p:spPr>
              <a:xfrm flipH="1" rot="10800000">
                <a:off x="596831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7"/>
              <p:cNvSpPr/>
              <p:nvPr/>
            </p:nvSpPr>
            <p:spPr>
              <a:xfrm flipH="1" rot="10800000">
                <a:off x="618313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7"/>
              <p:cNvSpPr/>
              <p:nvPr/>
            </p:nvSpPr>
            <p:spPr>
              <a:xfrm flipH="1" rot="10800000">
                <a:off x="639796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7"/>
              <p:cNvSpPr/>
              <p:nvPr/>
            </p:nvSpPr>
            <p:spPr>
              <a:xfrm flipH="1" rot="10800000">
                <a:off x="661278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7"/>
              <p:cNvSpPr/>
              <p:nvPr/>
            </p:nvSpPr>
            <p:spPr>
              <a:xfrm flipH="1" rot="10800000">
                <a:off x="682760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7"/>
              <p:cNvSpPr/>
              <p:nvPr/>
            </p:nvSpPr>
            <p:spPr>
              <a:xfrm flipH="1" rot="10800000">
                <a:off x="704243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7"/>
              <p:cNvSpPr/>
              <p:nvPr/>
            </p:nvSpPr>
            <p:spPr>
              <a:xfrm flipH="1" rot="10800000">
                <a:off x="725725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7"/>
              <p:cNvSpPr/>
              <p:nvPr/>
            </p:nvSpPr>
            <p:spPr>
              <a:xfrm flipH="1" rot="10800000">
                <a:off x="747207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7"/>
              <p:cNvSpPr/>
              <p:nvPr/>
            </p:nvSpPr>
            <p:spPr>
              <a:xfrm flipH="1" rot="10800000">
                <a:off x="768690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7"/>
              <p:cNvSpPr/>
              <p:nvPr/>
            </p:nvSpPr>
            <p:spPr>
              <a:xfrm flipH="1" rot="10800000">
                <a:off x="790172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7"/>
              <p:cNvSpPr/>
              <p:nvPr/>
            </p:nvSpPr>
            <p:spPr>
              <a:xfrm flipH="1" rot="10800000">
                <a:off x="8116546"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7"/>
              <p:cNvSpPr/>
              <p:nvPr/>
            </p:nvSpPr>
            <p:spPr>
              <a:xfrm flipH="1" rot="10800000">
                <a:off x="833137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7"/>
              <p:cNvSpPr/>
              <p:nvPr/>
            </p:nvSpPr>
            <p:spPr>
              <a:xfrm flipH="1" rot="10800000">
                <a:off x="854619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7"/>
              <p:cNvSpPr/>
              <p:nvPr/>
            </p:nvSpPr>
            <p:spPr>
              <a:xfrm flipH="1" rot="10800000">
                <a:off x="8761016"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7"/>
              <p:cNvSpPr/>
              <p:nvPr/>
            </p:nvSpPr>
            <p:spPr>
              <a:xfrm flipH="1" rot="10800000">
                <a:off x="897584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7"/>
              <p:cNvSpPr/>
              <p:nvPr/>
            </p:nvSpPr>
            <p:spPr>
              <a:xfrm flipH="1" rot="10800000">
                <a:off x="-46739"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7"/>
              <p:cNvSpPr/>
              <p:nvPr/>
            </p:nvSpPr>
            <p:spPr>
              <a:xfrm flipH="1" rot="10800000">
                <a:off x="16808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7"/>
              <p:cNvSpPr/>
              <p:nvPr/>
            </p:nvSpPr>
            <p:spPr>
              <a:xfrm flipH="1" rot="10800000">
                <a:off x="38290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7"/>
              <p:cNvSpPr/>
              <p:nvPr/>
            </p:nvSpPr>
            <p:spPr>
              <a:xfrm flipH="1" rot="10800000">
                <a:off x="59773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7"/>
              <p:cNvSpPr/>
              <p:nvPr/>
            </p:nvSpPr>
            <p:spPr>
              <a:xfrm flipH="1" rot="10800000">
                <a:off x="81255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7"/>
              <p:cNvSpPr/>
              <p:nvPr/>
            </p:nvSpPr>
            <p:spPr>
              <a:xfrm flipH="1" rot="10800000">
                <a:off x="102737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7"/>
              <p:cNvSpPr/>
              <p:nvPr/>
            </p:nvSpPr>
            <p:spPr>
              <a:xfrm flipH="1" rot="10800000">
                <a:off x="124220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7"/>
              <p:cNvSpPr/>
              <p:nvPr/>
            </p:nvSpPr>
            <p:spPr>
              <a:xfrm flipH="1" rot="10800000">
                <a:off x="145702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7"/>
              <p:cNvSpPr/>
              <p:nvPr/>
            </p:nvSpPr>
            <p:spPr>
              <a:xfrm flipH="1" rot="10800000">
                <a:off x="167184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7"/>
              <p:cNvSpPr/>
              <p:nvPr/>
            </p:nvSpPr>
            <p:spPr>
              <a:xfrm flipH="1" rot="10800000">
                <a:off x="188667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7"/>
              <p:cNvSpPr/>
              <p:nvPr/>
            </p:nvSpPr>
            <p:spPr>
              <a:xfrm flipH="1" rot="10800000">
                <a:off x="210149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7"/>
              <p:cNvSpPr/>
              <p:nvPr/>
            </p:nvSpPr>
            <p:spPr>
              <a:xfrm flipH="1" rot="10800000">
                <a:off x="231631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7"/>
              <p:cNvSpPr/>
              <p:nvPr/>
            </p:nvSpPr>
            <p:spPr>
              <a:xfrm flipH="1" rot="10800000">
                <a:off x="253114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7"/>
              <p:cNvSpPr/>
              <p:nvPr/>
            </p:nvSpPr>
            <p:spPr>
              <a:xfrm flipH="1" rot="10800000">
                <a:off x="274596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7"/>
              <p:cNvSpPr/>
              <p:nvPr/>
            </p:nvSpPr>
            <p:spPr>
              <a:xfrm flipH="1" rot="10800000">
                <a:off x="296078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7"/>
              <p:cNvSpPr/>
              <p:nvPr/>
            </p:nvSpPr>
            <p:spPr>
              <a:xfrm flipH="1" rot="10800000">
                <a:off x="317561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7"/>
              <p:cNvSpPr/>
              <p:nvPr/>
            </p:nvSpPr>
            <p:spPr>
              <a:xfrm flipH="1" rot="10800000">
                <a:off x="339043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7"/>
              <p:cNvSpPr/>
              <p:nvPr/>
            </p:nvSpPr>
            <p:spPr>
              <a:xfrm flipH="1" rot="10800000">
                <a:off x="360525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7"/>
              <p:cNvSpPr/>
              <p:nvPr/>
            </p:nvSpPr>
            <p:spPr>
              <a:xfrm flipH="1" rot="10800000">
                <a:off x="382008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7"/>
              <p:cNvSpPr/>
              <p:nvPr/>
            </p:nvSpPr>
            <p:spPr>
              <a:xfrm flipH="1" rot="10800000">
                <a:off x="403490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7"/>
              <p:cNvSpPr/>
              <p:nvPr/>
            </p:nvSpPr>
            <p:spPr>
              <a:xfrm flipH="1" rot="10800000">
                <a:off x="424972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7"/>
              <p:cNvSpPr/>
              <p:nvPr/>
            </p:nvSpPr>
            <p:spPr>
              <a:xfrm flipH="1" rot="10800000">
                <a:off x="446455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7"/>
              <p:cNvSpPr/>
              <p:nvPr/>
            </p:nvSpPr>
            <p:spPr>
              <a:xfrm flipH="1" rot="10800000">
                <a:off x="467937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7"/>
              <p:cNvSpPr/>
              <p:nvPr/>
            </p:nvSpPr>
            <p:spPr>
              <a:xfrm flipH="1" rot="10800000">
                <a:off x="489419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7"/>
              <p:cNvSpPr/>
              <p:nvPr/>
            </p:nvSpPr>
            <p:spPr>
              <a:xfrm flipH="1" rot="10800000">
                <a:off x="510902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7"/>
              <p:cNvSpPr/>
              <p:nvPr/>
            </p:nvSpPr>
            <p:spPr>
              <a:xfrm flipH="1" rot="10800000">
                <a:off x="532384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7"/>
              <p:cNvSpPr/>
              <p:nvPr/>
            </p:nvSpPr>
            <p:spPr>
              <a:xfrm flipH="1" rot="10800000">
                <a:off x="553866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7"/>
              <p:cNvSpPr/>
              <p:nvPr/>
            </p:nvSpPr>
            <p:spPr>
              <a:xfrm flipH="1" rot="10800000">
                <a:off x="575349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7"/>
              <p:cNvSpPr/>
              <p:nvPr/>
            </p:nvSpPr>
            <p:spPr>
              <a:xfrm flipH="1" rot="10800000">
                <a:off x="596831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7"/>
              <p:cNvSpPr/>
              <p:nvPr/>
            </p:nvSpPr>
            <p:spPr>
              <a:xfrm flipH="1" rot="10800000">
                <a:off x="618313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7"/>
              <p:cNvSpPr/>
              <p:nvPr/>
            </p:nvSpPr>
            <p:spPr>
              <a:xfrm flipH="1" rot="10800000">
                <a:off x="639796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7"/>
              <p:cNvSpPr/>
              <p:nvPr/>
            </p:nvSpPr>
            <p:spPr>
              <a:xfrm flipH="1" rot="10800000">
                <a:off x="661278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7"/>
              <p:cNvSpPr/>
              <p:nvPr/>
            </p:nvSpPr>
            <p:spPr>
              <a:xfrm flipH="1" rot="10800000">
                <a:off x="682760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7"/>
              <p:cNvSpPr/>
              <p:nvPr/>
            </p:nvSpPr>
            <p:spPr>
              <a:xfrm flipH="1" rot="10800000">
                <a:off x="704243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7"/>
              <p:cNvSpPr/>
              <p:nvPr/>
            </p:nvSpPr>
            <p:spPr>
              <a:xfrm flipH="1" rot="10800000">
                <a:off x="725725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7"/>
              <p:cNvSpPr/>
              <p:nvPr/>
            </p:nvSpPr>
            <p:spPr>
              <a:xfrm flipH="1" rot="10800000">
                <a:off x="747207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7"/>
              <p:cNvSpPr/>
              <p:nvPr/>
            </p:nvSpPr>
            <p:spPr>
              <a:xfrm flipH="1" rot="10800000">
                <a:off x="768690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7"/>
              <p:cNvSpPr/>
              <p:nvPr/>
            </p:nvSpPr>
            <p:spPr>
              <a:xfrm flipH="1" rot="10800000">
                <a:off x="790172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7"/>
              <p:cNvSpPr/>
              <p:nvPr/>
            </p:nvSpPr>
            <p:spPr>
              <a:xfrm flipH="1" rot="10800000">
                <a:off x="8116546"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7"/>
              <p:cNvSpPr/>
              <p:nvPr/>
            </p:nvSpPr>
            <p:spPr>
              <a:xfrm flipH="1" rot="10800000">
                <a:off x="833137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7"/>
              <p:cNvSpPr/>
              <p:nvPr/>
            </p:nvSpPr>
            <p:spPr>
              <a:xfrm flipH="1" rot="10800000">
                <a:off x="854619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7"/>
              <p:cNvSpPr/>
              <p:nvPr/>
            </p:nvSpPr>
            <p:spPr>
              <a:xfrm flipH="1" rot="10800000">
                <a:off x="8761016"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7"/>
              <p:cNvSpPr/>
              <p:nvPr/>
            </p:nvSpPr>
            <p:spPr>
              <a:xfrm flipH="1" rot="10800000">
                <a:off x="897584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7"/>
              <p:cNvSpPr/>
              <p:nvPr/>
            </p:nvSpPr>
            <p:spPr>
              <a:xfrm flipH="1" rot="10800000">
                <a:off x="-46739"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7"/>
              <p:cNvSpPr/>
              <p:nvPr/>
            </p:nvSpPr>
            <p:spPr>
              <a:xfrm flipH="1" rot="10800000">
                <a:off x="16808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7"/>
              <p:cNvSpPr/>
              <p:nvPr/>
            </p:nvSpPr>
            <p:spPr>
              <a:xfrm flipH="1" rot="10800000">
                <a:off x="38290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7"/>
              <p:cNvSpPr/>
              <p:nvPr/>
            </p:nvSpPr>
            <p:spPr>
              <a:xfrm flipH="1" rot="10800000">
                <a:off x="59773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7"/>
              <p:cNvSpPr/>
              <p:nvPr/>
            </p:nvSpPr>
            <p:spPr>
              <a:xfrm flipH="1" rot="10800000">
                <a:off x="81255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7"/>
              <p:cNvSpPr/>
              <p:nvPr/>
            </p:nvSpPr>
            <p:spPr>
              <a:xfrm flipH="1" rot="10800000">
                <a:off x="102737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7"/>
              <p:cNvSpPr/>
              <p:nvPr/>
            </p:nvSpPr>
            <p:spPr>
              <a:xfrm flipH="1" rot="10800000">
                <a:off x="124220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7"/>
              <p:cNvSpPr/>
              <p:nvPr/>
            </p:nvSpPr>
            <p:spPr>
              <a:xfrm flipH="1" rot="10800000">
                <a:off x="145702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7"/>
              <p:cNvSpPr/>
              <p:nvPr/>
            </p:nvSpPr>
            <p:spPr>
              <a:xfrm flipH="1" rot="10800000">
                <a:off x="167184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7"/>
              <p:cNvSpPr/>
              <p:nvPr/>
            </p:nvSpPr>
            <p:spPr>
              <a:xfrm flipH="1" rot="10800000">
                <a:off x="188667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7"/>
              <p:cNvSpPr/>
              <p:nvPr/>
            </p:nvSpPr>
            <p:spPr>
              <a:xfrm flipH="1" rot="10800000">
                <a:off x="210149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7"/>
              <p:cNvSpPr/>
              <p:nvPr/>
            </p:nvSpPr>
            <p:spPr>
              <a:xfrm flipH="1" rot="10800000">
                <a:off x="231631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7"/>
              <p:cNvSpPr/>
              <p:nvPr/>
            </p:nvSpPr>
            <p:spPr>
              <a:xfrm flipH="1" rot="10800000">
                <a:off x="253114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7"/>
              <p:cNvSpPr/>
              <p:nvPr/>
            </p:nvSpPr>
            <p:spPr>
              <a:xfrm flipH="1" rot="10800000">
                <a:off x="274596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7"/>
              <p:cNvSpPr/>
              <p:nvPr/>
            </p:nvSpPr>
            <p:spPr>
              <a:xfrm flipH="1" rot="10800000">
                <a:off x="296078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7"/>
              <p:cNvSpPr/>
              <p:nvPr/>
            </p:nvSpPr>
            <p:spPr>
              <a:xfrm flipH="1" rot="10800000">
                <a:off x="317561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7"/>
              <p:cNvSpPr/>
              <p:nvPr/>
            </p:nvSpPr>
            <p:spPr>
              <a:xfrm flipH="1" rot="10800000">
                <a:off x="339043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7"/>
              <p:cNvSpPr/>
              <p:nvPr/>
            </p:nvSpPr>
            <p:spPr>
              <a:xfrm flipH="1" rot="10800000">
                <a:off x="360525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7"/>
              <p:cNvSpPr/>
              <p:nvPr/>
            </p:nvSpPr>
            <p:spPr>
              <a:xfrm flipH="1" rot="10800000">
                <a:off x="382008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7"/>
              <p:cNvSpPr/>
              <p:nvPr/>
            </p:nvSpPr>
            <p:spPr>
              <a:xfrm flipH="1" rot="10800000">
                <a:off x="403490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7"/>
              <p:cNvSpPr/>
              <p:nvPr/>
            </p:nvSpPr>
            <p:spPr>
              <a:xfrm flipH="1" rot="10800000">
                <a:off x="424972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7"/>
              <p:cNvSpPr/>
              <p:nvPr/>
            </p:nvSpPr>
            <p:spPr>
              <a:xfrm flipH="1" rot="10800000">
                <a:off x="446455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7"/>
              <p:cNvSpPr/>
              <p:nvPr/>
            </p:nvSpPr>
            <p:spPr>
              <a:xfrm flipH="1" rot="10800000">
                <a:off x="467937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7"/>
              <p:cNvSpPr/>
              <p:nvPr/>
            </p:nvSpPr>
            <p:spPr>
              <a:xfrm flipH="1" rot="10800000">
                <a:off x="489419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7"/>
              <p:cNvSpPr/>
              <p:nvPr/>
            </p:nvSpPr>
            <p:spPr>
              <a:xfrm flipH="1" rot="10800000">
                <a:off x="510902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7"/>
              <p:cNvSpPr/>
              <p:nvPr/>
            </p:nvSpPr>
            <p:spPr>
              <a:xfrm flipH="1" rot="10800000">
                <a:off x="532384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7"/>
              <p:cNvSpPr/>
              <p:nvPr/>
            </p:nvSpPr>
            <p:spPr>
              <a:xfrm flipH="1" rot="10800000">
                <a:off x="553866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7"/>
              <p:cNvSpPr/>
              <p:nvPr/>
            </p:nvSpPr>
            <p:spPr>
              <a:xfrm flipH="1" rot="10800000">
                <a:off x="575349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7"/>
              <p:cNvSpPr/>
              <p:nvPr/>
            </p:nvSpPr>
            <p:spPr>
              <a:xfrm flipH="1" rot="10800000">
                <a:off x="596831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7"/>
              <p:cNvSpPr/>
              <p:nvPr/>
            </p:nvSpPr>
            <p:spPr>
              <a:xfrm flipH="1" rot="10800000">
                <a:off x="618313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7"/>
              <p:cNvSpPr/>
              <p:nvPr/>
            </p:nvSpPr>
            <p:spPr>
              <a:xfrm flipH="1" rot="10800000">
                <a:off x="639796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7"/>
              <p:cNvSpPr/>
              <p:nvPr/>
            </p:nvSpPr>
            <p:spPr>
              <a:xfrm flipH="1" rot="10800000">
                <a:off x="661278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7"/>
              <p:cNvSpPr/>
              <p:nvPr/>
            </p:nvSpPr>
            <p:spPr>
              <a:xfrm flipH="1" rot="10800000">
                <a:off x="682760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7"/>
              <p:cNvSpPr/>
              <p:nvPr/>
            </p:nvSpPr>
            <p:spPr>
              <a:xfrm flipH="1" rot="10800000">
                <a:off x="704243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7"/>
              <p:cNvSpPr/>
              <p:nvPr/>
            </p:nvSpPr>
            <p:spPr>
              <a:xfrm flipH="1" rot="10800000">
                <a:off x="725725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7"/>
              <p:cNvSpPr/>
              <p:nvPr/>
            </p:nvSpPr>
            <p:spPr>
              <a:xfrm flipH="1" rot="10800000">
                <a:off x="747207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7"/>
              <p:cNvSpPr/>
              <p:nvPr/>
            </p:nvSpPr>
            <p:spPr>
              <a:xfrm flipH="1" rot="10800000">
                <a:off x="768690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7"/>
              <p:cNvSpPr/>
              <p:nvPr/>
            </p:nvSpPr>
            <p:spPr>
              <a:xfrm flipH="1" rot="10800000">
                <a:off x="790172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7"/>
              <p:cNvSpPr/>
              <p:nvPr/>
            </p:nvSpPr>
            <p:spPr>
              <a:xfrm flipH="1" rot="10800000">
                <a:off x="8116546"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7"/>
              <p:cNvSpPr/>
              <p:nvPr/>
            </p:nvSpPr>
            <p:spPr>
              <a:xfrm flipH="1" rot="10800000">
                <a:off x="833137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7"/>
              <p:cNvSpPr/>
              <p:nvPr/>
            </p:nvSpPr>
            <p:spPr>
              <a:xfrm flipH="1" rot="10800000">
                <a:off x="854619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7"/>
              <p:cNvSpPr/>
              <p:nvPr/>
            </p:nvSpPr>
            <p:spPr>
              <a:xfrm flipH="1" rot="10800000">
                <a:off x="8761016"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7"/>
              <p:cNvSpPr/>
              <p:nvPr/>
            </p:nvSpPr>
            <p:spPr>
              <a:xfrm flipH="1" rot="10800000">
                <a:off x="897584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7"/>
              <p:cNvSpPr/>
              <p:nvPr/>
            </p:nvSpPr>
            <p:spPr>
              <a:xfrm flipH="1" rot="10800000">
                <a:off x="-46739"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7"/>
              <p:cNvSpPr/>
              <p:nvPr/>
            </p:nvSpPr>
            <p:spPr>
              <a:xfrm flipH="1" rot="10800000">
                <a:off x="16808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7"/>
              <p:cNvSpPr/>
              <p:nvPr/>
            </p:nvSpPr>
            <p:spPr>
              <a:xfrm flipH="1" rot="10800000">
                <a:off x="38290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7"/>
              <p:cNvSpPr/>
              <p:nvPr/>
            </p:nvSpPr>
            <p:spPr>
              <a:xfrm flipH="1" rot="10800000">
                <a:off x="59773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7"/>
              <p:cNvSpPr/>
              <p:nvPr/>
            </p:nvSpPr>
            <p:spPr>
              <a:xfrm flipH="1" rot="10800000">
                <a:off x="81255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7"/>
              <p:cNvSpPr/>
              <p:nvPr/>
            </p:nvSpPr>
            <p:spPr>
              <a:xfrm flipH="1" rot="10800000">
                <a:off x="102737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7"/>
              <p:cNvSpPr/>
              <p:nvPr/>
            </p:nvSpPr>
            <p:spPr>
              <a:xfrm flipH="1" rot="10800000">
                <a:off x="124220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7"/>
              <p:cNvSpPr/>
              <p:nvPr/>
            </p:nvSpPr>
            <p:spPr>
              <a:xfrm flipH="1" rot="10800000">
                <a:off x="145702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7"/>
              <p:cNvSpPr/>
              <p:nvPr/>
            </p:nvSpPr>
            <p:spPr>
              <a:xfrm flipH="1" rot="10800000">
                <a:off x="167184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7"/>
              <p:cNvSpPr/>
              <p:nvPr/>
            </p:nvSpPr>
            <p:spPr>
              <a:xfrm flipH="1" rot="10800000">
                <a:off x="188667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7"/>
              <p:cNvSpPr/>
              <p:nvPr/>
            </p:nvSpPr>
            <p:spPr>
              <a:xfrm flipH="1" rot="10800000">
                <a:off x="210149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7"/>
              <p:cNvSpPr/>
              <p:nvPr/>
            </p:nvSpPr>
            <p:spPr>
              <a:xfrm flipH="1" rot="10800000">
                <a:off x="231631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7"/>
              <p:cNvSpPr/>
              <p:nvPr/>
            </p:nvSpPr>
            <p:spPr>
              <a:xfrm flipH="1" rot="10800000">
                <a:off x="253114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7"/>
              <p:cNvSpPr/>
              <p:nvPr/>
            </p:nvSpPr>
            <p:spPr>
              <a:xfrm flipH="1" rot="10800000">
                <a:off x="274596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7"/>
              <p:cNvSpPr/>
              <p:nvPr/>
            </p:nvSpPr>
            <p:spPr>
              <a:xfrm flipH="1" rot="10800000">
                <a:off x="296078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7"/>
              <p:cNvSpPr/>
              <p:nvPr/>
            </p:nvSpPr>
            <p:spPr>
              <a:xfrm flipH="1" rot="10800000">
                <a:off x="317561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7"/>
              <p:cNvSpPr/>
              <p:nvPr/>
            </p:nvSpPr>
            <p:spPr>
              <a:xfrm flipH="1" rot="10800000">
                <a:off x="339043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7"/>
              <p:cNvSpPr/>
              <p:nvPr/>
            </p:nvSpPr>
            <p:spPr>
              <a:xfrm flipH="1" rot="10800000">
                <a:off x="360525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7"/>
              <p:cNvSpPr/>
              <p:nvPr/>
            </p:nvSpPr>
            <p:spPr>
              <a:xfrm flipH="1" rot="10800000">
                <a:off x="382008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7"/>
              <p:cNvSpPr/>
              <p:nvPr/>
            </p:nvSpPr>
            <p:spPr>
              <a:xfrm flipH="1" rot="10800000">
                <a:off x="403490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7"/>
              <p:cNvSpPr/>
              <p:nvPr/>
            </p:nvSpPr>
            <p:spPr>
              <a:xfrm flipH="1" rot="10800000">
                <a:off x="424972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7"/>
              <p:cNvSpPr/>
              <p:nvPr/>
            </p:nvSpPr>
            <p:spPr>
              <a:xfrm flipH="1" rot="10800000">
                <a:off x="446455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7"/>
              <p:cNvSpPr/>
              <p:nvPr/>
            </p:nvSpPr>
            <p:spPr>
              <a:xfrm flipH="1" rot="10800000">
                <a:off x="467937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7"/>
              <p:cNvSpPr/>
              <p:nvPr/>
            </p:nvSpPr>
            <p:spPr>
              <a:xfrm flipH="1" rot="10800000">
                <a:off x="489419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7"/>
              <p:cNvSpPr/>
              <p:nvPr/>
            </p:nvSpPr>
            <p:spPr>
              <a:xfrm flipH="1" rot="10800000">
                <a:off x="510902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7"/>
              <p:cNvSpPr/>
              <p:nvPr/>
            </p:nvSpPr>
            <p:spPr>
              <a:xfrm flipH="1" rot="10800000">
                <a:off x="532384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7"/>
              <p:cNvSpPr/>
              <p:nvPr/>
            </p:nvSpPr>
            <p:spPr>
              <a:xfrm flipH="1" rot="10800000">
                <a:off x="553866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7"/>
              <p:cNvSpPr/>
              <p:nvPr/>
            </p:nvSpPr>
            <p:spPr>
              <a:xfrm flipH="1" rot="10800000">
                <a:off x="575349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7"/>
              <p:cNvSpPr/>
              <p:nvPr/>
            </p:nvSpPr>
            <p:spPr>
              <a:xfrm flipH="1" rot="10800000">
                <a:off x="596831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7"/>
              <p:cNvSpPr/>
              <p:nvPr/>
            </p:nvSpPr>
            <p:spPr>
              <a:xfrm flipH="1" rot="10800000">
                <a:off x="618313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7"/>
              <p:cNvSpPr/>
              <p:nvPr/>
            </p:nvSpPr>
            <p:spPr>
              <a:xfrm flipH="1" rot="10800000">
                <a:off x="639796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7"/>
              <p:cNvSpPr/>
              <p:nvPr/>
            </p:nvSpPr>
            <p:spPr>
              <a:xfrm flipH="1" rot="10800000">
                <a:off x="661278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7"/>
              <p:cNvSpPr/>
              <p:nvPr/>
            </p:nvSpPr>
            <p:spPr>
              <a:xfrm flipH="1" rot="10800000">
                <a:off x="682760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7"/>
              <p:cNvSpPr/>
              <p:nvPr/>
            </p:nvSpPr>
            <p:spPr>
              <a:xfrm flipH="1" rot="10800000">
                <a:off x="704243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7"/>
              <p:cNvSpPr/>
              <p:nvPr/>
            </p:nvSpPr>
            <p:spPr>
              <a:xfrm flipH="1" rot="10800000">
                <a:off x="725725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7"/>
              <p:cNvSpPr/>
              <p:nvPr/>
            </p:nvSpPr>
            <p:spPr>
              <a:xfrm flipH="1" rot="10800000">
                <a:off x="747207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7"/>
              <p:cNvSpPr/>
              <p:nvPr/>
            </p:nvSpPr>
            <p:spPr>
              <a:xfrm flipH="1" rot="10800000">
                <a:off x="768690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7"/>
              <p:cNvSpPr/>
              <p:nvPr/>
            </p:nvSpPr>
            <p:spPr>
              <a:xfrm flipH="1" rot="10800000">
                <a:off x="790172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7"/>
              <p:cNvSpPr/>
              <p:nvPr/>
            </p:nvSpPr>
            <p:spPr>
              <a:xfrm flipH="1" rot="10800000">
                <a:off x="8116546"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7"/>
              <p:cNvSpPr/>
              <p:nvPr/>
            </p:nvSpPr>
            <p:spPr>
              <a:xfrm flipH="1" rot="10800000">
                <a:off x="833137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7"/>
              <p:cNvSpPr/>
              <p:nvPr/>
            </p:nvSpPr>
            <p:spPr>
              <a:xfrm flipH="1" rot="10800000">
                <a:off x="854619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7"/>
              <p:cNvSpPr/>
              <p:nvPr/>
            </p:nvSpPr>
            <p:spPr>
              <a:xfrm flipH="1" rot="10800000">
                <a:off x="8761016"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7"/>
              <p:cNvSpPr/>
              <p:nvPr/>
            </p:nvSpPr>
            <p:spPr>
              <a:xfrm flipH="1" rot="10800000">
                <a:off x="897584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7"/>
              <p:cNvSpPr/>
              <p:nvPr/>
            </p:nvSpPr>
            <p:spPr>
              <a:xfrm flipH="1" rot="10800000">
                <a:off x="-46739"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7"/>
              <p:cNvSpPr/>
              <p:nvPr/>
            </p:nvSpPr>
            <p:spPr>
              <a:xfrm flipH="1" rot="10800000">
                <a:off x="16808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7"/>
              <p:cNvSpPr/>
              <p:nvPr/>
            </p:nvSpPr>
            <p:spPr>
              <a:xfrm flipH="1" rot="10800000">
                <a:off x="38290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7"/>
              <p:cNvSpPr/>
              <p:nvPr/>
            </p:nvSpPr>
            <p:spPr>
              <a:xfrm flipH="1" rot="10800000">
                <a:off x="59773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7"/>
              <p:cNvSpPr/>
              <p:nvPr/>
            </p:nvSpPr>
            <p:spPr>
              <a:xfrm flipH="1" rot="10800000">
                <a:off x="81255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7"/>
              <p:cNvSpPr/>
              <p:nvPr/>
            </p:nvSpPr>
            <p:spPr>
              <a:xfrm flipH="1" rot="10800000">
                <a:off x="102737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7"/>
              <p:cNvSpPr/>
              <p:nvPr/>
            </p:nvSpPr>
            <p:spPr>
              <a:xfrm flipH="1" rot="10800000">
                <a:off x="124220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7"/>
              <p:cNvSpPr/>
              <p:nvPr/>
            </p:nvSpPr>
            <p:spPr>
              <a:xfrm flipH="1" rot="10800000">
                <a:off x="145702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7"/>
              <p:cNvSpPr/>
              <p:nvPr/>
            </p:nvSpPr>
            <p:spPr>
              <a:xfrm flipH="1" rot="10800000">
                <a:off x="167184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7"/>
              <p:cNvSpPr/>
              <p:nvPr/>
            </p:nvSpPr>
            <p:spPr>
              <a:xfrm flipH="1" rot="10800000">
                <a:off x="188667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7"/>
              <p:cNvSpPr/>
              <p:nvPr/>
            </p:nvSpPr>
            <p:spPr>
              <a:xfrm flipH="1" rot="10800000">
                <a:off x="210149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7"/>
              <p:cNvSpPr/>
              <p:nvPr/>
            </p:nvSpPr>
            <p:spPr>
              <a:xfrm flipH="1" rot="10800000">
                <a:off x="231631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7"/>
              <p:cNvSpPr/>
              <p:nvPr/>
            </p:nvSpPr>
            <p:spPr>
              <a:xfrm flipH="1" rot="10800000">
                <a:off x="253114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7"/>
              <p:cNvSpPr/>
              <p:nvPr/>
            </p:nvSpPr>
            <p:spPr>
              <a:xfrm flipH="1" rot="10800000">
                <a:off x="274596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7"/>
              <p:cNvSpPr/>
              <p:nvPr/>
            </p:nvSpPr>
            <p:spPr>
              <a:xfrm flipH="1" rot="10800000">
                <a:off x="296078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7"/>
              <p:cNvSpPr/>
              <p:nvPr/>
            </p:nvSpPr>
            <p:spPr>
              <a:xfrm flipH="1" rot="10800000">
                <a:off x="317561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7"/>
              <p:cNvSpPr/>
              <p:nvPr/>
            </p:nvSpPr>
            <p:spPr>
              <a:xfrm flipH="1" rot="10800000">
                <a:off x="339043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7"/>
              <p:cNvSpPr/>
              <p:nvPr/>
            </p:nvSpPr>
            <p:spPr>
              <a:xfrm flipH="1" rot="10800000">
                <a:off x="360525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7"/>
              <p:cNvSpPr/>
              <p:nvPr/>
            </p:nvSpPr>
            <p:spPr>
              <a:xfrm flipH="1" rot="10800000">
                <a:off x="382008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7"/>
              <p:cNvSpPr/>
              <p:nvPr/>
            </p:nvSpPr>
            <p:spPr>
              <a:xfrm flipH="1" rot="10800000">
                <a:off x="403490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7"/>
              <p:cNvSpPr/>
              <p:nvPr/>
            </p:nvSpPr>
            <p:spPr>
              <a:xfrm flipH="1" rot="10800000">
                <a:off x="424972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7"/>
              <p:cNvSpPr/>
              <p:nvPr/>
            </p:nvSpPr>
            <p:spPr>
              <a:xfrm flipH="1" rot="10800000">
                <a:off x="446455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7"/>
              <p:cNvSpPr/>
              <p:nvPr/>
            </p:nvSpPr>
            <p:spPr>
              <a:xfrm flipH="1" rot="10800000">
                <a:off x="467937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7"/>
              <p:cNvSpPr/>
              <p:nvPr/>
            </p:nvSpPr>
            <p:spPr>
              <a:xfrm flipH="1" rot="10800000">
                <a:off x="489419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7"/>
              <p:cNvSpPr/>
              <p:nvPr/>
            </p:nvSpPr>
            <p:spPr>
              <a:xfrm flipH="1" rot="10800000">
                <a:off x="510902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7"/>
              <p:cNvSpPr/>
              <p:nvPr/>
            </p:nvSpPr>
            <p:spPr>
              <a:xfrm flipH="1" rot="10800000">
                <a:off x="532384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7"/>
              <p:cNvSpPr/>
              <p:nvPr/>
            </p:nvSpPr>
            <p:spPr>
              <a:xfrm flipH="1" rot="10800000">
                <a:off x="553866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7"/>
              <p:cNvSpPr/>
              <p:nvPr/>
            </p:nvSpPr>
            <p:spPr>
              <a:xfrm flipH="1" rot="10800000">
                <a:off x="575349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7"/>
              <p:cNvSpPr/>
              <p:nvPr/>
            </p:nvSpPr>
            <p:spPr>
              <a:xfrm flipH="1" rot="10800000">
                <a:off x="596831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7"/>
              <p:cNvSpPr/>
              <p:nvPr/>
            </p:nvSpPr>
            <p:spPr>
              <a:xfrm flipH="1" rot="10800000">
                <a:off x="618313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7"/>
              <p:cNvSpPr/>
              <p:nvPr/>
            </p:nvSpPr>
            <p:spPr>
              <a:xfrm flipH="1" rot="10800000">
                <a:off x="639796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7"/>
              <p:cNvSpPr/>
              <p:nvPr/>
            </p:nvSpPr>
            <p:spPr>
              <a:xfrm flipH="1" rot="10800000">
                <a:off x="661278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7"/>
              <p:cNvSpPr/>
              <p:nvPr/>
            </p:nvSpPr>
            <p:spPr>
              <a:xfrm flipH="1" rot="10800000">
                <a:off x="682760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7"/>
              <p:cNvSpPr/>
              <p:nvPr/>
            </p:nvSpPr>
            <p:spPr>
              <a:xfrm flipH="1" rot="10800000">
                <a:off x="704243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7"/>
              <p:cNvSpPr/>
              <p:nvPr/>
            </p:nvSpPr>
            <p:spPr>
              <a:xfrm flipH="1" rot="10800000">
                <a:off x="725725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7"/>
              <p:cNvSpPr/>
              <p:nvPr/>
            </p:nvSpPr>
            <p:spPr>
              <a:xfrm flipH="1" rot="10800000">
                <a:off x="747207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7"/>
              <p:cNvSpPr/>
              <p:nvPr/>
            </p:nvSpPr>
            <p:spPr>
              <a:xfrm flipH="1" rot="10800000">
                <a:off x="768690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7"/>
              <p:cNvSpPr/>
              <p:nvPr/>
            </p:nvSpPr>
            <p:spPr>
              <a:xfrm flipH="1" rot="10800000">
                <a:off x="790172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7"/>
              <p:cNvSpPr/>
              <p:nvPr/>
            </p:nvSpPr>
            <p:spPr>
              <a:xfrm flipH="1" rot="10800000">
                <a:off x="8116546"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7"/>
              <p:cNvSpPr/>
              <p:nvPr/>
            </p:nvSpPr>
            <p:spPr>
              <a:xfrm flipH="1" rot="10800000">
                <a:off x="833137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7"/>
              <p:cNvSpPr/>
              <p:nvPr/>
            </p:nvSpPr>
            <p:spPr>
              <a:xfrm flipH="1" rot="10800000">
                <a:off x="854619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7"/>
              <p:cNvSpPr/>
              <p:nvPr/>
            </p:nvSpPr>
            <p:spPr>
              <a:xfrm flipH="1" rot="10800000">
                <a:off x="8761016"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7"/>
              <p:cNvSpPr/>
              <p:nvPr/>
            </p:nvSpPr>
            <p:spPr>
              <a:xfrm flipH="1" rot="10800000">
                <a:off x="897584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7"/>
              <p:cNvSpPr/>
              <p:nvPr/>
            </p:nvSpPr>
            <p:spPr>
              <a:xfrm flipH="1" rot="10800000">
                <a:off x="-46739"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7"/>
              <p:cNvSpPr/>
              <p:nvPr/>
            </p:nvSpPr>
            <p:spPr>
              <a:xfrm flipH="1" rot="10800000">
                <a:off x="16808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7"/>
              <p:cNvSpPr/>
              <p:nvPr/>
            </p:nvSpPr>
            <p:spPr>
              <a:xfrm flipH="1" rot="10800000">
                <a:off x="38290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7"/>
              <p:cNvSpPr/>
              <p:nvPr/>
            </p:nvSpPr>
            <p:spPr>
              <a:xfrm flipH="1" rot="10800000">
                <a:off x="59773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7"/>
              <p:cNvSpPr/>
              <p:nvPr/>
            </p:nvSpPr>
            <p:spPr>
              <a:xfrm flipH="1" rot="10800000">
                <a:off x="81255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7"/>
              <p:cNvSpPr/>
              <p:nvPr/>
            </p:nvSpPr>
            <p:spPr>
              <a:xfrm flipH="1" rot="10800000">
                <a:off x="102737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7"/>
              <p:cNvSpPr/>
              <p:nvPr/>
            </p:nvSpPr>
            <p:spPr>
              <a:xfrm flipH="1" rot="10800000">
                <a:off x="124220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7"/>
              <p:cNvSpPr/>
              <p:nvPr/>
            </p:nvSpPr>
            <p:spPr>
              <a:xfrm flipH="1" rot="10800000">
                <a:off x="145702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7"/>
              <p:cNvSpPr/>
              <p:nvPr/>
            </p:nvSpPr>
            <p:spPr>
              <a:xfrm flipH="1" rot="10800000">
                <a:off x="167184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7"/>
              <p:cNvSpPr/>
              <p:nvPr/>
            </p:nvSpPr>
            <p:spPr>
              <a:xfrm flipH="1" rot="10800000">
                <a:off x="188667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7"/>
              <p:cNvSpPr/>
              <p:nvPr/>
            </p:nvSpPr>
            <p:spPr>
              <a:xfrm flipH="1" rot="10800000">
                <a:off x="210149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7"/>
              <p:cNvSpPr/>
              <p:nvPr/>
            </p:nvSpPr>
            <p:spPr>
              <a:xfrm flipH="1" rot="10800000">
                <a:off x="231631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7"/>
              <p:cNvSpPr/>
              <p:nvPr/>
            </p:nvSpPr>
            <p:spPr>
              <a:xfrm flipH="1" rot="10800000">
                <a:off x="253114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7"/>
              <p:cNvSpPr/>
              <p:nvPr/>
            </p:nvSpPr>
            <p:spPr>
              <a:xfrm flipH="1" rot="10800000">
                <a:off x="274596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7"/>
              <p:cNvSpPr/>
              <p:nvPr/>
            </p:nvSpPr>
            <p:spPr>
              <a:xfrm flipH="1" rot="10800000">
                <a:off x="296078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7"/>
              <p:cNvSpPr/>
              <p:nvPr/>
            </p:nvSpPr>
            <p:spPr>
              <a:xfrm flipH="1" rot="10800000">
                <a:off x="317561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7"/>
              <p:cNvSpPr/>
              <p:nvPr/>
            </p:nvSpPr>
            <p:spPr>
              <a:xfrm flipH="1" rot="10800000">
                <a:off x="339043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7"/>
              <p:cNvSpPr/>
              <p:nvPr/>
            </p:nvSpPr>
            <p:spPr>
              <a:xfrm flipH="1" rot="10800000">
                <a:off x="360525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7"/>
              <p:cNvSpPr/>
              <p:nvPr/>
            </p:nvSpPr>
            <p:spPr>
              <a:xfrm flipH="1" rot="10800000">
                <a:off x="382008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7"/>
              <p:cNvSpPr/>
              <p:nvPr/>
            </p:nvSpPr>
            <p:spPr>
              <a:xfrm flipH="1" rot="10800000">
                <a:off x="403490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7"/>
              <p:cNvSpPr/>
              <p:nvPr/>
            </p:nvSpPr>
            <p:spPr>
              <a:xfrm flipH="1" rot="10800000">
                <a:off x="424972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7"/>
              <p:cNvSpPr/>
              <p:nvPr/>
            </p:nvSpPr>
            <p:spPr>
              <a:xfrm flipH="1" rot="10800000">
                <a:off x="446455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7"/>
              <p:cNvSpPr/>
              <p:nvPr/>
            </p:nvSpPr>
            <p:spPr>
              <a:xfrm flipH="1" rot="10800000">
                <a:off x="467937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7"/>
              <p:cNvSpPr/>
              <p:nvPr/>
            </p:nvSpPr>
            <p:spPr>
              <a:xfrm flipH="1" rot="10800000">
                <a:off x="489419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7"/>
              <p:cNvSpPr/>
              <p:nvPr/>
            </p:nvSpPr>
            <p:spPr>
              <a:xfrm flipH="1" rot="10800000">
                <a:off x="510902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7"/>
              <p:cNvSpPr/>
              <p:nvPr/>
            </p:nvSpPr>
            <p:spPr>
              <a:xfrm flipH="1" rot="10800000">
                <a:off x="532384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7"/>
              <p:cNvSpPr/>
              <p:nvPr/>
            </p:nvSpPr>
            <p:spPr>
              <a:xfrm flipH="1" rot="10800000">
                <a:off x="553866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7"/>
              <p:cNvSpPr/>
              <p:nvPr/>
            </p:nvSpPr>
            <p:spPr>
              <a:xfrm flipH="1" rot="10800000">
                <a:off x="575349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7"/>
              <p:cNvSpPr/>
              <p:nvPr/>
            </p:nvSpPr>
            <p:spPr>
              <a:xfrm flipH="1" rot="10800000">
                <a:off x="596831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7"/>
              <p:cNvSpPr/>
              <p:nvPr/>
            </p:nvSpPr>
            <p:spPr>
              <a:xfrm flipH="1" rot="10800000">
                <a:off x="618313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7"/>
              <p:cNvSpPr/>
              <p:nvPr/>
            </p:nvSpPr>
            <p:spPr>
              <a:xfrm flipH="1" rot="10800000">
                <a:off x="639796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7"/>
              <p:cNvSpPr/>
              <p:nvPr/>
            </p:nvSpPr>
            <p:spPr>
              <a:xfrm flipH="1" rot="10800000">
                <a:off x="661278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7"/>
              <p:cNvSpPr/>
              <p:nvPr/>
            </p:nvSpPr>
            <p:spPr>
              <a:xfrm flipH="1" rot="10800000">
                <a:off x="682760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7"/>
              <p:cNvSpPr/>
              <p:nvPr/>
            </p:nvSpPr>
            <p:spPr>
              <a:xfrm flipH="1" rot="10800000">
                <a:off x="704243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7"/>
              <p:cNvSpPr/>
              <p:nvPr/>
            </p:nvSpPr>
            <p:spPr>
              <a:xfrm flipH="1" rot="10800000">
                <a:off x="725725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7"/>
              <p:cNvSpPr/>
              <p:nvPr/>
            </p:nvSpPr>
            <p:spPr>
              <a:xfrm flipH="1" rot="10800000">
                <a:off x="747207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7"/>
              <p:cNvSpPr/>
              <p:nvPr/>
            </p:nvSpPr>
            <p:spPr>
              <a:xfrm flipH="1" rot="10800000">
                <a:off x="768690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7"/>
              <p:cNvSpPr/>
              <p:nvPr/>
            </p:nvSpPr>
            <p:spPr>
              <a:xfrm flipH="1" rot="10800000">
                <a:off x="790172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7"/>
              <p:cNvSpPr/>
              <p:nvPr/>
            </p:nvSpPr>
            <p:spPr>
              <a:xfrm flipH="1" rot="10800000">
                <a:off x="8116546"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7"/>
              <p:cNvSpPr/>
              <p:nvPr/>
            </p:nvSpPr>
            <p:spPr>
              <a:xfrm flipH="1" rot="10800000">
                <a:off x="833137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7"/>
              <p:cNvSpPr/>
              <p:nvPr/>
            </p:nvSpPr>
            <p:spPr>
              <a:xfrm flipH="1" rot="10800000">
                <a:off x="854619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7"/>
              <p:cNvSpPr/>
              <p:nvPr/>
            </p:nvSpPr>
            <p:spPr>
              <a:xfrm flipH="1" rot="10800000">
                <a:off x="8761016"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7"/>
              <p:cNvSpPr/>
              <p:nvPr/>
            </p:nvSpPr>
            <p:spPr>
              <a:xfrm flipH="1" rot="10800000">
                <a:off x="897584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7"/>
              <p:cNvSpPr/>
              <p:nvPr/>
            </p:nvSpPr>
            <p:spPr>
              <a:xfrm flipH="1" rot="10800000">
                <a:off x="-46739"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7"/>
              <p:cNvSpPr/>
              <p:nvPr/>
            </p:nvSpPr>
            <p:spPr>
              <a:xfrm flipH="1" rot="10800000">
                <a:off x="16808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7"/>
              <p:cNvSpPr/>
              <p:nvPr/>
            </p:nvSpPr>
            <p:spPr>
              <a:xfrm flipH="1" rot="10800000">
                <a:off x="38290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7"/>
              <p:cNvSpPr/>
              <p:nvPr/>
            </p:nvSpPr>
            <p:spPr>
              <a:xfrm flipH="1" rot="10800000">
                <a:off x="59773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7"/>
              <p:cNvSpPr/>
              <p:nvPr/>
            </p:nvSpPr>
            <p:spPr>
              <a:xfrm flipH="1" rot="10800000">
                <a:off x="81255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7"/>
              <p:cNvSpPr/>
              <p:nvPr/>
            </p:nvSpPr>
            <p:spPr>
              <a:xfrm flipH="1" rot="10800000">
                <a:off x="102737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7"/>
              <p:cNvSpPr/>
              <p:nvPr/>
            </p:nvSpPr>
            <p:spPr>
              <a:xfrm flipH="1" rot="10800000">
                <a:off x="124220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7"/>
              <p:cNvSpPr/>
              <p:nvPr/>
            </p:nvSpPr>
            <p:spPr>
              <a:xfrm flipH="1" rot="10800000">
                <a:off x="145702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7"/>
              <p:cNvSpPr/>
              <p:nvPr/>
            </p:nvSpPr>
            <p:spPr>
              <a:xfrm flipH="1" rot="10800000">
                <a:off x="167184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7"/>
              <p:cNvSpPr/>
              <p:nvPr/>
            </p:nvSpPr>
            <p:spPr>
              <a:xfrm flipH="1" rot="10800000">
                <a:off x="188667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7"/>
              <p:cNvSpPr/>
              <p:nvPr/>
            </p:nvSpPr>
            <p:spPr>
              <a:xfrm flipH="1" rot="10800000">
                <a:off x="210149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7"/>
              <p:cNvSpPr/>
              <p:nvPr/>
            </p:nvSpPr>
            <p:spPr>
              <a:xfrm flipH="1" rot="10800000">
                <a:off x="231631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7"/>
              <p:cNvSpPr/>
              <p:nvPr/>
            </p:nvSpPr>
            <p:spPr>
              <a:xfrm flipH="1" rot="10800000">
                <a:off x="253114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7"/>
              <p:cNvSpPr/>
              <p:nvPr/>
            </p:nvSpPr>
            <p:spPr>
              <a:xfrm flipH="1" rot="10800000">
                <a:off x="274596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7"/>
              <p:cNvSpPr/>
              <p:nvPr/>
            </p:nvSpPr>
            <p:spPr>
              <a:xfrm flipH="1" rot="10800000">
                <a:off x="296078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7"/>
              <p:cNvSpPr/>
              <p:nvPr/>
            </p:nvSpPr>
            <p:spPr>
              <a:xfrm flipH="1" rot="10800000">
                <a:off x="317561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7"/>
              <p:cNvSpPr/>
              <p:nvPr/>
            </p:nvSpPr>
            <p:spPr>
              <a:xfrm flipH="1" rot="10800000">
                <a:off x="339043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7"/>
              <p:cNvSpPr/>
              <p:nvPr/>
            </p:nvSpPr>
            <p:spPr>
              <a:xfrm flipH="1" rot="10800000">
                <a:off x="360525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7"/>
              <p:cNvSpPr/>
              <p:nvPr/>
            </p:nvSpPr>
            <p:spPr>
              <a:xfrm flipH="1" rot="10800000">
                <a:off x="382008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7"/>
              <p:cNvSpPr/>
              <p:nvPr/>
            </p:nvSpPr>
            <p:spPr>
              <a:xfrm flipH="1" rot="10800000">
                <a:off x="403490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7"/>
              <p:cNvSpPr/>
              <p:nvPr/>
            </p:nvSpPr>
            <p:spPr>
              <a:xfrm flipH="1" rot="10800000">
                <a:off x="424972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7"/>
              <p:cNvSpPr/>
              <p:nvPr/>
            </p:nvSpPr>
            <p:spPr>
              <a:xfrm flipH="1" rot="10800000">
                <a:off x="446455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7"/>
              <p:cNvSpPr/>
              <p:nvPr/>
            </p:nvSpPr>
            <p:spPr>
              <a:xfrm flipH="1" rot="10800000">
                <a:off x="467937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7"/>
              <p:cNvSpPr/>
              <p:nvPr/>
            </p:nvSpPr>
            <p:spPr>
              <a:xfrm flipH="1" rot="10800000">
                <a:off x="489419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7"/>
              <p:cNvSpPr/>
              <p:nvPr/>
            </p:nvSpPr>
            <p:spPr>
              <a:xfrm flipH="1" rot="10800000">
                <a:off x="510902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7"/>
              <p:cNvSpPr/>
              <p:nvPr/>
            </p:nvSpPr>
            <p:spPr>
              <a:xfrm flipH="1" rot="10800000">
                <a:off x="532384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7"/>
              <p:cNvSpPr/>
              <p:nvPr/>
            </p:nvSpPr>
            <p:spPr>
              <a:xfrm flipH="1" rot="10800000">
                <a:off x="553866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7"/>
              <p:cNvSpPr/>
              <p:nvPr/>
            </p:nvSpPr>
            <p:spPr>
              <a:xfrm flipH="1" rot="10800000">
                <a:off x="575349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7"/>
              <p:cNvSpPr/>
              <p:nvPr/>
            </p:nvSpPr>
            <p:spPr>
              <a:xfrm flipH="1" rot="10800000">
                <a:off x="596831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7"/>
              <p:cNvSpPr/>
              <p:nvPr/>
            </p:nvSpPr>
            <p:spPr>
              <a:xfrm flipH="1" rot="10800000">
                <a:off x="618313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7"/>
              <p:cNvSpPr/>
              <p:nvPr/>
            </p:nvSpPr>
            <p:spPr>
              <a:xfrm flipH="1" rot="10800000">
                <a:off x="639796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7"/>
              <p:cNvSpPr/>
              <p:nvPr/>
            </p:nvSpPr>
            <p:spPr>
              <a:xfrm flipH="1" rot="10800000">
                <a:off x="661278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7"/>
              <p:cNvSpPr/>
              <p:nvPr/>
            </p:nvSpPr>
            <p:spPr>
              <a:xfrm flipH="1" rot="10800000">
                <a:off x="682760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7"/>
              <p:cNvSpPr/>
              <p:nvPr/>
            </p:nvSpPr>
            <p:spPr>
              <a:xfrm flipH="1" rot="10800000">
                <a:off x="704243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7"/>
              <p:cNvSpPr/>
              <p:nvPr/>
            </p:nvSpPr>
            <p:spPr>
              <a:xfrm flipH="1" rot="10800000">
                <a:off x="725725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7"/>
              <p:cNvSpPr/>
              <p:nvPr/>
            </p:nvSpPr>
            <p:spPr>
              <a:xfrm flipH="1" rot="10800000">
                <a:off x="747207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7"/>
              <p:cNvSpPr/>
              <p:nvPr/>
            </p:nvSpPr>
            <p:spPr>
              <a:xfrm flipH="1" rot="10800000">
                <a:off x="768690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7"/>
              <p:cNvSpPr/>
              <p:nvPr/>
            </p:nvSpPr>
            <p:spPr>
              <a:xfrm flipH="1" rot="10800000">
                <a:off x="790172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7"/>
              <p:cNvSpPr/>
              <p:nvPr/>
            </p:nvSpPr>
            <p:spPr>
              <a:xfrm flipH="1" rot="10800000">
                <a:off x="8116546"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7"/>
              <p:cNvSpPr/>
              <p:nvPr/>
            </p:nvSpPr>
            <p:spPr>
              <a:xfrm flipH="1" rot="10800000">
                <a:off x="833137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7"/>
              <p:cNvSpPr/>
              <p:nvPr/>
            </p:nvSpPr>
            <p:spPr>
              <a:xfrm flipH="1" rot="10800000">
                <a:off x="854619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7"/>
              <p:cNvSpPr/>
              <p:nvPr/>
            </p:nvSpPr>
            <p:spPr>
              <a:xfrm flipH="1" rot="10800000">
                <a:off x="8761016"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7"/>
              <p:cNvSpPr/>
              <p:nvPr/>
            </p:nvSpPr>
            <p:spPr>
              <a:xfrm flipH="1" rot="10800000">
                <a:off x="897584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7"/>
              <p:cNvSpPr/>
              <p:nvPr/>
            </p:nvSpPr>
            <p:spPr>
              <a:xfrm flipH="1" rot="10800000">
                <a:off x="-46739"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7"/>
              <p:cNvSpPr/>
              <p:nvPr/>
            </p:nvSpPr>
            <p:spPr>
              <a:xfrm flipH="1" rot="10800000">
                <a:off x="16808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7"/>
              <p:cNvSpPr/>
              <p:nvPr/>
            </p:nvSpPr>
            <p:spPr>
              <a:xfrm flipH="1" rot="10800000">
                <a:off x="38290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7"/>
              <p:cNvSpPr/>
              <p:nvPr/>
            </p:nvSpPr>
            <p:spPr>
              <a:xfrm flipH="1" rot="10800000">
                <a:off x="59773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7"/>
              <p:cNvSpPr/>
              <p:nvPr/>
            </p:nvSpPr>
            <p:spPr>
              <a:xfrm flipH="1" rot="10800000">
                <a:off x="81255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7"/>
              <p:cNvSpPr/>
              <p:nvPr/>
            </p:nvSpPr>
            <p:spPr>
              <a:xfrm flipH="1" rot="10800000">
                <a:off x="102737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7"/>
              <p:cNvSpPr/>
              <p:nvPr/>
            </p:nvSpPr>
            <p:spPr>
              <a:xfrm flipH="1" rot="10800000">
                <a:off x="124220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7"/>
              <p:cNvSpPr/>
              <p:nvPr/>
            </p:nvSpPr>
            <p:spPr>
              <a:xfrm flipH="1" rot="10800000">
                <a:off x="145702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7"/>
              <p:cNvSpPr/>
              <p:nvPr/>
            </p:nvSpPr>
            <p:spPr>
              <a:xfrm flipH="1" rot="10800000">
                <a:off x="167184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7"/>
              <p:cNvSpPr/>
              <p:nvPr/>
            </p:nvSpPr>
            <p:spPr>
              <a:xfrm flipH="1" rot="10800000">
                <a:off x="188667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7"/>
              <p:cNvSpPr/>
              <p:nvPr/>
            </p:nvSpPr>
            <p:spPr>
              <a:xfrm flipH="1" rot="10800000">
                <a:off x="210149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7"/>
              <p:cNvSpPr/>
              <p:nvPr/>
            </p:nvSpPr>
            <p:spPr>
              <a:xfrm flipH="1" rot="10800000">
                <a:off x="231631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7"/>
              <p:cNvSpPr/>
              <p:nvPr/>
            </p:nvSpPr>
            <p:spPr>
              <a:xfrm flipH="1" rot="10800000">
                <a:off x="253114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7"/>
              <p:cNvSpPr/>
              <p:nvPr/>
            </p:nvSpPr>
            <p:spPr>
              <a:xfrm flipH="1" rot="10800000">
                <a:off x="274596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7"/>
              <p:cNvSpPr/>
              <p:nvPr/>
            </p:nvSpPr>
            <p:spPr>
              <a:xfrm flipH="1" rot="10800000">
                <a:off x="296078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7"/>
              <p:cNvSpPr/>
              <p:nvPr/>
            </p:nvSpPr>
            <p:spPr>
              <a:xfrm flipH="1" rot="10800000">
                <a:off x="317561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7"/>
              <p:cNvSpPr/>
              <p:nvPr/>
            </p:nvSpPr>
            <p:spPr>
              <a:xfrm flipH="1" rot="10800000">
                <a:off x="339043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7"/>
              <p:cNvSpPr/>
              <p:nvPr/>
            </p:nvSpPr>
            <p:spPr>
              <a:xfrm flipH="1" rot="10800000">
                <a:off x="360525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7"/>
              <p:cNvSpPr/>
              <p:nvPr/>
            </p:nvSpPr>
            <p:spPr>
              <a:xfrm flipH="1" rot="10800000">
                <a:off x="382008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7"/>
              <p:cNvSpPr/>
              <p:nvPr/>
            </p:nvSpPr>
            <p:spPr>
              <a:xfrm flipH="1" rot="10800000">
                <a:off x="403490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7"/>
              <p:cNvSpPr/>
              <p:nvPr/>
            </p:nvSpPr>
            <p:spPr>
              <a:xfrm flipH="1" rot="10800000">
                <a:off x="424972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7"/>
              <p:cNvSpPr/>
              <p:nvPr/>
            </p:nvSpPr>
            <p:spPr>
              <a:xfrm flipH="1" rot="10800000">
                <a:off x="446455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7"/>
              <p:cNvSpPr/>
              <p:nvPr/>
            </p:nvSpPr>
            <p:spPr>
              <a:xfrm flipH="1" rot="10800000">
                <a:off x="467937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7"/>
              <p:cNvSpPr/>
              <p:nvPr/>
            </p:nvSpPr>
            <p:spPr>
              <a:xfrm flipH="1" rot="10800000">
                <a:off x="489419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7"/>
              <p:cNvSpPr/>
              <p:nvPr/>
            </p:nvSpPr>
            <p:spPr>
              <a:xfrm flipH="1" rot="10800000">
                <a:off x="510902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7"/>
              <p:cNvSpPr/>
              <p:nvPr/>
            </p:nvSpPr>
            <p:spPr>
              <a:xfrm flipH="1" rot="10800000">
                <a:off x="532384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7"/>
              <p:cNvSpPr/>
              <p:nvPr/>
            </p:nvSpPr>
            <p:spPr>
              <a:xfrm flipH="1" rot="10800000">
                <a:off x="553866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7"/>
              <p:cNvSpPr/>
              <p:nvPr/>
            </p:nvSpPr>
            <p:spPr>
              <a:xfrm flipH="1" rot="10800000">
                <a:off x="575349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7"/>
              <p:cNvSpPr/>
              <p:nvPr/>
            </p:nvSpPr>
            <p:spPr>
              <a:xfrm flipH="1" rot="10800000">
                <a:off x="596831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7"/>
              <p:cNvSpPr/>
              <p:nvPr/>
            </p:nvSpPr>
            <p:spPr>
              <a:xfrm flipH="1" rot="10800000">
                <a:off x="618313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7"/>
              <p:cNvSpPr/>
              <p:nvPr/>
            </p:nvSpPr>
            <p:spPr>
              <a:xfrm flipH="1" rot="10800000">
                <a:off x="639796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7"/>
              <p:cNvSpPr/>
              <p:nvPr/>
            </p:nvSpPr>
            <p:spPr>
              <a:xfrm flipH="1" rot="10800000">
                <a:off x="661278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7"/>
              <p:cNvSpPr/>
              <p:nvPr/>
            </p:nvSpPr>
            <p:spPr>
              <a:xfrm flipH="1" rot="10800000">
                <a:off x="682760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7"/>
              <p:cNvSpPr/>
              <p:nvPr/>
            </p:nvSpPr>
            <p:spPr>
              <a:xfrm flipH="1" rot="10800000">
                <a:off x="704243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7"/>
              <p:cNvSpPr/>
              <p:nvPr/>
            </p:nvSpPr>
            <p:spPr>
              <a:xfrm flipH="1" rot="10800000">
                <a:off x="725725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7"/>
              <p:cNvSpPr/>
              <p:nvPr/>
            </p:nvSpPr>
            <p:spPr>
              <a:xfrm flipH="1" rot="10800000">
                <a:off x="747207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7"/>
              <p:cNvSpPr/>
              <p:nvPr/>
            </p:nvSpPr>
            <p:spPr>
              <a:xfrm flipH="1" rot="10800000">
                <a:off x="768690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7"/>
              <p:cNvSpPr/>
              <p:nvPr/>
            </p:nvSpPr>
            <p:spPr>
              <a:xfrm flipH="1" rot="10800000">
                <a:off x="790172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7"/>
              <p:cNvSpPr/>
              <p:nvPr/>
            </p:nvSpPr>
            <p:spPr>
              <a:xfrm flipH="1" rot="10800000">
                <a:off x="8116546"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7"/>
              <p:cNvSpPr/>
              <p:nvPr/>
            </p:nvSpPr>
            <p:spPr>
              <a:xfrm flipH="1" rot="10800000">
                <a:off x="833137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7"/>
              <p:cNvSpPr/>
              <p:nvPr/>
            </p:nvSpPr>
            <p:spPr>
              <a:xfrm flipH="1" rot="10800000">
                <a:off x="854619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7"/>
              <p:cNvSpPr/>
              <p:nvPr/>
            </p:nvSpPr>
            <p:spPr>
              <a:xfrm flipH="1" rot="10800000">
                <a:off x="8761016"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7"/>
              <p:cNvSpPr/>
              <p:nvPr/>
            </p:nvSpPr>
            <p:spPr>
              <a:xfrm flipH="1" rot="10800000">
                <a:off x="897584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7"/>
              <p:cNvSpPr/>
              <p:nvPr/>
            </p:nvSpPr>
            <p:spPr>
              <a:xfrm flipH="1" rot="10800000">
                <a:off x="-46739"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7"/>
              <p:cNvSpPr/>
              <p:nvPr/>
            </p:nvSpPr>
            <p:spPr>
              <a:xfrm flipH="1" rot="10800000">
                <a:off x="16808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7"/>
              <p:cNvSpPr/>
              <p:nvPr/>
            </p:nvSpPr>
            <p:spPr>
              <a:xfrm flipH="1" rot="10800000">
                <a:off x="38290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7"/>
              <p:cNvSpPr/>
              <p:nvPr/>
            </p:nvSpPr>
            <p:spPr>
              <a:xfrm flipH="1" rot="10800000">
                <a:off x="59773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7"/>
              <p:cNvSpPr/>
              <p:nvPr/>
            </p:nvSpPr>
            <p:spPr>
              <a:xfrm flipH="1" rot="10800000">
                <a:off x="81255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7"/>
              <p:cNvSpPr/>
              <p:nvPr/>
            </p:nvSpPr>
            <p:spPr>
              <a:xfrm flipH="1" rot="10800000">
                <a:off x="102737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7"/>
              <p:cNvSpPr/>
              <p:nvPr/>
            </p:nvSpPr>
            <p:spPr>
              <a:xfrm flipH="1" rot="10800000">
                <a:off x="124220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7"/>
              <p:cNvSpPr/>
              <p:nvPr/>
            </p:nvSpPr>
            <p:spPr>
              <a:xfrm flipH="1" rot="10800000">
                <a:off x="145702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7"/>
              <p:cNvSpPr/>
              <p:nvPr/>
            </p:nvSpPr>
            <p:spPr>
              <a:xfrm flipH="1" rot="10800000">
                <a:off x="167184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7"/>
              <p:cNvSpPr/>
              <p:nvPr/>
            </p:nvSpPr>
            <p:spPr>
              <a:xfrm flipH="1" rot="10800000">
                <a:off x="188667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7"/>
              <p:cNvSpPr/>
              <p:nvPr/>
            </p:nvSpPr>
            <p:spPr>
              <a:xfrm flipH="1" rot="10800000">
                <a:off x="210149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7"/>
              <p:cNvSpPr/>
              <p:nvPr/>
            </p:nvSpPr>
            <p:spPr>
              <a:xfrm flipH="1" rot="10800000">
                <a:off x="231631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7"/>
              <p:cNvSpPr/>
              <p:nvPr/>
            </p:nvSpPr>
            <p:spPr>
              <a:xfrm flipH="1" rot="10800000">
                <a:off x="253114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7"/>
              <p:cNvSpPr/>
              <p:nvPr/>
            </p:nvSpPr>
            <p:spPr>
              <a:xfrm flipH="1" rot="10800000">
                <a:off x="274596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7"/>
              <p:cNvSpPr/>
              <p:nvPr/>
            </p:nvSpPr>
            <p:spPr>
              <a:xfrm flipH="1" rot="10800000">
                <a:off x="296078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7"/>
              <p:cNvSpPr/>
              <p:nvPr/>
            </p:nvSpPr>
            <p:spPr>
              <a:xfrm flipH="1" rot="10800000">
                <a:off x="317561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7"/>
              <p:cNvSpPr/>
              <p:nvPr/>
            </p:nvSpPr>
            <p:spPr>
              <a:xfrm flipH="1" rot="10800000">
                <a:off x="339043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7"/>
              <p:cNvSpPr/>
              <p:nvPr/>
            </p:nvSpPr>
            <p:spPr>
              <a:xfrm flipH="1" rot="10800000">
                <a:off x="360525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7"/>
              <p:cNvSpPr/>
              <p:nvPr/>
            </p:nvSpPr>
            <p:spPr>
              <a:xfrm flipH="1" rot="10800000">
                <a:off x="382008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7"/>
              <p:cNvSpPr/>
              <p:nvPr/>
            </p:nvSpPr>
            <p:spPr>
              <a:xfrm flipH="1" rot="10800000">
                <a:off x="403490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7"/>
              <p:cNvSpPr/>
              <p:nvPr/>
            </p:nvSpPr>
            <p:spPr>
              <a:xfrm flipH="1" rot="10800000">
                <a:off x="424972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7"/>
              <p:cNvSpPr/>
              <p:nvPr/>
            </p:nvSpPr>
            <p:spPr>
              <a:xfrm flipH="1" rot="10800000">
                <a:off x="446455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7"/>
              <p:cNvSpPr/>
              <p:nvPr/>
            </p:nvSpPr>
            <p:spPr>
              <a:xfrm flipH="1" rot="10800000">
                <a:off x="467937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7"/>
              <p:cNvSpPr/>
              <p:nvPr/>
            </p:nvSpPr>
            <p:spPr>
              <a:xfrm flipH="1" rot="10800000">
                <a:off x="489419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7"/>
              <p:cNvSpPr/>
              <p:nvPr/>
            </p:nvSpPr>
            <p:spPr>
              <a:xfrm flipH="1" rot="10800000">
                <a:off x="510902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7"/>
              <p:cNvSpPr/>
              <p:nvPr/>
            </p:nvSpPr>
            <p:spPr>
              <a:xfrm flipH="1" rot="10800000">
                <a:off x="532384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7"/>
              <p:cNvSpPr/>
              <p:nvPr/>
            </p:nvSpPr>
            <p:spPr>
              <a:xfrm flipH="1" rot="10800000">
                <a:off x="553866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7"/>
              <p:cNvSpPr/>
              <p:nvPr/>
            </p:nvSpPr>
            <p:spPr>
              <a:xfrm flipH="1" rot="10800000">
                <a:off x="575349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7"/>
              <p:cNvSpPr/>
              <p:nvPr/>
            </p:nvSpPr>
            <p:spPr>
              <a:xfrm flipH="1" rot="10800000">
                <a:off x="596831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7"/>
              <p:cNvSpPr/>
              <p:nvPr/>
            </p:nvSpPr>
            <p:spPr>
              <a:xfrm flipH="1" rot="10800000">
                <a:off x="618313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7"/>
              <p:cNvSpPr/>
              <p:nvPr/>
            </p:nvSpPr>
            <p:spPr>
              <a:xfrm flipH="1" rot="10800000">
                <a:off x="639796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7"/>
              <p:cNvSpPr/>
              <p:nvPr/>
            </p:nvSpPr>
            <p:spPr>
              <a:xfrm flipH="1" rot="10800000">
                <a:off x="661278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7"/>
              <p:cNvSpPr/>
              <p:nvPr/>
            </p:nvSpPr>
            <p:spPr>
              <a:xfrm flipH="1" rot="10800000">
                <a:off x="682760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7"/>
              <p:cNvSpPr/>
              <p:nvPr/>
            </p:nvSpPr>
            <p:spPr>
              <a:xfrm flipH="1" rot="10800000">
                <a:off x="704243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7"/>
              <p:cNvSpPr/>
              <p:nvPr/>
            </p:nvSpPr>
            <p:spPr>
              <a:xfrm flipH="1" rot="10800000">
                <a:off x="725725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7"/>
              <p:cNvSpPr/>
              <p:nvPr/>
            </p:nvSpPr>
            <p:spPr>
              <a:xfrm flipH="1" rot="10800000">
                <a:off x="747207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7"/>
              <p:cNvSpPr/>
              <p:nvPr/>
            </p:nvSpPr>
            <p:spPr>
              <a:xfrm flipH="1" rot="10800000">
                <a:off x="768690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7"/>
              <p:cNvSpPr/>
              <p:nvPr/>
            </p:nvSpPr>
            <p:spPr>
              <a:xfrm flipH="1" rot="10800000">
                <a:off x="790172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7"/>
              <p:cNvSpPr/>
              <p:nvPr/>
            </p:nvSpPr>
            <p:spPr>
              <a:xfrm flipH="1" rot="10800000">
                <a:off x="8116546"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7"/>
              <p:cNvSpPr/>
              <p:nvPr/>
            </p:nvSpPr>
            <p:spPr>
              <a:xfrm flipH="1" rot="10800000">
                <a:off x="833137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7"/>
              <p:cNvSpPr/>
              <p:nvPr/>
            </p:nvSpPr>
            <p:spPr>
              <a:xfrm flipH="1" rot="10800000">
                <a:off x="854619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7"/>
              <p:cNvSpPr/>
              <p:nvPr/>
            </p:nvSpPr>
            <p:spPr>
              <a:xfrm flipH="1" rot="10800000">
                <a:off x="8761016"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7"/>
              <p:cNvSpPr/>
              <p:nvPr/>
            </p:nvSpPr>
            <p:spPr>
              <a:xfrm flipH="1" rot="10800000">
                <a:off x="897584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7"/>
              <p:cNvSpPr/>
              <p:nvPr/>
            </p:nvSpPr>
            <p:spPr>
              <a:xfrm flipH="1" rot="10800000">
                <a:off x="-46739"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7"/>
              <p:cNvSpPr/>
              <p:nvPr/>
            </p:nvSpPr>
            <p:spPr>
              <a:xfrm flipH="1" rot="10800000">
                <a:off x="16808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7"/>
              <p:cNvSpPr/>
              <p:nvPr/>
            </p:nvSpPr>
            <p:spPr>
              <a:xfrm flipH="1" rot="10800000">
                <a:off x="38290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7"/>
              <p:cNvSpPr/>
              <p:nvPr/>
            </p:nvSpPr>
            <p:spPr>
              <a:xfrm flipH="1" rot="10800000">
                <a:off x="59773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7"/>
              <p:cNvSpPr/>
              <p:nvPr/>
            </p:nvSpPr>
            <p:spPr>
              <a:xfrm flipH="1" rot="10800000">
                <a:off x="81255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7"/>
              <p:cNvSpPr/>
              <p:nvPr/>
            </p:nvSpPr>
            <p:spPr>
              <a:xfrm flipH="1" rot="10800000">
                <a:off x="102737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7"/>
              <p:cNvSpPr/>
              <p:nvPr/>
            </p:nvSpPr>
            <p:spPr>
              <a:xfrm flipH="1" rot="10800000">
                <a:off x="124220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7"/>
              <p:cNvSpPr/>
              <p:nvPr/>
            </p:nvSpPr>
            <p:spPr>
              <a:xfrm flipH="1" rot="10800000">
                <a:off x="145702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7"/>
              <p:cNvSpPr/>
              <p:nvPr/>
            </p:nvSpPr>
            <p:spPr>
              <a:xfrm flipH="1" rot="10800000">
                <a:off x="167184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7"/>
              <p:cNvSpPr/>
              <p:nvPr/>
            </p:nvSpPr>
            <p:spPr>
              <a:xfrm flipH="1" rot="10800000">
                <a:off x="188667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7"/>
              <p:cNvSpPr/>
              <p:nvPr/>
            </p:nvSpPr>
            <p:spPr>
              <a:xfrm flipH="1" rot="10800000">
                <a:off x="210149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7"/>
              <p:cNvSpPr/>
              <p:nvPr/>
            </p:nvSpPr>
            <p:spPr>
              <a:xfrm flipH="1" rot="10800000">
                <a:off x="231631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7"/>
              <p:cNvSpPr/>
              <p:nvPr/>
            </p:nvSpPr>
            <p:spPr>
              <a:xfrm flipH="1" rot="10800000">
                <a:off x="253114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7"/>
              <p:cNvSpPr/>
              <p:nvPr/>
            </p:nvSpPr>
            <p:spPr>
              <a:xfrm flipH="1" rot="10800000">
                <a:off x="274596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7"/>
              <p:cNvSpPr/>
              <p:nvPr/>
            </p:nvSpPr>
            <p:spPr>
              <a:xfrm flipH="1" rot="10800000">
                <a:off x="296078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7"/>
              <p:cNvSpPr/>
              <p:nvPr/>
            </p:nvSpPr>
            <p:spPr>
              <a:xfrm flipH="1" rot="10800000">
                <a:off x="317561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7"/>
              <p:cNvSpPr/>
              <p:nvPr/>
            </p:nvSpPr>
            <p:spPr>
              <a:xfrm flipH="1" rot="10800000">
                <a:off x="339043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7"/>
              <p:cNvSpPr/>
              <p:nvPr/>
            </p:nvSpPr>
            <p:spPr>
              <a:xfrm flipH="1" rot="10800000">
                <a:off x="360525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7"/>
              <p:cNvSpPr/>
              <p:nvPr/>
            </p:nvSpPr>
            <p:spPr>
              <a:xfrm flipH="1" rot="10800000">
                <a:off x="382008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7"/>
              <p:cNvSpPr/>
              <p:nvPr/>
            </p:nvSpPr>
            <p:spPr>
              <a:xfrm flipH="1" rot="10800000">
                <a:off x="403490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7"/>
              <p:cNvSpPr/>
              <p:nvPr/>
            </p:nvSpPr>
            <p:spPr>
              <a:xfrm flipH="1" rot="10800000">
                <a:off x="424972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7"/>
              <p:cNvSpPr/>
              <p:nvPr/>
            </p:nvSpPr>
            <p:spPr>
              <a:xfrm flipH="1" rot="10800000">
                <a:off x="446455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7"/>
              <p:cNvSpPr/>
              <p:nvPr/>
            </p:nvSpPr>
            <p:spPr>
              <a:xfrm flipH="1" rot="10800000">
                <a:off x="467937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7"/>
              <p:cNvSpPr/>
              <p:nvPr/>
            </p:nvSpPr>
            <p:spPr>
              <a:xfrm flipH="1" rot="10800000">
                <a:off x="489419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7"/>
              <p:cNvSpPr/>
              <p:nvPr/>
            </p:nvSpPr>
            <p:spPr>
              <a:xfrm flipH="1" rot="10800000">
                <a:off x="510902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7"/>
              <p:cNvSpPr/>
              <p:nvPr/>
            </p:nvSpPr>
            <p:spPr>
              <a:xfrm flipH="1" rot="10800000">
                <a:off x="532384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7"/>
              <p:cNvSpPr/>
              <p:nvPr/>
            </p:nvSpPr>
            <p:spPr>
              <a:xfrm flipH="1" rot="10800000">
                <a:off x="553866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7"/>
              <p:cNvSpPr/>
              <p:nvPr/>
            </p:nvSpPr>
            <p:spPr>
              <a:xfrm flipH="1" rot="10800000">
                <a:off x="575349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7"/>
              <p:cNvSpPr/>
              <p:nvPr/>
            </p:nvSpPr>
            <p:spPr>
              <a:xfrm flipH="1" rot="10800000">
                <a:off x="596831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7"/>
              <p:cNvSpPr/>
              <p:nvPr/>
            </p:nvSpPr>
            <p:spPr>
              <a:xfrm flipH="1" rot="10800000">
                <a:off x="618313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7"/>
              <p:cNvSpPr/>
              <p:nvPr/>
            </p:nvSpPr>
            <p:spPr>
              <a:xfrm flipH="1" rot="10800000">
                <a:off x="639796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7"/>
              <p:cNvSpPr/>
              <p:nvPr/>
            </p:nvSpPr>
            <p:spPr>
              <a:xfrm flipH="1" rot="10800000">
                <a:off x="661278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7"/>
              <p:cNvSpPr/>
              <p:nvPr/>
            </p:nvSpPr>
            <p:spPr>
              <a:xfrm flipH="1" rot="10800000">
                <a:off x="682760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7"/>
              <p:cNvSpPr/>
              <p:nvPr/>
            </p:nvSpPr>
            <p:spPr>
              <a:xfrm flipH="1" rot="10800000">
                <a:off x="704243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7"/>
              <p:cNvSpPr/>
              <p:nvPr/>
            </p:nvSpPr>
            <p:spPr>
              <a:xfrm flipH="1" rot="10800000">
                <a:off x="725725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7"/>
              <p:cNvSpPr/>
              <p:nvPr/>
            </p:nvSpPr>
            <p:spPr>
              <a:xfrm flipH="1" rot="10800000">
                <a:off x="747207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7"/>
              <p:cNvSpPr/>
              <p:nvPr/>
            </p:nvSpPr>
            <p:spPr>
              <a:xfrm flipH="1" rot="10800000">
                <a:off x="768690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7"/>
              <p:cNvSpPr/>
              <p:nvPr/>
            </p:nvSpPr>
            <p:spPr>
              <a:xfrm flipH="1" rot="10800000">
                <a:off x="790172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7"/>
              <p:cNvSpPr/>
              <p:nvPr/>
            </p:nvSpPr>
            <p:spPr>
              <a:xfrm flipH="1" rot="10800000">
                <a:off x="8116546"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7"/>
              <p:cNvSpPr/>
              <p:nvPr/>
            </p:nvSpPr>
            <p:spPr>
              <a:xfrm flipH="1" rot="10800000">
                <a:off x="833137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7"/>
              <p:cNvSpPr/>
              <p:nvPr/>
            </p:nvSpPr>
            <p:spPr>
              <a:xfrm flipH="1" rot="10800000">
                <a:off x="854619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7"/>
              <p:cNvSpPr/>
              <p:nvPr/>
            </p:nvSpPr>
            <p:spPr>
              <a:xfrm flipH="1" rot="10800000">
                <a:off x="8761016"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7"/>
              <p:cNvSpPr/>
              <p:nvPr/>
            </p:nvSpPr>
            <p:spPr>
              <a:xfrm flipH="1" rot="10800000">
                <a:off x="897584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7"/>
              <p:cNvSpPr/>
              <p:nvPr/>
            </p:nvSpPr>
            <p:spPr>
              <a:xfrm flipH="1" rot="10800000">
                <a:off x="-46739"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7"/>
              <p:cNvSpPr/>
              <p:nvPr/>
            </p:nvSpPr>
            <p:spPr>
              <a:xfrm flipH="1" rot="10800000">
                <a:off x="16808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7"/>
              <p:cNvSpPr/>
              <p:nvPr/>
            </p:nvSpPr>
            <p:spPr>
              <a:xfrm flipH="1" rot="10800000">
                <a:off x="38290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7"/>
              <p:cNvSpPr/>
              <p:nvPr/>
            </p:nvSpPr>
            <p:spPr>
              <a:xfrm flipH="1" rot="10800000">
                <a:off x="59773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7"/>
              <p:cNvSpPr/>
              <p:nvPr/>
            </p:nvSpPr>
            <p:spPr>
              <a:xfrm flipH="1" rot="10800000">
                <a:off x="81255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7"/>
              <p:cNvSpPr/>
              <p:nvPr/>
            </p:nvSpPr>
            <p:spPr>
              <a:xfrm flipH="1" rot="10800000">
                <a:off x="102737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7"/>
              <p:cNvSpPr/>
              <p:nvPr/>
            </p:nvSpPr>
            <p:spPr>
              <a:xfrm flipH="1" rot="10800000">
                <a:off x="124220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7"/>
              <p:cNvSpPr/>
              <p:nvPr/>
            </p:nvSpPr>
            <p:spPr>
              <a:xfrm flipH="1" rot="10800000">
                <a:off x="145702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7"/>
              <p:cNvSpPr/>
              <p:nvPr/>
            </p:nvSpPr>
            <p:spPr>
              <a:xfrm flipH="1" rot="10800000">
                <a:off x="167184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7"/>
              <p:cNvSpPr/>
              <p:nvPr/>
            </p:nvSpPr>
            <p:spPr>
              <a:xfrm flipH="1" rot="10800000">
                <a:off x="188667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7"/>
              <p:cNvSpPr/>
              <p:nvPr/>
            </p:nvSpPr>
            <p:spPr>
              <a:xfrm flipH="1" rot="10800000">
                <a:off x="210149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7"/>
              <p:cNvSpPr/>
              <p:nvPr/>
            </p:nvSpPr>
            <p:spPr>
              <a:xfrm flipH="1" rot="10800000">
                <a:off x="231631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7"/>
              <p:cNvSpPr/>
              <p:nvPr/>
            </p:nvSpPr>
            <p:spPr>
              <a:xfrm flipH="1" rot="10800000">
                <a:off x="253114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7"/>
              <p:cNvSpPr/>
              <p:nvPr/>
            </p:nvSpPr>
            <p:spPr>
              <a:xfrm flipH="1" rot="10800000">
                <a:off x="274596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7"/>
              <p:cNvSpPr/>
              <p:nvPr/>
            </p:nvSpPr>
            <p:spPr>
              <a:xfrm flipH="1" rot="10800000">
                <a:off x="296078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7"/>
              <p:cNvSpPr/>
              <p:nvPr/>
            </p:nvSpPr>
            <p:spPr>
              <a:xfrm flipH="1" rot="10800000">
                <a:off x="317561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7"/>
              <p:cNvSpPr/>
              <p:nvPr/>
            </p:nvSpPr>
            <p:spPr>
              <a:xfrm flipH="1" rot="10800000">
                <a:off x="339043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7"/>
              <p:cNvSpPr/>
              <p:nvPr/>
            </p:nvSpPr>
            <p:spPr>
              <a:xfrm flipH="1" rot="10800000">
                <a:off x="360525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7"/>
              <p:cNvSpPr/>
              <p:nvPr/>
            </p:nvSpPr>
            <p:spPr>
              <a:xfrm flipH="1" rot="10800000">
                <a:off x="382008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7"/>
              <p:cNvSpPr/>
              <p:nvPr/>
            </p:nvSpPr>
            <p:spPr>
              <a:xfrm flipH="1" rot="10800000">
                <a:off x="403490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7"/>
              <p:cNvSpPr/>
              <p:nvPr/>
            </p:nvSpPr>
            <p:spPr>
              <a:xfrm flipH="1" rot="10800000">
                <a:off x="424972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7"/>
              <p:cNvSpPr/>
              <p:nvPr/>
            </p:nvSpPr>
            <p:spPr>
              <a:xfrm flipH="1" rot="10800000">
                <a:off x="446455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7"/>
              <p:cNvSpPr/>
              <p:nvPr/>
            </p:nvSpPr>
            <p:spPr>
              <a:xfrm flipH="1" rot="10800000">
                <a:off x="467937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7"/>
              <p:cNvSpPr/>
              <p:nvPr/>
            </p:nvSpPr>
            <p:spPr>
              <a:xfrm flipH="1" rot="10800000">
                <a:off x="489419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7"/>
              <p:cNvSpPr/>
              <p:nvPr/>
            </p:nvSpPr>
            <p:spPr>
              <a:xfrm flipH="1" rot="10800000">
                <a:off x="510902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7"/>
              <p:cNvSpPr/>
              <p:nvPr/>
            </p:nvSpPr>
            <p:spPr>
              <a:xfrm flipH="1" rot="10800000">
                <a:off x="532384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7"/>
              <p:cNvSpPr/>
              <p:nvPr/>
            </p:nvSpPr>
            <p:spPr>
              <a:xfrm flipH="1" rot="10800000">
                <a:off x="553866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7"/>
              <p:cNvSpPr/>
              <p:nvPr/>
            </p:nvSpPr>
            <p:spPr>
              <a:xfrm flipH="1" rot="10800000">
                <a:off x="575349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7"/>
              <p:cNvSpPr/>
              <p:nvPr/>
            </p:nvSpPr>
            <p:spPr>
              <a:xfrm flipH="1" rot="10800000">
                <a:off x="596831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7"/>
              <p:cNvSpPr/>
              <p:nvPr/>
            </p:nvSpPr>
            <p:spPr>
              <a:xfrm flipH="1" rot="10800000">
                <a:off x="618313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7"/>
              <p:cNvSpPr/>
              <p:nvPr/>
            </p:nvSpPr>
            <p:spPr>
              <a:xfrm flipH="1" rot="10800000">
                <a:off x="639796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7"/>
              <p:cNvSpPr/>
              <p:nvPr/>
            </p:nvSpPr>
            <p:spPr>
              <a:xfrm flipH="1" rot="10800000">
                <a:off x="661278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7"/>
              <p:cNvSpPr/>
              <p:nvPr/>
            </p:nvSpPr>
            <p:spPr>
              <a:xfrm flipH="1" rot="10800000">
                <a:off x="682760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7"/>
              <p:cNvSpPr/>
              <p:nvPr/>
            </p:nvSpPr>
            <p:spPr>
              <a:xfrm flipH="1" rot="10800000">
                <a:off x="704243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7"/>
              <p:cNvSpPr/>
              <p:nvPr/>
            </p:nvSpPr>
            <p:spPr>
              <a:xfrm flipH="1" rot="10800000">
                <a:off x="725725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7"/>
              <p:cNvSpPr/>
              <p:nvPr/>
            </p:nvSpPr>
            <p:spPr>
              <a:xfrm flipH="1" rot="10800000">
                <a:off x="747207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7"/>
              <p:cNvSpPr/>
              <p:nvPr/>
            </p:nvSpPr>
            <p:spPr>
              <a:xfrm flipH="1" rot="10800000">
                <a:off x="768690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7"/>
              <p:cNvSpPr/>
              <p:nvPr/>
            </p:nvSpPr>
            <p:spPr>
              <a:xfrm flipH="1" rot="10800000">
                <a:off x="790172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7"/>
              <p:cNvSpPr/>
              <p:nvPr/>
            </p:nvSpPr>
            <p:spPr>
              <a:xfrm flipH="1" rot="10800000">
                <a:off x="8116546"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7"/>
              <p:cNvSpPr/>
              <p:nvPr/>
            </p:nvSpPr>
            <p:spPr>
              <a:xfrm flipH="1" rot="10800000">
                <a:off x="833137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7"/>
              <p:cNvSpPr/>
              <p:nvPr/>
            </p:nvSpPr>
            <p:spPr>
              <a:xfrm flipH="1" rot="10800000">
                <a:off x="854619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7"/>
              <p:cNvSpPr/>
              <p:nvPr/>
            </p:nvSpPr>
            <p:spPr>
              <a:xfrm flipH="1" rot="10800000">
                <a:off x="8761016"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7"/>
              <p:cNvSpPr/>
              <p:nvPr/>
            </p:nvSpPr>
            <p:spPr>
              <a:xfrm flipH="1" rot="10800000">
                <a:off x="897584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7"/>
              <p:cNvSpPr/>
              <p:nvPr/>
            </p:nvSpPr>
            <p:spPr>
              <a:xfrm flipH="1" rot="10800000">
                <a:off x="-46739"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7"/>
              <p:cNvSpPr/>
              <p:nvPr/>
            </p:nvSpPr>
            <p:spPr>
              <a:xfrm flipH="1" rot="10800000">
                <a:off x="16808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7"/>
              <p:cNvSpPr/>
              <p:nvPr/>
            </p:nvSpPr>
            <p:spPr>
              <a:xfrm flipH="1" rot="10800000">
                <a:off x="38290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7"/>
              <p:cNvSpPr/>
              <p:nvPr/>
            </p:nvSpPr>
            <p:spPr>
              <a:xfrm flipH="1" rot="10800000">
                <a:off x="59773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7"/>
              <p:cNvSpPr/>
              <p:nvPr/>
            </p:nvSpPr>
            <p:spPr>
              <a:xfrm flipH="1" rot="10800000">
                <a:off x="81255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7"/>
              <p:cNvSpPr/>
              <p:nvPr/>
            </p:nvSpPr>
            <p:spPr>
              <a:xfrm flipH="1" rot="10800000">
                <a:off x="102737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7"/>
              <p:cNvSpPr/>
              <p:nvPr/>
            </p:nvSpPr>
            <p:spPr>
              <a:xfrm flipH="1" rot="10800000">
                <a:off x="124220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7"/>
              <p:cNvSpPr/>
              <p:nvPr/>
            </p:nvSpPr>
            <p:spPr>
              <a:xfrm flipH="1" rot="10800000">
                <a:off x="145702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7"/>
              <p:cNvSpPr/>
              <p:nvPr/>
            </p:nvSpPr>
            <p:spPr>
              <a:xfrm flipH="1" rot="10800000">
                <a:off x="167184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7"/>
              <p:cNvSpPr/>
              <p:nvPr/>
            </p:nvSpPr>
            <p:spPr>
              <a:xfrm flipH="1" rot="10800000">
                <a:off x="188667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7"/>
              <p:cNvSpPr/>
              <p:nvPr/>
            </p:nvSpPr>
            <p:spPr>
              <a:xfrm flipH="1" rot="10800000">
                <a:off x="210149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7"/>
              <p:cNvSpPr/>
              <p:nvPr/>
            </p:nvSpPr>
            <p:spPr>
              <a:xfrm flipH="1" rot="10800000">
                <a:off x="231631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7"/>
              <p:cNvSpPr/>
              <p:nvPr/>
            </p:nvSpPr>
            <p:spPr>
              <a:xfrm flipH="1" rot="10800000">
                <a:off x="253114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7"/>
              <p:cNvSpPr/>
              <p:nvPr/>
            </p:nvSpPr>
            <p:spPr>
              <a:xfrm flipH="1" rot="10800000">
                <a:off x="274596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7"/>
              <p:cNvSpPr/>
              <p:nvPr/>
            </p:nvSpPr>
            <p:spPr>
              <a:xfrm flipH="1" rot="10800000">
                <a:off x="296078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7"/>
              <p:cNvSpPr/>
              <p:nvPr/>
            </p:nvSpPr>
            <p:spPr>
              <a:xfrm flipH="1" rot="10800000">
                <a:off x="317561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7"/>
              <p:cNvSpPr/>
              <p:nvPr/>
            </p:nvSpPr>
            <p:spPr>
              <a:xfrm flipH="1" rot="10800000">
                <a:off x="339043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7"/>
              <p:cNvSpPr/>
              <p:nvPr/>
            </p:nvSpPr>
            <p:spPr>
              <a:xfrm flipH="1" rot="10800000">
                <a:off x="360525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7"/>
              <p:cNvSpPr/>
              <p:nvPr/>
            </p:nvSpPr>
            <p:spPr>
              <a:xfrm flipH="1" rot="10800000">
                <a:off x="382008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7"/>
              <p:cNvSpPr/>
              <p:nvPr/>
            </p:nvSpPr>
            <p:spPr>
              <a:xfrm flipH="1" rot="10800000">
                <a:off x="403490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7"/>
              <p:cNvSpPr/>
              <p:nvPr/>
            </p:nvSpPr>
            <p:spPr>
              <a:xfrm flipH="1" rot="10800000">
                <a:off x="424972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7"/>
              <p:cNvSpPr/>
              <p:nvPr/>
            </p:nvSpPr>
            <p:spPr>
              <a:xfrm flipH="1" rot="10800000">
                <a:off x="446455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7"/>
              <p:cNvSpPr/>
              <p:nvPr/>
            </p:nvSpPr>
            <p:spPr>
              <a:xfrm flipH="1" rot="10800000">
                <a:off x="467937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7"/>
              <p:cNvSpPr/>
              <p:nvPr/>
            </p:nvSpPr>
            <p:spPr>
              <a:xfrm flipH="1" rot="10800000">
                <a:off x="489419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7"/>
              <p:cNvSpPr/>
              <p:nvPr/>
            </p:nvSpPr>
            <p:spPr>
              <a:xfrm flipH="1" rot="10800000">
                <a:off x="510902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7"/>
              <p:cNvSpPr/>
              <p:nvPr/>
            </p:nvSpPr>
            <p:spPr>
              <a:xfrm flipH="1" rot="10800000">
                <a:off x="532384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7"/>
              <p:cNvSpPr/>
              <p:nvPr/>
            </p:nvSpPr>
            <p:spPr>
              <a:xfrm flipH="1" rot="10800000">
                <a:off x="553866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7"/>
              <p:cNvSpPr/>
              <p:nvPr/>
            </p:nvSpPr>
            <p:spPr>
              <a:xfrm flipH="1" rot="10800000">
                <a:off x="575349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7"/>
              <p:cNvSpPr/>
              <p:nvPr/>
            </p:nvSpPr>
            <p:spPr>
              <a:xfrm flipH="1" rot="10800000">
                <a:off x="596831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7"/>
              <p:cNvSpPr/>
              <p:nvPr/>
            </p:nvSpPr>
            <p:spPr>
              <a:xfrm flipH="1" rot="10800000">
                <a:off x="618313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7"/>
              <p:cNvSpPr/>
              <p:nvPr/>
            </p:nvSpPr>
            <p:spPr>
              <a:xfrm flipH="1" rot="10800000">
                <a:off x="639796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7"/>
              <p:cNvSpPr/>
              <p:nvPr/>
            </p:nvSpPr>
            <p:spPr>
              <a:xfrm flipH="1" rot="10800000">
                <a:off x="661278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7"/>
              <p:cNvSpPr/>
              <p:nvPr/>
            </p:nvSpPr>
            <p:spPr>
              <a:xfrm flipH="1" rot="10800000">
                <a:off x="682760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7"/>
              <p:cNvSpPr/>
              <p:nvPr/>
            </p:nvSpPr>
            <p:spPr>
              <a:xfrm flipH="1" rot="10800000">
                <a:off x="704243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7"/>
              <p:cNvSpPr/>
              <p:nvPr/>
            </p:nvSpPr>
            <p:spPr>
              <a:xfrm flipH="1" rot="10800000">
                <a:off x="725725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7"/>
              <p:cNvSpPr/>
              <p:nvPr/>
            </p:nvSpPr>
            <p:spPr>
              <a:xfrm flipH="1" rot="10800000">
                <a:off x="747207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7"/>
              <p:cNvSpPr/>
              <p:nvPr/>
            </p:nvSpPr>
            <p:spPr>
              <a:xfrm flipH="1" rot="10800000">
                <a:off x="768690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7"/>
              <p:cNvSpPr/>
              <p:nvPr/>
            </p:nvSpPr>
            <p:spPr>
              <a:xfrm flipH="1" rot="10800000">
                <a:off x="790172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7"/>
              <p:cNvSpPr/>
              <p:nvPr/>
            </p:nvSpPr>
            <p:spPr>
              <a:xfrm flipH="1" rot="10800000">
                <a:off x="8116546"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7"/>
              <p:cNvSpPr/>
              <p:nvPr/>
            </p:nvSpPr>
            <p:spPr>
              <a:xfrm flipH="1" rot="10800000">
                <a:off x="833137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7"/>
              <p:cNvSpPr/>
              <p:nvPr/>
            </p:nvSpPr>
            <p:spPr>
              <a:xfrm flipH="1" rot="10800000">
                <a:off x="854619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7"/>
              <p:cNvSpPr/>
              <p:nvPr/>
            </p:nvSpPr>
            <p:spPr>
              <a:xfrm flipH="1" rot="10800000">
                <a:off x="8761016"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7"/>
              <p:cNvSpPr/>
              <p:nvPr/>
            </p:nvSpPr>
            <p:spPr>
              <a:xfrm flipH="1" rot="10800000">
                <a:off x="897584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7"/>
              <p:cNvSpPr/>
              <p:nvPr/>
            </p:nvSpPr>
            <p:spPr>
              <a:xfrm flipH="1" rot="10800000">
                <a:off x="-46739"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7"/>
              <p:cNvSpPr/>
              <p:nvPr/>
            </p:nvSpPr>
            <p:spPr>
              <a:xfrm flipH="1" rot="10800000">
                <a:off x="16808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7"/>
              <p:cNvSpPr/>
              <p:nvPr/>
            </p:nvSpPr>
            <p:spPr>
              <a:xfrm flipH="1" rot="10800000">
                <a:off x="38290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7"/>
              <p:cNvSpPr/>
              <p:nvPr/>
            </p:nvSpPr>
            <p:spPr>
              <a:xfrm flipH="1" rot="10800000">
                <a:off x="59773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7"/>
              <p:cNvSpPr/>
              <p:nvPr/>
            </p:nvSpPr>
            <p:spPr>
              <a:xfrm flipH="1" rot="10800000">
                <a:off x="81255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7"/>
              <p:cNvSpPr/>
              <p:nvPr/>
            </p:nvSpPr>
            <p:spPr>
              <a:xfrm flipH="1" rot="10800000">
                <a:off x="102737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7"/>
              <p:cNvSpPr/>
              <p:nvPr/>
            </p:nvSpPr>
            <p:spPr>
              <a:xfrm flipH="1" rot="10800000">
                <a:off x="124220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7"/>
              <p:cNvSpPr/>
              <p:nvPr/>
            </p:nvSpPr>
            <p:spPr>
              <a:xfrm flipH="1" rot="10800000">
                <a:off x="145702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7"/>
              <p:cNvSpPr/>
              <p:nvPr/>
            </p:nvSpPr>
            <p:spPr>
              <a:xfrm flipH="1" rot="10800000">
                <a:off x="167184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7"/>
              <p:cNvSpPr/>
              <p:nvPr/>
            </p:nvSpPr>
            <p:spPr>
              <a:xfrm flipH="1" rot="10800000">
                <a:off x="188667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7"/>
              <p:cNvSpPr/>
              <p:nvPr/>
            </p:nvSpPr>
            <p:spPr>
              <a:xfrm flipH="1" rot="10800000">
                <a:off x="210149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7"/>
              <p:cNvSpPr/>
              <p:nvPr/>
            </p:nvSpPr>
            <p:spPr>
              <a:xfrm flipH="1" rot="10800000">
                <a:off x="231631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7"/>
              <p:cNvSpPr/>
              <p:nvPr/>
            </p:nvSpPr>
            <p:spPr>
              <a:xfrm flipH="1" rot="10800000">
                <a:off x="253114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7"/>
              <p:cNvSpPr/>
              <p:nvPr/>
            </p:nvSpPr>
            <p:spPr>
              <a:xfrm flipH="1" rot="10800000">
                <a:off x="274596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7"/>
              <p:cNvSpPr/>
              <p:nvPr/>
            </p:nvSpPr>
            <p:spPr>
              <a:xfrm flipH="1" rot="10800000">
                <a:off x="296078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7"/>
              <p:cNvSpPr/>
              <p:nvPr/>
            </p:nvSpPr>
            <p:spPr>
              <a:xfrm flipH="1" rot="10800000">
                <a:off x="317561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7"/>
              <p:cNvSpPr/>
              <p:nvPr/>
            </p:nvSpPr>
            <p:spPr>
              <a:xfrm flipH="1" rot="10800000">
                <a:off x="339043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7"/>
              <p:cNvSpPr/>
              <p:nvPr/>
            </p:nvSpPr>
            <p:spPr>
              <a:xfrm flipH="1" rot="10800000">
                <a:off x="360525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7"/>
              <p:cNvSpPr/>
              <p:nvPr/>
            </p:nvSpPr>
            <p:spPr>
              <a:xfrm flipH="1" rot="10800000">
                <a:off x="382008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7"/>
              <p:cNvSpPr/>
              <p:nvPr/>
            </p:nvSpPr>
            <p:spPr>
              <a:xfrm flipH="1" rot="10800000">
                <a:off x="403490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7"/>
              <p:cNvSpPr/>
              <p:nvPr/>
            </p:nvSpPr>
            <p:spPr>
              <a:xfrm flipH="1" rot="10800000">
                <a:off x="424972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7"/>
              <p:cNvSpPr/>
              <p:nvPr/>
            </p:nvSpPr>
            <p:spPr>
              <a:xfrm flipH="1" rot="10800000">
                <a:off x="446455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7"/>
              <p:cNvSpPr/>
              <p:nvPr/>
            </p:nvSpPr>
            <p:spPr>
              <a:xfrm flipH="1" rot="10800000">
                <a:off x="467937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7"/>
              <p:cNvSpPr/>
              <p:nvPr/>
            </p:nvSpPr>
            <p:spPr>
              <a:xfrm flipH="1" rot="10800000">
                <a:off x="489419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7"/>
              <p:cNvSpPr/>
              <p:nvPr/>
            </p:nvSpPr>
            <p:spPr>
              <a:xfrm flipH="1" rot="10800000">
                <a:off x="510902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7"/>
              <p:cNvSpPr/>
              <p:nvPr/>
            </p:nvSpPr>
            <p:spPr>
              <a:xfrm flipH="1" rot="10800000">
                <a:off x="532384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7"/>
              <p:cNvSpPr/>
              <p:nvPr/>
            </p:nvSpPr>
            <p:spPr>
              <a:xfrm flipH="1" rot="10800000">
                <a:off x="553866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7"/>
              <p:cNvSpPr/>
              <p:nvPr/>
            </p:nvSpPr>
            <p:spPr>
              <a:xfrm flipH="1" rot="10800000">
                <a:off x="575349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7"/>
              <p:cNvSpPr/>
              <p:nvPr/>
            </p:nvSpPr>
            <p:spPr>
              <a:xfrm flipH="1" rot="10800000">
                <a:off x="596831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7"/>
              <p:cNvSpPr/>
              <p:nvPr/>
            </p:nvSpPr>
            <p:spPr>
              <a:xfrm flipH="1" rot="10800000">
                <a:off x="618313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7"/>
              <p:cNvSpPr/>
              <p:nvPr/>
            </p:nvSpPr>
            <p:spPr>
              <a:xfrm flipH="1" rot="10800000">
                <a:off x="639796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7"/>
              <p:cNvSpPr/>
              <p:nvPr/>
            </p:nvSpPr>
            <p:spPr>
              <a:xfrm flipH="1" rot="10800000">
                <a:off x="661278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7"/>
              <p:cNvSpPr/>
              <p:nvPr/>
            </p:nvSpPr>
            <p:spPr>
              <a:xfrm flipH="1" rot="10800000">
                <a:off x="682760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7"/>
              <p:cNvSpPr/>
              <p:nvPr/>
            </p:nvSpPr>
            <p:spPr>
              <a:xfrm flipH="1" rot="10800000">
                <a:off x="704243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7"/>
              <p:cNvSpPr/>
              <p:nvPr/>
            </p:nvSpPr>
            <p:spPr>
              <a:xfrm flipH="1" rot="10800000">
                <a:off x="725725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7"/>
              <p:cNvSpPr/>
              <p:nvPr/>
            </p:nvSpPr>
            <p:spPr>
              <a:xfrm flipH="1" rot="10800000">
                <a:off x="747207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7"/>
              <p:cNvSpPr/>
              <p:nvPr/>
            </p:nvSpPr>
            <p:spPr>
              <a:xfrm flipH="1" rot="10800000">
                <a:off x="768690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7"/>
              <p:cNvSpPr/>
              <p:nvPr/>
            </p:nvSpPr>
            <p:spPr>
              <a:xfrm flipH="1" rot="10800000">
                <a:off x="790172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7"/>
              <p:cNvSpPr/>
              <p:nvPr/>
            </p:nvSpPr>
            <p:spPr>
              <a:xfrm flipH="1" rot="10800000">
                <a:off x="8116546"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7"/>
              <p:cNvSpPr/>
              <p:nvPr/>
            </p:nvSpPr>
            <p:spPr>
              <a:xfrm flipH="1" rot="10800000">
                <a:off x="833137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7"/>
              <p:cNvSpPr/>
              <p:nvPr/>
            </p:nvSpPr>
            <p:spPr>
              <a:xfrm flipH="1" rot="10800000">
                <a:off x="854619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7"/>
              <p:cNvSpPr/>
              <p:nvPr/>
            </p:nvSpPr>
            <p:spPr>
              <a:xfrm flipH="1" rot="10800000">
                <a:off x="8761016"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7"/>
              <p:cNvSpPr/>
              <p:nvPr/>
            </p:nvSpPr>
            <p:spPr>
              <a:xfrm flipH="1" rot="10800000">
                <a:off x="897584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7"/>
              <p:cNvSpPr/>
              <p:nvPr/>
            </p:nvSpPr>
            <p:spPr>
              <a:xfrm flipH="1" rot="10800000">
                <a:off x="-46739"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7"/>
              <p:cNvSpPr/>
              <p:nvPr/>
            </p:nvSpPr>
            <p:spPr>
              <a:xfrm flipH="1" rot="10800000">
                <a:off x="16808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7"/>
              <p:cNvSpPr/>
              <p:nvPr/>
            </p:nvSpPr>
            <p:spPr>
              <a:xfrm flipH="1" rot="10800000">
                <a:off x="38290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7"/>
              <p:cNvSpPr/>
              <p:nvPr/>
            </p:nvSpPr>
            <p:spPr>
              <a:xfrm flipH="1" rot="10800000">
                <a:off x="59773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7"/>
              <p:cNvSpPr/>
              <p:nvPr/>
            </p:nvSpPr>
            <p:spPr>
              <a:xfrm flipH="1" rot="10800000">
                <a:off x="81255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7"/>
              <p:cNvSpPr/>
              <p:nvPr/>
            </p:nvSpPr>
            <p:spPr>
              <a:xfrm flipH="1" rot="10800000">
                <a:off x="102737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7"/>
              <p:cNvSpPr/>
              <p:nvPr/>
            </p:nvSpPr>
            <p:spPr>
              <a:xfrm flipH="1" rot="10800000">
                <a:off x="124220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7"/>
              <p:cNvSpPr/>
              <p:nvPr/>
            </p:nvSpPr>
            <p:spPr>
              <a:xfrm flipH="1" rot="10800000">
                <a:off x="145702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7"/>
              <p:cNvSpPr/>
              <p:nvPr/>
            </p:nvSpPr>
            <p:spPr>
              <a:xfrm flipH="1" rot="10800000">
                <a:off x="167184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7"/>
              <p:cNvSpPr/>
              <p:nvPr/>
            </p:nvSpPr>
            <p:spPr>
              <a:xfrm flipH="1" rot="10800000">
                <a:off x="188667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7"/>
              <p:cNvSpPr/>
              <p:nvPr/>
            </p:nvSpPr>
            <p:spPr>
              <a:xfrm flipH="1" rot="10800000">
                <a:off x="210149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7"/>
              <p:cNvSpPr/>
              <p:nvPr/>
            </p:nvSpPr>
            <p:spPr>
              <a:xfrm flipH="1" rot="10800000">
                <a:off x="231631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7"/>
              <p:cNvSpPr/>
              <p:nvPr/>
            </p:nvSpPr>
            <p:spPr>
              <a:xfrm flipH="1" rot="10800000">
                <a:off x="253114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7"/>
              <p:cNvSpPr/>
              <p:nvPr/>
            </p:nvSpPr>
            <p:spPr>
              <a:xfrm flipH="1" rot="10800000">
                <a:off x="274596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7"/>
              <p:cNvSpPr/>
              <p:nvPr/>
            </p:nvSpPr>
            <p:spPr>
              <a:xfrm flipH="1" rot="10800000">
                <a:off x="296078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7"/>
              <p:cNvSpPr/>
              <p:nvPr/>
            </p:nvSpPr>
            <p:spPr>
              <a:xfrm flipH="1" rot="10800000">
                <a:off x="317561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7"/>
              <p:cNvSpPr/>
              <p:nvPr/>
            </p:nvSpPr>
            <p:spPr>
              <a:xfrm flipH="1" rot="10800000">
                <a:off x="339043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7"/>
              <p:cNvSpPr/>
              <p:nvPr/>
            </p:nvSpPr>
            <p:spPr>
              <a:xfrm flipH="1" rot="10800000">
                <a:off x="360525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7"/>
              <p:cNvSpPr/>
              <p:nvPr/>
            </p:nvSpPr>
            <p:spPr>
              <a:xfrm flipH="1" rot="10800000">
                <a:off x="382008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7"/>
              <p:cNvSpPr/>
              <p:nvPr/>
            </p:nvSpPr>
            <p:spPr>
              <a:xfrm flipH="1" rot="10800000">
                <a:off x="403490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7"/>
              <p:cNvSpPr/>
              <p:nvPr/>
            </p:nvSpPr>
            <p:spPr>
              <a:xfrm flipH="1" rot="10800000">
                <a:off x="424972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7"/>
              <p:cNvSpPr/>
              <p:nvPr/>
            </p:nvSpPr>
            <p:spPr>
              <a:xfrm flipH="1" rot="10800000">
                <a:off x="446455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7"/>
              <p:cNvSpPr/>
              <p:nvPr/>
            </p:nvSpPr>
            <p:spPr>
              <a:xfrm flipH="1" rot="10800000">
                <a:off x="467937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7"/>
              <p:cNvSpPr/>
              <p:nvPr/>
            </p:nvSpPr>
            <p:spPr>
              <a:xfrm flipH="1" rot="10800000">
                <a:off x="489419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7"/>
              <p:cNvSpPr/>
              <p:nvPr/>
            </p:nvSpPr>
            <p:spPr>
              <a:xfrm flipH="1" rot="10800000">
                <a:off x="510902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7"/>
              <p:cNvSpPr/>
              <p:nvPr/>
            </p:nvSpPr>
            <p:spPr>
              <a:xfrm flipH="1" rot="10800000">
                <a:off x="532384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7"/>
              <p:cNvSpPr/>
              <p:nvPr/>
            </p:nvSpPr>
            <p:spPr>
              <a:xfrm flipH="1" rot="10800000">
                <a:off x="553866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7"/>
              <p:cNvSpPr/>
              <p:nvPr/>
            </p:nvSpPr>
            <p:spPr>
              <a:xfrm flipH="1" rot="10800000">
                <a:off x="575349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7"/>
              <p:cNvSpPr/>
              <p:nvPr/>
            </p:nvSpPr>
            <p:spPr>
              <a:xfrm flipH="1" rot="10800000">
                <a:off x="596831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7"/>
              <p:cNvSpPr/>
              <p:nvPr/>
            </p:nvSpPr>
            <p:spPr>
              <a:xfrm flipH="1" rot="10800000">
                <a:off x="618313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7"/>
              <p:cNvSpPr/>
              <p:nvPr/>
            </p:nvSpPr>
            <p:spPr>
              <a:xfrm flipH="1" rot="10800000">
                <a:off x="639796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7"/>
              <p:cNvSpPr/>
              <p:nvPr/>
            </p:nvSpPr>
            <p:spPr>
              <a:xfrm flipH="1" rot="10800000">
                <a:off x="661278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7"/>
              <p:cNvSpPr/>
              <p:nvPr/>
            </p:nvSpPr>
            <p:spPr>
              <a:xfrm flipH="1" rot="10800000">
                <a:off x="682760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7"/>
              <p:cNvSpPr/>
              <p:nvPr/>
            </p:nvSpPr>
            <p:spPr>
              <a:xfrm flipH="1" rot="10800000">
                <a:off x="704243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7"/>
              <p:cNvSpPr/>
              <p:nvPr/>
            </p:nvSpPr>
            <p:spPr>
              <a:xfrm flipH="1" rot="10800000">
                <a:off x="725725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7"/>
              <p:cNvSpPr/>
              <p:nvPr/>
            </p:nvSpPr>
            <p:spPr>
              <a:xfrm flipH="1" rot="10800000">
                <a:off x="747207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7"/>
              <p:cNvSpPr/>
              <p:nvPr/>
            </p:nvSpPr>
            <p:spPr>
              <a:xfrm flipH="1" rot="10800000">
                <a:off x="768690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7"/>
              <p:cNvSpPr/>
              <p:nvPr/>
            </p:nvSpPr>
            <p:spPr>
              <a:xfrm flipH="1" rot="10800000">
                <a:off x="790172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7"/>
              <p:cNvSpPr/>
              <p:nvPr/>
            </p:nvSpPr>
            <p:spPr>
              <a:xfrm flipH="1" rot="10800000">
                <a:off x="8116546"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7"/>
              <p:cNvSpPr/>
              <p:nvPr/>
            </p:nvSpPr>
            <p:spPr>
              <a:xfrm flipH="1" rot="10800000">
                <a:off x="833137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7"/>
              <p:cNvSpPr/>
              <p:nvPr/>
            </p:nvSpPr>
            <p:spPr>
              <a:xfrm flipH="1" rot="10800000">
                <a:off x="854619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7"/>
              <p:cNvSpPr/>
              <p:nvPr/>
            </p:nvSpPr>
            <p:spPr>
              <a:xfrm flipH="1" rot="10800000">
                <a:off x="8761016"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7"/>
              <p:cNvSpPr/>
              <p:nvPr/>
            </p:nvSpPr>
            <p:spPr>
              <a:xfrm flipH="1" rot="10800000">
                <a:off x="897584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7"/>
              <p:cNvSpPr/>
              <p:nvPr/>
            </p:nvSpPr>
            <p:spPr>
              <a:xfrm flipH="1" rot="10800000">
                <a:off x="-46739"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7"/>
              <p:cNvSpPr/>
              <p:nvPr/>
            </p:nvSpPr>
            <p:spPr>
              <a:xfrm flipH="1" rot="10800000">
                <a:off x="16808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7"/>
              <p:cNvSpPr/>
              <p:nvPr/>
            </p:nvSpPr>
            <p:spPr>
              <a:xfrm flipH="1" rot="10800000">
                <a:off x="38290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7"/>
              <p:cNvSpPr/>
              <p:nvPr/>
            </p:nvSpPr>
            <p:spPr>
              <a:xfrm flipH="1" rot="10800000">
                <a:off x="59773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7"/>
              <p:cNvSpPr/>
              <p:nvPr/>
            </p:nvSpPr>
            <p:spPr>
              <a:xfrm flipH="1" rot="10800000">
                <a:off x="81255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7"/>
              <p:cNvSpPr/>
              <p:nvPr/>
            </p:nvSpPr>
            <p:spPr>
              <a:xfrm flipH="1" rot="10800000">
                <a:off x="102737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7"/>
              <p:cNvSpPr/>
              <p:nvPr/>
            </p:nvSpPr>
            <p:spPr>
              <a:xfrm flipH="1" rot="10800000">
                <a:off x="124220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7"/>
              <p:cNvSpPr/>
              <p:nvPr/>
            </p:nvSpPr>
            <p:spPr>
              <a:xfrm flipH="1" rot="10800000">
                <a:off x="145702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7"/>
              <p:cNvSpPr/>
              <p:nvPr/>
            </p:nvSpPr>
            <p:spPr>
              <a:xfrm flipH="1" rot="10800000">
                <a:off x="167184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7"/>
              <p:cNvSpPr/>
              <p:nvPr/>
            </p:nvSpPr>
            <p:spPr>
              <a:xfrm flipH="1" rot="10800000">
                <a:off x="188667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7"/>
              <p:cNvSpPr/>
              <p:nvPr/>
            </p:nvSpPr>
            <p:spPr>
              <a:xfrm flipH="1" rot="10800000">
                <a:off x="210149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7"/>
              <p:cNvSpPr/>
              <p:nvPr/>
            </p:nvSpPr>
            <p:spPr>
              <a:xfrm flipH="1" rot="10800000">
                <a:off x="231631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7"/>
              <p:cNvSpPr/>
              <p:nvPr/>
            </p:nvSpPr>
            <p:spPr>
              <a:xfrm flipH="1" rot="10800000">
                <a:off x="253114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7"/>
              <p:cNvSpPr/>
              <p:nvPr/>
            </p:nvSpPr>
            <p:spPr>
              <a:xfrm flipH="1" rot="10800000">
                <a:off x="274596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7"/>
              <p:cNvSpPr/>
              <p:nvPr/>
            </p:nvSpPr>
            <p:spPr>
              <a:xfrm flipH="1" rot="10800000">
                <a:off x="296078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7"/>
              <p:cNvSpPr/>
              <p:nvPr/>
            </p:nvSpPr>
            <p:spPr>
              <a:xfrm flipH="1" rot="10800000">
                <a:off x="317561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7"/>
              <p:cNvSpPr/>
              <p:nvPr/>
            </p:nvSpPr>
            <p:spPr>
              <a:xfrm flipH="1" rot="10800000">
                <a:off x="339043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7"/>
              <p:cNvSpPr/>
              <p:nvPr/>
            </p:nvSpPr>
            <p:spPr>
              <a:xfrm flipH="1" rot="10800000">
                <a:off x="360525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7"/>
              <p:cNvSpPr/>
              <p:nvPr/>
            </p:nvSpPr>
            <p:spPr>
              <a:xfrm flipH="1" rot="10800000">
                <a:off x="382008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7"/>
              <p:cNvSpPr/>
              <p:nvPr/>
            </p:nvSpPr>
            <p:spPr>
              <a:xfrm flipH="1" rot="10800000">
                <a:off x="403490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7"/>
              <p:cNvSpPr/>
              <p:nvPr/>
            </p:nvSpPr>
            <p:spPr>
              <a:xfrm flipH="1" rot="10800000">
                <a:off x="424972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7"/>
              <p:cNvSpPr/>
              <p:nvPr/>
            </p:nvSpPr>
            <p:spPr>
              <a:xfrm flipH="1" rot="10800000">
                <a:off x="446455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7"/>
              <p:cNvSpPr/>
              <p:nvPr/>
            </p:nvSpPr>
            <p:spPr>
              <a:xfrm flipH="1" rot="10800000">
                <a:off x="467937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7"/>
              <p:cNvSpPr/>
              <p:nvPr/>
            </p:nvSpPr>
            <p:spPr>
              <a:xfrm flipH="1" rot="10800000">
                <a:off x="489419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7"/>
              <p:cNvSpPr/>
              <p:nvPr/>
            </p:nvSpPr>
            <p:spPr>
              <a:xfrm flipH="1" rot="10800000">
                <a:off x="510902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7"/>
              <p:cNvSpPr/>
              <p:nvPr/>
            </p:nvSpPr>
            <p:spPr>
              <a:xfrm flipH="1" rot="10800000">
                <a:off x="532384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7"/>
              <p:cNvSpPr/>
              <p:nvPr/>
            </p:nvSpPr>
            <p:spPr>
              <a:xfrm flipH="1" rot="10800000">
                <a:off x="553866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7"/>
              <p:cNvSpPr/>
              <p:nvPr/>
            </p:nvSpPr>
            <p:spPr>
              <a:xfrm flipH="1" rot="10800000">
                <a:off x="575349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7"/>
              <p:cNvSpPr/>
              <p:nvPr/>
            </p:nvSpPr>
            <p:spPr>
              <a:xfrm flipH="1" rot="10800000">
                <a:off x="596831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7"/>
              <p:cNvSpPr/>
              <p:nvPr/>
            </p:nvSpPr>
            <p:spPr>
              <a:xfrm flipH="1" rot="10800000">
                <a:off x="618313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7"/>
              <p:cNvSpPr/>
              <p:nvPr/>
            </p:nvSpPr>
            <p:spPr>
              <a:xfrm flipH="1" rot="10800000">
                <a:off x="639796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7"/>
              <p:cNvSpPr/>
              <p:nvPr/>
            </p:nvSpPr>
            <p:spPr>
              <a:xfrm flipH="1" rot="10800000">
                <a:off x="661278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7"/>
              <p:cNvSpPr/>
              <p:nvPr/>
            </p:nvSpPr>
            <p:spPr>
              <a:xfrm flipH="1" rot="10800000">
                <a:off x="682760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7"/>
              <p:cNvSpPr/>
              <p:nvPr/>
            </p:nvSpPr>
            <p:spPr>
              <a:xfrm flipH="1" rot="10800000">
                <a:off x="704243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7"/>
              <p:cNvSpPr/>
              <p:nvPr/>
            </p:nvSpPr>
            <p:spPr>
              <a:xfrm flipH="1" rot="10800000">
                <a:off x="725725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7"/>
              <p:cNvSpPr/>
              <p:nvPr/>
            </p:nvSpPr>
            <p:spPr>
              <a:xfrm flipH="1" rot="10800000">
                <a:off x="747207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7"/>
              <p:cNvSpPr/>
              <p:nvPr/>
            </p:nvSpPr>
            <p:spPr>
              <a:xfrm flipH="1" rot="10800000">
                <a:off x="768690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7"/>
              <p:cNvSpPr/>
              <p:nvPr/>
            </p:nvSpPr>
            <p:spPr>
              <a:xfrm flipH="1" rot="10800000">
                <a:off x="790172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7"/>
              <p:cNvSpPr/>
              <p:nvPr/>
            </p:nvSpPr>
            <p:spPr>
              <a:xfrm flipH="1" rot="10800000">
                <a:off x="8116546"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7"/>
              <p:cNvSpPr/>
              <p:nvPr/>
            </p:nvSpPr>
            <p:spPr>
              <a:xfrm flipH="1" rot="10800000">
                <a:off x="833137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7"/>
              <p:cNvSpPr/>
              <p:nvPr/>
            </p:nvSpPr>
            <p:spPr>
              <a:xfrm flipH="1" rot="10800000">
                <a:off x="854619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7"/>
              <p:cNvSpPr/>
              <p:nvPr/>
            </p:nvSpPr>
            <p:spPr>
              <a:xfrm flipH="1" rot="10800000">
                <a:off x="8761016"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7"/>
              <p:cNvSpPr/>
              <p:nvPr/>
            </p:nvSpPr>
            <p:spPr>
              <a:xfrm flipH="1" rot="10800000">
                <a:off x="897584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7"/>
              <p:cNvSpPr/>
              <p:nvPr/>
            </p:nvSpPr>
            <p:spPr>
              <a:xfrm flipH="1" rot="10800000">
                <a:off x="-46739"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7"/>
              <p:cNvSpPr/>
              <p:nvPr/>
            </p:nvSpPr>
            <p:spPr>
              <a:xfrm flipH="1" rot="10800000">
                <a:off x="16808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7"/>
              <p:cNvSpPr/>
              <p:nvPr/>
            </p:nvSpPr>
            <p:spPr>
              <a:xfrm flipH="1" rot="10800000">
                <a:off x="38290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7"/>
              <p:cNvSpPr/>
              <p:nvPr/>
            </p:nvSpPr>
            <p:spPr>
              <a:xfrm flipH="1" rot="10800000">
                <a:off x="59773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7"/>
              <p:cNvSpPr/>
              <p:nvPr/>
            </p:nvSpPr>
            <p:spPr>
              <a:xfrm flipH="1" rot="10800000">
                <a:off x="81255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7"/>
              <p:cNvSpPr/>
              <p:nvPr/>
            </p:nvSpPr>
            <p:spPr>
              <a:xfrm flipH="1" rot="10800000">
                <a:off x="102737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7"/>
              <p:cNvSpPr/>
              <p:nvPr/>
            </p:nvSpPr>
            <p:spPr>
              <a:xfrm flipH="1" rot="10800000">
                <a:off x="124220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7"/>
              <p:cNvSpPr/>
              <p:nvPr/>
            </p:nvSpPr>
            <p:spPr>
              <a:xfrm flipH="1" rot="10800000">
                <a:off x="145702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7"/>
              <p:cNvSpPr/>
              <p:nvPr/>
            </p:nvSpPr>
            <p:spPr>
              <a:xfrm flipH="1" rot="10800000">
                <a:off x="167184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7"/>
              <p:cNvSpPr/>
              <p:nvPr/>
            </p:nvSpPr>
            <p:spPr>
              <a:xfrm flipH="1" rot="10800000">
                <a:off x="188667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7"/>
              <p:cNvSpPr/>
              <p:nvPr/>
            </p:nvSpPr>
            <p:spPr>
              <a:xfrm flipH="1" rot="10800000">
                <a:off x="210149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7"/>
              <p:cNvSpPr/>
              <p:nvPr/>
            </p:nvSpPr>
            <p:spPr>
              <a:xfrm flipH="1" rot="10800000">
                <a:off x="231631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7"/>
              <p:cNvSpPr/>
              <p:nvPr/>
            </p:nvSpPr>
            <p:spPr>
              <a:xfrm flipH="1" rot="10800000">
                <a:off x="253114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7"/>
              <p:cNvSpPr/>
              <p:nvPr/>
            </p:nvSpPr>
            <p:spPr>
              <a:xfrm flipH="1" rot="10800000">
                <a:off x="274596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7"/>
              <p:cNvSpPr/>
              <p:nvPr/>
            </p:nvSpPr>
            <p:spPr>
              <a:xfrm flipH="1" rot="10800000">
                <a:off x="296078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7"/>
              <p:cNvSpPr/>
              <p:nvPr/>
            </p:nvSpPr>
            <p:spPr>
              <a:xfrm flipH="1" rot="10800000">
                <a:off x="317561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7"/>
              <p:cNvSpPr/>
              <p:nvPr/>
            </p:nvSpPr>
            <p:spPr>
              <a:xfrm flipH="1" rot="10800000">
                <a:off x="339043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7"/>
              <p:cNvSpPr/>
              <p:nvPr/>
            </p:nvSpPr>
            <p:spPr>
              <a:xfrm flipH="1" rot="10800000">
                <a:off x="360525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7"/>
              <p:cNvSpPr/>
              <p:nvPr/>
            </p:nvSpPr>
            <p:spPr>
              <a:xfrm flipH="1" rot="10800000">
                <a:off x="382008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7"/>
              <p:cNvSpPr/>
              <p:nvPr/>
            </p:nvSpPr>
            <p:spPr>
              <a:xfrm flipH="1" rot="10800000">
                <a:off x="403490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7"/>
              <p:cNvSpPr/>
              <p:nvPr/>
            </p:nvSpPr>
            <p:spPr>
              <a:xfrm flipH="1" rot="10800000">
                <a:off x="424972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7"/>
              <p:cNvSpPr/>
              <p:nvPr/>
            </p:nvSpPr>
            <p:spPr>
              <a:xfrm flipH="1" rot="10800000">
                <a:off x="446455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7"/>
              <p:cNvSpPr/>
              <p:nvPr/>
            </p:nvSpPr>
            <p:spPr>
              <a:xfrm flipH="1" rot="10800000">
                <a:off x="467937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7"/>
              <p:cNvSpPr/>
              <p:nvPr/>
            </p:nvSpPr>
            <p:spPr>
              <a:xfrm flipH="1" rot="10800000">
                <a:off x="489419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7"/>
              <p:cNvSpPr/>
              <p:nvPr/>
            </p:nvSpPr>
            <p:spPr>
              <a:xfrm flipH="1" rot="10800000">
                <a:off x="510902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7"/>
              <p:cNvSpPr/>
              <p:nvPr/>
            </p:nvSpPr>
            <p:spPr>
              <a:xfrm flipH="1" rot="10800000">
                <a:off x="532384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7"/>
              <p:cNvSpPr/>
              <p:nvPr/>
            </p:nvSpPr>
            <p:spPr>
              <a:xfrm flipH="1" rot="10800000">
                <a:off x="553866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7"/>
              <p:cNvSpPr/>
              <p:nvPr/>
            </p:nvSpPr>
            <p:spPr>
              <a:xfrm flipH="1" rot="10800000">
                <a:off x="575349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7"/>
              <p:cNvSpPr/>
              <p:nvPr/>
            </p:nvSpPr>
            <p:spPr>
              <a:xfrm flipH="1" rot="10800000">
                <a:off x="596831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7"/>
              <p:cNvSpPr/>
              <p:nvPr/>
            </p:nvSpPr>
            <p:spPr>
              <a:xfrm flipH="1" rot="10800000">
                <a:off x="618313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7"/>
              <p:cNvSpPr/>
              <p:nvPr/>
            </p:nvSpPr>
            <p:spPr>
              <a:xfrm flipH="1" rot="10800000">
                <a:off x="639796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7"/>
              <p:cNvSpPr/>
              <p:nvPr/>
            </p:nvSpPr>
            <p:spPr>
              <a:xfrm flipH="1" rot="10800000">
                <a:off x="661278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7"/>
              <p:cNvSpPr/>
              <p:nvPr/>
            </p:nvSpPr>
            <p:spPr>
              <a:xfrm flipH="1" rot="10800000">
                <a:off x="682760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7"/>
              <p:cNvSpPr/>
              <p:nvPr/>
            </p:nvSpPr>
            <p:spPr>
              <a:xfrm flipH="1" rot="10800000">
                <a:off x="704243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7"/>
              <p:cNvSpPr/>
              <p:nvPr/>
            </p:nvSpPr>
            <p:spPr>
              <a:xfrm flipH="1" rot="10800000">
                <a:off x="725725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7"/>
              <p:cNvSpPr/>
              <p:nvPr/>
            </p:nvSpPr>
            <p:spPr>
              <a:xfrm flipH="1" rot="10800000">
                <a:off x="747207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7"/>
              <p:cNvSpPr/>
              <p:nvPr/>
            </p:nvSpPr>
            <p:spPr>
              <a:xfrm flipH="1" rot="10800000">
                <a:off x="768690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7"/>
              <p:cNvSpPr/>
              <p:nvPr/>
            </p:nvSpPr>
            <p:spPr>
              <a:xfrm flipH="1" rot="10800000">
                <a:off x="790172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7"/>
              <p:cNvSpPr/>
              <p:nvPr/>
            </p:nvSpPr>
            <p:spPr>
              <a:xfrm flipH="1" rot="10800000">
                <a:off x="8116546"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7"/>
              <p:cNvSpPr/>
              <p:nvPr/>
            </p:nvSpPr>
            <p:spPr>
              <a:xfrm flipH="1" rot="10800000">
                <a:off x="833137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7"/>
              <p:cNvSpPr/>
              <p:nvPr/>
            </p:nvSpPr>
            <p:spPr>
              <a:xfrm flipH="1" rot="10800000">
                <a:off x="854619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7"/>
              <p:cNvSpPr/>
              <p:nvPr/>
            </p:nvSpPr>
            <p:spPr>
              <a:xfrm flipH="1" rot="10800000">
                <a:off x="8761016"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7"/>
              <p:cNvSpPr/>
              <p:nvPr/>
            </p:nvSpPr>
            <p:spPr>
              <a:xfrm flipH="1" rot="10800000">
                <a:off x="897584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7"/>
              <p:cNvSpPr/>
              <p:nvPr/>
            </p:nvSpPr>
            <p:spPr>
              <a:xfrm flipH="1" rot="10800000">
                <a:off x="-46739"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7"/>
              <p:cNvSpPr/>
              <p:nvPr/>
            </p:nvSpPr>
            <p:spPr>
              <a:xfrm flipH="1" rot="10800000">
                <a:off x="16808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7"/>
              <p:cNvSpPr/>
              <p:nvPr/>
            </p:nvSpPr>
            <p:spPr>
              <a:xfrm flipH="1" rot="10800000">
                <a:off x="38290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7"/>
              <p:cNvSpPr/>
              <p:nvPr/>
            </p:nvSpPr>
            <p:spPr>
              <a:xfrm flipH="1" rot="10800000">
                <a:off x="59773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7"/>
              <p:cNvSpPr/>
              <p:nvPr/>
            </p:nvSpPr>
            <p:spPr>
              <a:xfrm flipH="1" rot="10800000">
                <a:off x="81255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7"/>
              <p:cNvSpPr/>
              <p:nvPr/>
            </p:nvSpPr>
            <p:spPr>
              <a:xfrm flipH="1" rot="10800000">
                <a:off x="102737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7"/>
              <p:cNvSpPr/>
              <p:nvPr/>
            </p:nvSpPr>
            <p:spPr>
              <a:xfrm flipH="1" rot="10800000">
                <a:off x="124220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7"/>
              <p:cNvSpPr/>
              <p:nvPr/>
            </p:nvSpPr>
            <p:spPr>
              <a:xfrm flipH="1" rot="10800000">
                <a:off x="145702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7"/>
              <p:cNvSpPr/>
              <p:nvPr/>
            </p:nvSpPr>
            <p:spPr>
              <a:xfrm flipH="1" rot="10800000">
                <a:off x="167184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7"/>
              <p:cNvSpPr/>
              <p:nvPr/>
            </p:nvSpPr>
            <p:spPr>
              <a:xfrm flipH="1" rot="10800000">
                <a:off x="188667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7"/>
              <p:cNvSpPr/>
              <p:nvPr/>
            </p:nvSpPr>
            <p:spPr>
              <a:xfrm flipH="1" rot="10800000">
                <a:off x="210149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7"/>
              <p:cNvSpPr/>
              <p:nvPr/>
            </p:nvSpPr>
            <p:spPr>
              <a:xfrm flipH="1" rot="10800000">
                <a:off x="231631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7"/>
              <p:cNvSpPr/>
              <p:nvPr/>
            </p:nvSpPr>
            <p:spPr>
              <a:xfrm flipH="1" rot="10800000">
                <a:off x="253114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7"/>
              <p:cNvSpPr/>
              <p:nvPr/>
            </p:nvSpPr>
            <p:spPr>
              <a:xfrm flipH="1" rot="10800000">
                <a:off x="274596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7"/>
              <p:cNvSpPr/>
              <p:nvPr/>
            </p:nvSpPr>
            <p:spPr>
              <a:xfrm flipH="1" rot="10800000">
                <a:off x="296078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7"/>
              <p:cNvSpPr/>
              <p:nvPr/>
            </p:nvSpPr>
            <p:spPr>
              <a:xfrm flipH="1" rot="10800000">
                <a:off x="317561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7"/>
              <p:cNvSpPr/>
              <p:nvPr/>
            </p:nvSpPr>
            <p:spPr>
              <a:xfrm flipH="1" rot="10800000">
                <a:off x="339043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7"/>
              <p:cNvSpPr/>
              <p:nvPr/>
            </p:nvSpPr>
            <p:spPr>
              <a:xfrm flipH="1" rot="10800000">
                <a:off x="360525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7"/>
              <p:cNvSpPr/>
              <p:nvPr/>
            </p:nvSpPr>
            <p:spPr>
              <a:xfrm flipH="1" rot="10800000">
                <a:off x="382008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7"/>
              <p:cNvSpPr/>
              <p:nvPr/>
            </p:nvSpPr>
            <p:spPr>
              <a:xfrm flipH="1" rot="10800000">
                <a:off x="403490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7"/>
              <p:cNvSpPr/>
              <p:nvPr/>
            </p:nvSpPr>
            <p:spPr>
              <a:xfrm flipH="1" rot="10800000">
                <a:off x="424972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7"/>
              <p:cNvSpPr/>
              <p:nvPr/>
            </p:nvSpPr>
            <p:spPr>
              <a:xfrm flipH="1" rot="10800000">
                <a:off x="446455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7"/>
              <p:cNvSpPr/>
              <p:nvPr/>
            </p:nvSpPr>
            <p:spPr>
              <a:xfrm flipH="1" rot="10800000">
                <a:off x="467937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7"/>
              <p:cNvSpPr/>
              <p:nvPr/>
            </p:nvSpPr>
            <p:spPr>
              <a:xfrm flipH="1" rot="10800000">
                <a:off x="489419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7"/>
              <p:cNvSpPr/>
              <p:nvPr/>
            </p:nvSpPr>
            <p:spPr>
              <a:xfrm flipH="1" rot="10800000">
                <a:off x="510902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7"/>
              <p:cNvSpPr/>
              <p:nvPr/>
            </p:nvSpPr>
            <p:spPr>
              <a:xfrm flipH="1" rot="10800000">
                <a:off x="532384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7"/>
              <p:cNvSpPr/>
              <p:nvPr/>
            </p:nvSpPr>
            <p:spPr>
              <a:xfrm flipH="1" rot="10800000">
                <a:off x="553866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7"/>
              <p:cNvSpPr/>
              <p:nvPr/>
            </p:nvSpPr>
            <p:spPr>
              <a:xfrm flipH="1" rot="10800000">
                <a:off x="575349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7"/>
              <p:cNvSpPr/>
              <p:nvPr/>
            </p:nvSpPr>
            <p:spPr>
              <a:xfrm flipH="1" rot="10800000">
                <a:off x="596831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7"/>
              <p:cNvSpPr/>
              <p:nvPr/>
            </p:nvSpPr>
            <p:spPr>
              <a:xfrm flipH="1" rot="10800000">
                <a:off x="618313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7"/>
              <p:cNvSpPr/>
              <p:nvPr/>
            </p:nvSpPr>
            <p:spPr>
              <a:xfrm flipH="1" rot="10800000">
                <a:off x="639796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7"/>
              <p:cNvSpPr/>
              <p:nvPr/>
            </p:nvSpPr>
            <p:spPr>
              <a:xfrm flipH="1" rot="10800000">
                <a:off x="661278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7"/>
              <p:cNvSpPr/>
              <p:nvPr/>
            </p:nvSpPr>
            <p:spPr>
              <a:xfrm flipH="1" rot="10800000">
                <a:off x="682760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7"/>
              <p:cNvSpPr/>
              <p:nvPr/>
            </p:nvSpPr>
            <p:spPr>
              <a:xfrm flipH="1" rot="10800000">
                <a:off x="704243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7"/>
              <p:cNvSpPr/>
              <p:nvPr/>
            </p:nvSpPr>
            <p:spPr>
              <a:xfrm flipH="1" rot="10800000">
                <a:off x="725725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7"/>
              <p:cNvSpPr/>
              <p:nvPr/>
            </p:nvSpPr>
            <p:spPr>
              <a:xfrm flipH="1" rot="10800000">
                <a:off x="747207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7"/>
              <p:cNvSpPr/>
              <p:nvPr/>
            </p:nvSpPr>
            <p:spPr>
              <a:xfrm flipH="1" rot="10800000">
                <a:off x="768690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7"/>
              <p:cNvSpPr/>
              <p:nvPr/>
            </p:nvSpPr>
            <p:spPr>
              <a:xfrm flipH="1" rot="10800000">
                <a:off x="790172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7"/>
              <p:cNvSpPr/>
              <p:nvPr/>
            </p:nvSpPr>
            <p:spPr>
              <a:xfrm flipH="1" rot="10800000">
                <a:off x="8116546"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7"/>
              <p:cNvSpPr/>
              <p:nvPr/>
            </p:nvSpPr>
            <p:spPr>
              <a:xfrm flipH="1" rot="10800000">
                <a:off x="833137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7"/>
              <p:cNvSpPr/>
              <p:nvPr/>
            </p:nvSpPr>
            <p:spPr>
              <a:xfrm flipH="1" rot="10800000">
                <a:off x="854619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7"/>
              <p:cNvSpPr/>
              <p:nvPr/>
            </p:nvSpPr>
            <p:spPr>
              <a:xfrm flipH="1" rot="10800000">
                <a:off x="8761016"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7"/>
              <p:cNvSpPr/>
              <p:nvPr/>
            </p:nvSpPr>
            <p:spPr>
              <a:xfrm flipH="1" rot="10800000">
                <a:off x="897584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7"/>
              <p:cNvSpPr/>
              <p:nvPr/>
            </p:nvSpPr>
            <p:spPr>
              <a:xfrm flipH="1" rot="10800000">
                <a:off x="-46739"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7"/>
              <p:cNvSpPr/>
              <p:nvPr/>
            </p:nvSpPr>
            <p:spPr>
              <a:xfrm flipH="1" rot="10800000">
                <a:off x="16808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7"/>
              <p:cNvSpPr/>
              <p:nvPr/>
            </p:nvSpPr>
            <p:spPr>
              <a:xfrm flipH="1" rot="10800000">
                <a:off x="38290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7"/>
              <p:cNvSpPr/>
              <p:nvPr/>
            </p:nvSpPr>
            <p:spPr>
              <a:xfrm flipH="1" rot="10800000">
                <a:off x="59773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7"/>
              <p:cNvSpPr/>
              <p:nvPr/>
            </p:nvSpPr>
            <p:spPr>
              <a:xfrm flipH="1" rot="10800000">
                <a:off x="81255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7"/>
              <p:cNvSpPr/>
              <p:nvPr/>
            </p:nvSpPr>
            <p:spPr>
              <a:xfrm flipH="1" rot="10800000">
                <a:off x="102737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7"/>
              <p:cNvSpPr/>
              <p:nvPr/>
            </p:nvSpPr>
            <p:spPr>
              <a:xfrm flipH="1" rot="10800000">
                <a:off x="124220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7"/>
              <p:cNvSpPr/>
              <p:nvPr/>
            </p:nvSpPr>
            <p:spPr>
              <a:xfrm flipH="1" rot="10800000">
                <a:off x="145702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7"/>
              <p:cNvSpPr/>
              <p:nvPr/>
            </p:nvSpPr>
            <p:spPr>
              <a:xfrm flipH="1" rot="10800000">
                <a:off x="167184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7"/>
              <p:cNvSpPr/>
              <p:nvPr/>
            </p:nvSpPr>
            <p:spPr>
              <a:xfrm flipH="1" rot="10800000">
                <a:off x="188667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7"/>
              <p:cNvSpPr/>
              <p:nvPr/>
            </p:nvSpPr>
            <p:spPr>
              <a:xfrm flipH="1" rot="10800000">
                <a:off x="210149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7"/>
              <p:cNvSpPr/>
              <p:nvPr/>
            </p:nvSpPr>
            <p:spPr>
              <a:xfrm flipH="1" rot="10800000">
                <a:off x="231631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7"/>
              <p:cNvSpPr/>
              <p:nvPr/>
            </p:nvSpPr>
            <p:spPr>
              <a:xfrm flipH="1" rot="10800000">
                <a:off x="253114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7"/>
              <p:cNvSpPr/>
              <p:nvPr/>
            </p:nvSpPr>
            <p:spPr>
              <a:xfrm flipH="1" rot="10800000">
                <a:off x="274596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7"/>
              <p:cNvSpPr/>
              <p:nvPr/>
            </p:nvSpPr>
            <p:spPr>
              <a:xfrm flipH="1" rot="10800000">
                <a:off x="296078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7"/>
              <p:cNvSpPr/>
              <p:nvPr/>
            </p:nvSpPr>
            <p:spPr>
              <a:xfrm flipH="1" rot="10800000">
                <a:off x="317561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7"/>
              <p:cNvSpPr/>
              <p:nvPr/>
            </p:nvSpPr>
            <p:spPr>
              <a:xfrm flipH="1" rot="10800000">
                <a:off x="339043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7"/>
              <p:cNvSpPr/>
              <p:nvPr/>
            </p:nvSpPr>
            <p:spPr>
              <a:xfrm flipH="1" rot="10800000">
                <a:off x="360525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7"/>
              <p:cNvSpPr/>
              <p:nvPr/>
            </p:nvSpPr>
            <p:spPr>
              <a:xfrm flipH="1" rot="10800000">
                <a:off x="382008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7"/>
              <p:cNvSpPr/>
              <p:nvPr/>
            </p:nvSpPr>
            <p:spPr>
              <a:xfrm flipH="1" rot="10800000">
                <a:off x="403490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7"/>
              <p:cNvSpPr/>
              <p:nvPr/>
            </p:nvSpPr>
            <p:spPr>
              <a:xfrm flipH="1" rot="10800000">
                <a:off x="424972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7"/>
              <p:cNvSpPr/>
              <p:nvPr/>
            </p:nvSpPr>
            <p:spPr>
              <a:xfrm flipH="1" rot="10800000">
                <a:off x="446455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7"/>
              <p:cNvSpPr/>
              <p:nvPr/>
            </p:nvSpPr>
            <p:spPr>
              <a:xfrm flipH="1" rot="10800000">
                <a:off x="467937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7"/>
              <p:cNvSpPr/>
              <p:nvPr/>
            </p:nvSpPr>
            <p:spPr>
              <a:xfrm flipH="1" rot="10800000">
                <a:off x="489419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7"/>
              <p:cNvSpPr/>
              <p:nvPr/>
            </p:nvSpPr>
            <p:spPr>
              <a:xfrm flipH="1" rot="10800000">
                <a:off x="510902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7"/>
              <p:cNvSpPr/>
              <p:nvPr/>
            </p:nvSpPr>
            <p:spPr>
              <a:xfrm flipH="1" rot="10800000">
                <a:off x="532384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7"/>
              <p:cNvSpPr/>
              <p:nvPr/>
            </p:nvSpPr>
            <p:spPr>
              <a:xfrm flipH="1" rot="10800000">
                <a:off x="553866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7"/>
              <p:cNvSpPr/>
              <p:nvPr/>
            </p:nvSpPr>
            <p:spPr>
              <a:xfrm flipH="1" rot="10800000">
                <a:off x="575349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7"/>
              <p:cNvSpPr/>
              <p:nvPr/>
            </p:nvSpPr>
            <p:spPr>
              <a:xfrm flipH="1" rot="10800000">
                <a:off x="596831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7"/>
              <p:cNvSpPr/>
              <p:nvPr/>
            </p:nvSpPr>
            <p:spPr>
              <a:xfrm flipH="1" rot="10800000">
                <a:off x="618313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7"/>
              <p:cNvSpPr/>
              <p:nvPr/>
            </p:nvSpPr>
            <p:spPr>
              <a:xfrm flipH="1" rot="10800000">
                <a:off x="639796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7"/>
              <p:cNvSpPr/>
              <p:nvPr/>
            </p:nvSpPr>
            <p:spPr>
              <a:xfrm flipH="1" rot="10800000">
                <a:off x="661278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7"/>
              <p:cNvSpPr/>
              <p:nvPr/>
            </p:nvSpPr>
            <p:spPr>
              <a:xfrm flipH="1" rot="10800000">
                <a:off x="682760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7"/>
              <p:cNvSpPr/>
              <p:nvPr/>
            </p:nvSpPr>
            <p:spPr>
              <a:xfrm flipH="1" rot="10800000">
                <a:off x="704243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7"/>
              <p:cNvSpPr/>
              <p:nvPr/>
            </p:nvSpPr>
            <p:spPr>
              <a:xfrm flipH="1" rot="10800000">
                <a:off x="725725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7"/>
              <p:cNvSpPr/>
              <p:nvPr/>
            </p:nvSpPr>
            <p:spPr>
              <a:xfrm flipH="1" rot="10800000">
                <a:off x="747207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7"/>
              <p:cNvSpPr/>
              <p:nvPr/>
            </p:nvSpPr>
            <p:spPr>
              <a:xfrm flipH="1" rot="10800000">
                <a:off x="768690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7"/>
              <p:cNvSpPr/>
              <p:nvPr/>
            </p:nvSpPr>
            <p:spPr>
              <a:xfrm flipH="1" rot="10800000">
                <a:off x="790172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7"/>
              <p:cNvSpPr/>
              <p:nvPr/>
            </p:nvSpPr>
            <p:spPr>
              <a:xfrm flipH="1" rot="10800000">
                <a:off x="8116546"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7"/>
              <p:cNvSpPr/>
              <p:nvPr/>
            </p:nvSpPr>
            <p:spPr>
              <a:xfrm flipH="1" rot="10800000">
                <a:off x="833137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7"/>
              <p:cNvSpPr/>
              <p:nvPr/>
            </p:nvSpPr>
            <p:spPr>
              <a:xfrm flipH="1" rot="10800000">
                <a:off x="854619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7"/>
              <p:cNvSpPr/>
              <p:nvPr/>
            </p:nvSpPr>
            <p:spPr>
              <a:xfrm flipH="1" rot="10800000">
                <a:off x="8761016"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7"/>
              <p:cNvSpPr/>
              <p:nvPr/>
            </p:nvSpPr>
            <p:spPr>
              <a:xfrm flipH="1" rot="10800000">
                <a:off x="897584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7"/>
              <p:cNvSpPr/>
              <p:nvPr/>
            </p:nvSpPr>
            <p:spPr>
              <a:xfrm flipH="1" rot="10800000">
                <a:off x="-46739"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7"/>
              <p:cNvSpPr/>
              <p:nvPr/>
            </p:nvSpPr>
            <p:spPr>
              <a:xfrm flipH="1" rot="10800000">
                <a:off x="16808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7"/>
              <p:cNvSpPr/>
              <p:nvPr/>
            </p:nvSpPr>
            <p:spPr>
              <a:xfrm flipH="1" rot="10800000">
                <a:off x="38290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7"/>
              <p:cNvSpPr/>
              <p:nvPr/>
            </p:nvSpPr>
            <p:spPr>
              <a:xfrm flipH="1" rot="10800000">
                <a:off x="59773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7"/>
              <p:cNvSpPr/>
              <p:nvPr/>
            </p:nvSpPr>
            <p:spPr>
              <a:xfrm flipH="1" rot="10800000">
                <a:off x="81255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7"/>
              <p:cNvSpPr/>
              <p:nvPr/>
            </p:nvSpPr>
            <p:spPr>
              <a:xfrm flipH="1" rot="10800000">
                <a:off x="102737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7"/>
              <p:cNvSpPr/>
              <p:nvPr/>
            </p:nvSpPr>
            <p:spPr>
              <a:xfrm flipH="1" rot="10800000">
                <a:off x="124220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7"/>
              <p:cNvSpPr/>
              <p:nvPr/>
            </p:nvSpPr>
            <p:spPr>
              <a:xfrm flipH="1" rot="10800000">
                <a:off x="145702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7"/>
              <p:cNvSpPr/>
              <p:nvPr/>
            </p:nvSpPr>
            <p:spPr>
              <a:xfrm flipH="1" rot="10800000">
                <a:off x="167184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7"/>
              <p:cNvSpPr/>
              <p:nvPr/>
            </p:nvSpPr>
            <p:spPr>
              <a:xfrm flipH="1" rot="10800000">
                <a:off x="188667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7"/>
              <p:cNvSpPr/>
              <p:nvPr/>
            </p:nvSpPr>
            <p:spPr>
              <a:xfrm flipH="1" rot="10800000">
                <a:off x="210149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7"/>
              <p:cNvSpPr/>
              <p:nvPr/>
            </p:nvSpPr>
            <p:spPr>
              <a:xfrm flipH="1" rot="10800000">
                <a:off x="231631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7"/>
              <p:cNvSpPr/>
              <p:nvPr/>
            </p:nvSpPr>
            <p:spPr>
              <a:xfrm flipH="1" rot="10800000">
                <a:off x="253114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7"/>
              <p:cNvSpPr/>
              <p:nvPr/>
            </p:nvSpPr>
            <p:spPr>
              <a:xfrm flipH="1" rot="10800000">
                <a:off x="274596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7"/>
              <p:cNvSpPr/>
              <p:nvPr/>
            </p:nvSpPr>
            <p:spPr>
              <a:xfrm flipH="1" rot="10800000">
                <a:off x="296078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7"/>
              <p:cNvSpPr/>
              <p:nvPr/>
            </p:nvSpPr>
            <p:spPr>
              <a:xfrm flipH="1" rot="10800000">
                <a:off x="317561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7"/>
              <p:cNvSpPr/>
              <p:nvPr/>
            </p:nvSpPr>
            <p:spPr>
              <a:xfrm flipH="1" rot="10800000">
                <a:off x="339043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7"/>
              <p:cNvSpPr/>
              <p:nvPr/>
            </p:nvSpPr>
            <p:spPr>
              <a:xfrm flipH="1" rot="10800000">
                <a:off x="360525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7"/>
              <p:cNvSpPr/>
              <p:nvPr/>
            </p:nvSpPr>
            <p:spPr>
              <a:xfrm flipH="1" rot="10800000">
                <a:off x="382008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7"/>
              <p:cNvSpPr/>
              <p:nvPr/>
            </p:nvSpPr>
            <p:spPr>
              <a:xfrm flipH="1" rot="10800000">
                <a:off x="403490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7"/>
              <p:cNvSpPr/>
              <p:nvPr/>
            </p:nvSpPr>
            <p:spPr>
              <a:xfrm flipH="1" rot="10800000">
                <a:off x="424972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7"/>
              <p:cNvSpPr/>
              <p:nvPr/>
            </p:nvSpPr>
            <p:spPr>
              <a:xfrm flipH="1" rot="10800000">
                <a:off x="446455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7"/>
              <p:cNvSpPr/>
              <p:nvPr/>
            </p:nvSpPr>
            <p:spPr>
              <a:xfrm flipH="1" rot="10800000">
                <a:off x="467937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7"/>
              <p:cNvSpPr/>
              <p:nvPr/>
            </p:nvSpPr>
            <p:spPr>
              <a:xfrm flipH="1" rot="10800000">
                <a:off x="489419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7"/>
              <p:cNvSpPr/>
              <p:nvPr/>
            </p:nvSpPr>
            <p:spPr>
              <a:xfrm flipH="1" rot="10800000">
                <a:off x="510902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7"/>
              <p:cNvSpPr/>
              <p:nvPr/>
            </p:nvSpPr>
            <p:spPr>
              <a:xfrm flipH="1" rot="10800000">
                <a:off x="532384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7"/>
              <p:cNvSpPr/>
              <p:nvPr/>
            </p:nvSpPr>
            <p:spPr>
              <a:xfrm flipH="1" rot="10800000">
                <a:off x="553866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7"/>
              <p:cNvSpPr/>
              <p:nvPr/>
            </p:nvSpPr>
            <p:spPr>
              <a:xfrm flipH="1" rot="10800000">
                <a:off x="575349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7"/>
              <p:cNvSpPr/>
              <p:nvPr/>
            </p:nvSpPr>
            <p:spPr>
              <a:xfrm flipH="1" rot="10800000">
                <a:off x="596831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7"/>
              <p:cNvSpPr/>
              <p:nvPr/>
            </p:nvSpPr>
            <p:spPr>
              <a:xfrm flipH="1" rot="10800000">
                <a:off x="618313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7"/>
              <p:cNvSpPr/>
              <p:nvPr/>
            </p:nvSpPr>
            <p:spPr>
              <a:xfrm flipH="1" rot="10800000">
                <a:off x="639796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7"/>
              <p:cNvSpPr/>
              <p:nvPr/>
            </p:nvSpPr>
            <p:spPr>
              <a:xfrm flipH="1" rot="10800000">
                <a:off x="661278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7"/>
              <p:cNvSpPr/>
              <p:nvPr/>
            </p:nvSpPr>
            <p:spPr>
              <a:xfrm flipH="1" rot="10800000">
                <a:off x="682760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7"/>
              <p:cNvSpPr/>
              <p:nvPr/>
            </p:nvSpPr>
            <p:spPr>
              <a:xfrm flipH="1" rot="10800000">
                <a:off x="704243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7"/>
              <p:cNvSpPr/>
              <p:nvPr/>
            </p:nvSpPr>
            <p:spPr>
              <a:xfrm flipH="1" rot="10800000">
                <a:off x="725725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7"/>
              <p:cNvSpPr/>
              <p:nvPr/>
            </p:nvSpPr>
            <p:spPr>
              <a:xfrm flipH="1" rot="10800000">
                <a:off x="747207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7"/>
              <p:cNvSpPr/>
              <p:nvPr/>
            </p:nvSpPr>
            <p:spPr>
              <a:xfrm flipH="1" rot="10800000">
                <a:off x="768690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7"/>
              <p:cNvSpPr/>
              <p:nvPr/>
            </p:nvSpPr>
            <p:spPr>
              <a:xfrm flipH="1" rot="10800000">
                <a:off x="790172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7"/>
              <p:cNvSpPr/>
              <p:nvPr/>
            </p:nvSpPr>
            <p:spPr>
              <a:xfrm flipH="1" rot="10800000">
                <a:off x="8116546"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7"/>
              <p:cNvSpPr/>
              <p:nvPr/>
            </p:nvSpPr>
            <p:spPr>
              <a:xfrm flipH="1" rot="10800000">
                <a:off x="833137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7"/>
              <p:cNvSpPr/>
              <p:nvPr/>
            </p:nvSpPr>
            <p:spPr>
              <a:xfrm flipH="1" rot="10800000">
                <a:off x="854619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7"/>
              <p:cNvSpPr/>
              <p:nvPr/>
            </p:nvSpPr>
            <p:spPr>
              <a:xfrm flipH="1" rot="10800000">
                <a:off x="8761016"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7"/>
              <p:cNvSpPr/>
              <p:nvPr/>
            </p:nvSpPr>
            <p:spPr>
              <a:xfrm flipH="1" rot="10800000">
                <a:off x="897584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7"/>
              <p:cNvSpPr/>
              <p:nvPr/>
            </p:nvSpPr>
            <p:spPr>
              <a:xfrm flipH="1" rot="10800000">
                <a:off x="-46739"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7"/>
              <p:cNvSpPr/>
              <p:nvPr/>
            </p:nvSpPr>
            <p:spPr>
              <a:xfrm flipH="1" rot="10800000">
                <a:off x="16808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7"/>
              <p:cNvSpPr/>
              <p:nvPr/>
            </p:nvSpPr>
            <p:spPr>
              <a:xfrm flipH="1" rot="10800000">
                <a:off x="38290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7"/>
              <p:cNvSpPr/>
              <p:nvPr/>
            </p:nvSpPr>
            <p:spPr>
              <a:xfrm flipH="1" rot="10800000">
                <a:off x="59773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7"/>
              <p:cNvSpPr/>
              <p:nvPr/>
            </p:nvSpPr>
            <p:spPr>
              <a:xfrm flipH="1" rot="10800000">
                <a:off x="81255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7"/>
              <p:cNvSpPr/>
              <p:nvPr/>
            </p:nvSpPr>
            <p:spPr>
              <a:xfrm flipH="1" rot="10800000">
                <a:off x="102737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7"/>
              <p:cNvSpPr/>
              <p:nvPr/>
            </p:nvSpPr>
            <p:spPr>
              <a:xfrm flipH="1" rot="10800000">
                <a:off x="124220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7"/>
              <p:cNvSpPr/>
              <p:nvPr/>
            </p:nvSpPr>
            <p:spPr>
              <a:xfrm flipH="1" rot="10800000">
                <a:off x="145702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7"/>
              <p:cNvSpPr/>
              <p:nvPr/>
            </p:nvSpPr>
            <p:spPr>
              <a:xfrm flipH="1" rot="10800000">
                <a:off x="167184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7"/>
              <p:cNvSpPr/>
              <p:nvPr/>
            </p:nvSpPr>
            <p:spPr>
              <a:xfrm flipH="1" rot="10800000">
                <a:off x="188667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7"/>
              <p:cNvSpPr/>
              <p:nvPr/>
            </p:nvSpPr>
            <p:spPr>
              <a:xfrm flipH="1" rot="10800000">
                <a:off x="210149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7"/>
              <p:cNvSpPr/>
              <p:nvPr/>
            </p:nvSpPr>
            <p:spPr>
              <a:xfrm flipH="1" rot="10800000">
                <a:off x="231631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7"/>
              <p:cNvSpPr/>
              <p:nvPr/>
            </p:nvSpPr>
            <p:spPr>
              <a:xfrm flipH="1" rot="10800000">
                <a:off x="253114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7"/>
              <p:cNvSpPr/>
              <p:nvPr/>
            </p:nvSpPr>
            <p:spPr>
              <a:xfrm flipH="1" rot="10800000">
                <a:off x="274596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7"/>
              <p:cNvSpPr/>
              <p:nvPr/>
            </p:nvSpPr>
            <p:spPr>
              <a:xfrm flipH="1" rot="10800000">
                <a:off x="296078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7"/>
              <p:cNvSpPr/>
              <p:nvPr/>
            </p:nvSpPr>
            <p:spPr>
              <a:xfrm flipH="1" rot="10800000">
                <a:off x="317561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7"/>
              <p:cNvSpPr/>
              <p:nvPr/>
            </p:nvSpPr>
            <p:spPr>
              <a:xfrm flipH="1" rot="10800000">
                <a:off x="339043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7"/>
              <p:cNvSpPr/>
              <p:nvPr/>
            </p:nvSpPr>
            <p:spPr>
              <a:xfrm flipH="1" rot="10800000">
                <a:off x="360525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7"/>
              <p:cNvSpPr/>
              <p:nvPr/>
            </p:nvSpPr>
            <p:spPr>
              <a:xfrm flipH="1" rot="10800000">
                <a:off x="382008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7"/>
              <p:cNvSpPr/>
              <p:nvPr/>
            </p:nvSpPr>
            <p:spPr>
              <a:xfrm flipH="1" rot="10800000">
                <a:off x="403490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7"/>
              <p:cNvSpPr/>
              <p:nvPr/>
            </p:nvSpPr>
            <p:spPr>
              <a:xfrm flipH="1" rot="10800000">
                <a:off x="424972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7"/>
              <p:cNvSpPr/>
              <p:nvPr/>
            </p:nvSpPr>
            <p:spPr>
              <a:xfrm flipH="1" rot="10800000">
                <a:off x="446455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7"/>
              <p:cNvSpPr/>
              <p:nvPr/>
            </p:nvSpPr>
            <p:spPr>
              <a:xfrm flipH="1" rot="10800000">
                <a:off x="467937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7"/>
              <p:cNvSpPr/>
              <p:nvPr/>
            </p:nvSpPr>
            <p:spPr>
              <a:xfrm flipH="1" rot="10800000">
                <a:off x="489419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7"/>
              <p:cNvSpPr/>
              <p:nvPr/>
            </p:nvSpPr>
            <p:spPr>
              <a:xfrm flipH="1" rot="10800000">
                <a:off x="510902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7"/>
              <p:cNvSpPr/>
              <p:nvPr/>
            </p:nvSpPr>
            <p:spPr>
              <a:xfrm flipH="1" rot="10800000">
                <a:off x="532384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7"/>
              <p:cNvSpPr/>
              <p:nvPr/>
            </p:nvSpPr>
            <p:spPr>
              <a:xfrm flipH="1" rot="10800000">
                <a:off x="553866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7"/>
              <p:cNvSpPr/>
              <p:nvPr/>
            </p:nvSpPr>
            <p:spPr>
              <a:xfrm flipH="1" rot="10800000">
                <a:off x="575349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7"/>
              <p:cNvSpPr/>
              <p:nvPr/>
            </p:nvSpPr>
            <p:spPr>
              <a:xfrm flipH="1" rot="10800000">
                <a:off x="596831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7"/>
              <p:cNvSpPr/>
              <p:nvPr/>
            </p:nvSpPr>
            <p:spPr>
              <a:xfrm flipH="1" rot="10800000">
                <a:off x="618313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7"/>
              <p:cNvSpPr/>
              <p:nvPr/>
            </p:nvSpPr>
            <p:spPr>
              <a:xfrm flipH="1" rot="10800000">
                <a:off x="639796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7"/>
              <p:cNvSpPr/>
              <p:nvPr/>
            </p:nvSpPr>
            <p:spPr>
              <a:xfrm flipH="1" rot="10800000">
                <a:off x="661278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7"/>
              <p:cNvSpPr/>
              <p:nvPr/>
            </p:nvSpPr>
            <p:spPr>
              <a:xfrm flipH="1" rot="10800000">
                <a:off x="682760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7"/>
              <p:cNvSpPr/>
              <p:nvPr/>
            </p:nvSpPr>
            <p:spPr>
              <a:xfrm flipH="1" rot="10800000">
                <a:off x="704243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7"/>
              <p:cNvSpPr/>
              <p:nvPr/>
            </p:nvSpPr>
            <p:spPr>
              <a:xfrm flipH="1" rot="10800000">
                <a:off x="725725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7"/>
              <p:cNvSpPr/>
              <p:nvPr/>
            </p:nvSpPr>
            <p:spPr>
              <a:xfrm flipH="1" rot="10800000">
                <a:off x="747207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7"/>
              <p:cNvSpPr/>
              <p:nvPr/>
            </p:nvSpPr>
            <p:spPr>
              <a:xfrm flipH="1" rot="10800000">
                <a:off x="768690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7"/>
              <p:cNvSpPr/>
              <p:nvPr/>
            </p:nvSpPr>
            <p:spPr>
              <a:xfrm flipH="1" rot="10800000">
                <a:off x="790172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7"/>
              <p:cNvSpPr/>
              <p:nvPr/>
            </p:nvSpPr>
            <p:spPr>
              <a:xfrm flipH="1" rot="10800000">
                <a:off x="8116546"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7"/>
              <p:cNvSpPr/>
              <p:nvPr/>
            </p:nvSpPr>
            <p:spPr>
              <a:xfrm flipH="1" rot="10800000">
                <a:off x="833137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7"/>
              <p:cNvSpPr/>
              <p:nvPr/>
            </p:nvSpPr>
            <p:spPr>
              <a:xfrm flipH="1" rot="10800000">
                <a:off x="854619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7"/>
              <p:cNvSpPr/>
              <p:nvPr/>
            </p:nvSpPr>
            <p:spPr>
              <a:xfrm flipH="1" rot="10800000">
                <a:off x="8761016"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7"/>
              <p:cNvSpPr/>
              <p:nvPr/>
            </p:nvSpPr>
            <p:spPr>
              <a:xfrm flipH="1" rot="10800000">
                <a:off x="897584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7"/>
              <p:cNvSpPr/>
              <p:nvPr/>
            </p:nvSpPr>
            <p:spPr>
              <a:xfrm flipH="1" rot="10800000">
                <a:off x="-46739"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7"/>
              <p:cNvSpPr/>
              <p:nvPr/>
            </p:nvSpPr>
            <p:spPr>
              <a:xfrm flipH="1" rot="10800000">
                <a:off x="16808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7"/>
              <p:cNvSpPr/>
              <p:nvPr/>
            </p:nvSpPr>
            <p:spPr>
              <a:xfrm flipH="1" rot="10800000">
                <a:off x="38290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7"/>
              <p:cNvSpPr/>
              <p:nvPr/>
            </p:nvSpPr>
            <p:spPr>
              <a:xfrm flipH="1" rot="10800000">
                <a:off x="59773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7"/>
              <p:cNvSpPr/>
              <p:nvPr/>
            </p:nvSpPr>
            <p:spPr>
              <a:xfrm flipH="1" rot="10800000">
                <a:off x="81255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7"/>
              <p:cNvSpPr/>
              <p:nvPr/>
            </p:nvSpPr>
            <p:spPr>
              <a:xfrm flipH="1" rot="10800000">
                <a:off x="102737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7"/>
              <p:cNvSpPr/>
              <p:nvPr/>
            </p:nvSpPr>
            <p:spPr>
              <a:xfrm flipH="1" rot="10800000">
                <a:off x="124220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7"/>
              <p:cNvSpPr/>
              <p:nvPr/>
            </p:nvSpPr>
            <p:spPr>
              <a:xfrm flipH="1" rot="10800000">
                <a:off x="145702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7"/>
              <p:cNvSpPr/>
              <p:nvPr/>
            </p:nvSpPr>
            <p:spPr>
              <a:xfrm flipH="1" rot="10800000">
                <a:off x="167184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7"/>
              <p:cNvSpPr/>
              <p:nvPr/>
            </p:nvSpPr>
            <p:spPr>
              <a:xfrm flipH="1" rot="10800000">
                <a:off x="188667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7"/>
              <p:cNvSpPr/>
              <p:nvPr/>
            </p:nvSpPr>
            <p:spPr>
              <a:xfrm flipH="1" rot="10800000">
                <a:off x="210149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7"/>
              <p:cNvSpPr/>
              <p:nvPr/>
            </p:nvSpPr>
            <p:spPr>
              <a:xfrm flipH="1" rot="10800000">
                <a:off x="231631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7"/>
              <p:cNvSpPr/>
              <p:nvPr/>
            </p:nvSpPr>
            <p:spPr>
              <a:xfrm flipH="1" rot="10800000">
                <a:off x="253114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7"/>
              <p:cNvSpPr/>
              <p:nvPr/>
            </p:nvSpPr>
            <p:spPr>
              <a:xfrm flipH="1" rot="10800000">
                <a:off x="274596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7"/>
              <p:cNvSpPr/>
              <p:nvPr/>
            </p:nvSpPr>
            <p:spPr>
              <a:xfrm flipH="1" rot="10800000">
                <a:off x="296078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7"/>
              <p:cNvSpPr/>
              <p:nvPr/>
            </p:nvSpPr>
            <p:spPr>
              <a:xfrm flipH="1" rot="10800000">
                <a:off x="317561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7"/>
              <p:cNvSpPr/>
              <p:nvPr/>
            </p:nvSpPr>
            <p:spPr>
              <a:xfrm flipH="1" rot="10800000">
                <a:off x="339043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7"/>
              <p:cNvSpPr/>
              <p:nvPr/>
            </p:nvSpPr>
            <p:spPr>
              <a:xfrm flipH="1" rot="10800000">
                <a:off x="360525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7"/>
              <p:cNvSpPr/>
              <p:nvPr/>
            </p:nvSpPr>
            <p:spPr>
              <a:xfrm flipH="1" rot="10800000">
                <a:off x="382008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7"/>
              <p:cNvSpPr/>
              <p:nvPr/>
            </p:nvSpPr>
            <p:spPr>
              <a:xfrm flipH="1" rot="10800000">
                <a:off x="403490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7"/>
              <p:cNvSpPr/>
              <p:nvPr/>
            </p:nvSpPr>
            <p:spPr>
              <a:xfrm flipH="1" rot="10800000">
                <a:off x="424972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7"/>
              <p:cNvSpPr/>
              <p:nvPr/>
            </p:nvSpPr>
            <p:spPr>
              <a:xfrm flipH="1" rot="10800000">
                <a:off x="446455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7"/>
              <p:cNvSpPr/>
              <p:nvPr/>
            </p:nvSpPr>
            <p:spPr>
              <a:xfrm flipH="1" rot="10800000">
                <a:off x="467937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7"/>
              <p:cNvSpPr/>
              <p:nvPr/>
            </p:nvSpPr>
            <p:spPr>
              <a:xfrm flipH="1" rot="10800000">
                <a:off x="489419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7"/>
              <p:cNvSpPr/>
              <p:nvPr/>
            </p:nvSpPr>
            <p:spPr>
              <a:xfrm flipH="1" rot="10800000">
                <a:off x="510902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7"/>
              <p:cNvSpPr/>
              <p:nvPr/>
            </p:nvSpPr>
            <p:spPr>
              <a:xfrm flipH="1" rot="10800000">
                <a:off x="532384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7"/>
              <p:cNvSpPr/>
              <p:nvPr/>
            </p:nvSpPr>
            <p:spPr>
              <a:xfrm flipH="1" rot="10800000">
                <a:off x="553866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7"/>
              <p:cNvSpPr/>
              <p:nvPr/>
            </p:nvSpPr>
            <p:spPr>
              <a:xfrm flipH="1" rot="10800000">
                <a:off x="575349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7"/>
              <p:cNvSpPr/>
              <p:nvPr/>
            </p:nvSpPr>
            <p:spPr>
              <a:xfrm flipH="1" rot="10800000">
                <a:off x="596831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7"/>
              <p:cNvSpPr/>
              <p:nvPr/>
            </p:nvSpPr>
            <p:spPr>
              <a:xfrm flipH="1" rot="10800000">
                <a:off x="618313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7"/>
              <p:cNvSpPr/>
              <p:nvPr/>
            </p:nvSpPr>
            <p:spPr>
              <a:xfrm flipH="1" rot="10800000">
                <a:off x="639796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7"/>
              <p:cNvSpPr/>
              <p:nvPr/>
            </p:nvSpPr>
            <p:spPr>
              <a:xfrm flipH="1" rot="10800000">
                <a:off x="661278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7"/>
              <p:cNvSpPr/>
              <p:nvPr/>
            </p:nvSpPr>
            <p:spPr>
              <a:xfrm flipH="1" rot="10800000">
                <a:off x="682760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7"/>
              <p:cNvSpPr/>
              <p:nvPr/>
            </p:nvSpPr>
            <p:spPr>
              <a:xfrm flipH="1" rot="10800000">
                <a:off x="704243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7"/>
              <p:cNvSpPr/>
              <p:nvPr/>
            </p:nvSpPr>
            <p:spPr>
              <a:xfrm flipH="1" rot="10800000">
                <a:off x="725725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7"/>
              <p:cNvSpPr/>
              <p:nvPr/>
            </p:nvSpPr>
            <p:spPr>
              <a:xfrm flipH="1" rot="10800000">
                <a:off x="747207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7"/>
              <p:cNvSpPr/>
              <p:nvPr/>
            </p:nvSpPr>
            <p:spPr>
              <a:xfrm flipH="1" rot="10800000">
                <a:off x="768690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7"/>
              <p:cNvSpPr/>
              <p:nvPr/>
            </p:nvSpPr>
            <p:spPr>
              <a:xfrm flipH="1" rot="10800000">
                <a:off x="790172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7"/>
              <p:cNvSpPr/>
              <p:nvPr/>
            </p:nvSpPr>
            <p:spPr>
              <a:xfrm flipH="1" rot="10800000">
                <a:off x="8116546"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7"/>
              <p:cNvSpPr/>
              <p:nvPr/>
            </p:nvSpPr>
            <p:spPr>
              <a:xfrm flipH="1" rot="10800000">
                <a:off x="833137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7"/>
              <p:cNvSpPr/>
              <p:nvPr/>
            </p:nvSpPr>
            <p:spPr>
              <a:xfrm flipH="1" rot="10800000">
                <a:off x="854619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7"/>
              <p:cNvSpPr/>
              <p:nvPr/>
            </p:nvSpPr>
            <p:spPr>
              <a:xfrm flipH="1" rot="10800000">
                <a:off x="8761016"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7"/>
              <p:cNvSpPr/>
              <p:nvPr/>
            </p:nvSpPr>
            <p:spPr>
              <a:xfrm flipH="1" rot="10800000">
                <a:off x="897584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7"/>
              <p:cNvSpPr/>
              <p:nvPr/>
            </p:nvSpPr>
            <p:spPr>
              <a:xfrm flipH="1" rot="10800000">
                <a:off x="-46739"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7"/>
              <p:cNvSpPr/>
              <p:nvPr/>
            </p:nvSpPr>
            <p:spPr>
              <a:xfrm flipH="1" rot="10800000">
                <a:off x="16808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7"/>
              <p:cNvSpPr/>
              <p:nvPr/>
            </p:nvSpPr>
            <p:spPr>
              <a:xfrm flipH="1" rot="10800000">
                <a:off x="38290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7"/>
              <p:cNvSpPr/>
              <p:nvPr/>
            </p:nvSpPr>
            <p:spPr>
              <a:xfrm flipH="1" rot="10800000">
                <a:off x="59773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7"/>
              <p:cNvSpPr/>
              <p:nvPr/>
            </p:nvSpPr>
            <p:spPr>
              <a:xfrm flipH="1" rot="10800000">
                <a:off x="81255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7"/>
              <p:cNvSpPr/>
              <p:nvPr/>
            </p:nvSpPr>
            <p:spPr>
              <a:xfrm flipH="1" rot="10800000">
                <a:off x="102737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7"/>
              <p:cNvSpPr/>
              <p:nvPr/>
            </p:nvSpPr>
            <p:spPr>
              <a:xfrm flipH="1" rot="10800000">
                <a:off x="124220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7"/>
              <p:cNvSpPr/>
              <p:nvPr/>
            </p:nvSpPr>
            <p:spPr>
              <a:xfrm flipH="1" rot="10800000">
                <a:off x="145702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7"/>
              <p:cNvSpPr/>
              <p:nvPr/>
            </p:nvSpPr>
            <p:spPr>
              <a:xfrm flipH="1" rot="10800000">
                <a:off x="167184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7"/>
              <p:cNvSpPr/>
              <p:nvPr/>
            </p:nvSpPr>
            <p:spPr>
              <a:xfrm flipH="1" rot="10800000">
                <a:off x="188667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7"/>
              <p:cNvSpPr/>
              <p:nvPr/>
            </p:nvSpPr>
            <p:spPr>
              <a:xfrm flipH="1" rot="10800000">
                <a:off x="210149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7"/>
              <p:cNvSpPr/>
              <p:nvPr/>
            </p:nvSpPr>
            <p:spPr>
              <a:xfrm flipH="1" rot="10800000">
                <a:off x="231631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7"/>
              <p:cNvSpPr/>
              <p:nvPr/>
            </p:nvSpPr>
            <p:spPr>
              <a:xfrm flipH="1" rot="10800000">
                <a:off x="253114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7"/>
              <p:cNvSpPr/>
              <p:nvPr/>
            </p:nvSpPr>
            <p:spPr>
              <a:xfrm flipH="1" rot="10800000">
                <a:off x="274596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7"/>
              <p:cNvSpPr/>
              <p:nvPr/>
            </p:nvSpPr>
            <p:spPr>
              <a:xfrm flipH="1" rot="10800000">
                <a:off x="296078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7"/>
              <p:cNvSpPr/>
              <p:nvPr/>
            </p:nvSpPr>
            <p:spPr>
              <a:xfrm flipH="1" rot="10800000">
                <a:off x="317561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7"/>
              <p:cNvSpPr/>
              <p:nvPr/>
            </p:nvSpPr>
            <p:spPr>
              <a:xfrm flipH="1" rot="10800000">
                <a:off x="339043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7"/>
              <p:cNvSpPr/>
              <p:nvPr/>
            </p:nvSpPr>
            <p:spPr>
              <a:xfrm flipH="1" rot="10800000">
                <a:off x="360525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7"/>
              <p:cNvSpPr/>
              <p:nvPr/>
            </p:nvSpPr>
            <p:spPr>
              <a:xfrm flipH="1" rot="10800000">
                <a:off x="382008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7"/>
              <p:cNvSpPr/>
              <p:nvPr/>
            </p:nvSpPr>
            <p:spPr>
              <a:xfrm flipH="1" rot="10800000">
                <a:off x="403490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7"/>
              <p:cNvSpPr/>
              <p:nvPr/>
            </p:nvSpPr>
            <p:spPr>
              <a:xfrm flipH="1" rot="10800000">
                <a:off x="424972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7"/>
              <p:cNvSpPr/>
              <p:nvPr/>
            </p:nvSpPr>
            <p:spPr>
              <a:xfrm flipH="1" rot="10800000">
                <a:off x="446455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7"/>
              <p:cNvSpPr/>
              <p:nvPr/>
            </p:nvSpPr>
            <p:spPr>
              <a:xfrm flipH="1" rot="10800000">
                <a:off x="467937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7"/>
              <p:cNvSpPr/>
              <p:nvPr/>
            </p:nvSpPr>
            <p:spPr>
              <a:xfrm flipH="1" rot="10800000">
                <a:off x="489419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7"/>
              <p:cNvSpPr/>
              <p:nvPr/>
            </p:nvSpPr>
            <p:spPr>
              <a:xfrm flipH="1" rot="10800000">
                <a:off x="510902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7"/>
              <p:cNvSpPr/>
              <p:nvPr/>
            </p:nvSpPr>
            <p:spPr>
              <a:xfrm flipH="1" rot="10800000">
                <a:off x="532384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7"/>
              <p:cNvSpPr/>
              <p:nvPr/>
            </p:nvSpPr>
            <p:spPr>
              <a:xfrm flipH="1" rot="10800000">
                <a:off x="553866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7"/>
              <p:cNvSpPr/>
              <p:nvPr/>
            </p:nvSpPr>
            <p:spPr>
              <a:xfrm flipH="1" rot="10800000">
                <a:off x="575349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7"/>
              <p:cNvSpPr/>
              <p:nvPr/>
            </p:nvSpPr>
            <p:spPr>
              <a:xfrm flipH="1" rot="10800000">
                <a:off x="596831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7"/>
              <p:cNvSpPr/>
              <p:nvPr/>
            </p:nvSpPr>
            <p:spPr>
              <a:xfrm flipH="1" rot="10800000">
                <a:off x="618313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7"/>
              <p:cNvSpPr/>
              <p:nvPr/>
            </p:nvSpPr>
            <p:spPr>
              <a:xfrm flipH="1" rot="10800000">
                <a:off x="639796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7"/>
              <p:cNvSpPr/>
              <p:nvPr/>
            </p:nvSpPr>
            <p:spPr>
              <a:xfrm flipH="1" rot="10800000">
                <a:off x="661278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7"/>
              <p:cNvSpPr/>
              <p:nvPr/>
            </p:nvSpPr>
            <p:spPr>
              <a:xfrm flipH="1" rot="10800000">
                <a:off x="682760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7"/>
              <p:cNvSpPr/>
              <p:nvPr/>
            </p:nvSpPr>
            <p:spPr>
              <a:xfrm flipH="1" rot="10800000">
                <a:off x="704243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7"/>
              <p:cNvSpPr/>
              <p:nvPr/>
            </p:nvSpPr>
            <p:spPr>
              <a:xfrm flipH="1" rot="10800000">
                <a:off x="725725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7"/>
              <p:cNvSpPr/>
              <p:nvPr/>
            </p:nvSpPr>
            <p:spPr>
              <a:xfrm flipH="1" rot="10800000">
                <a:off x="747207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7"/>
              <p:cNvSpPr/>
              <p:nvPr/>
            </p:nvSpPr>
            <p:spPr>
              <a:xfrm flipH="1" rot="10800000">
                <a:off x="768690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7"/>
              <p:cNvSpPr/>
              <p:nvPr/>
            </p:nvSpPr>
            <p:spPr>
              <a:xfrm flipH="1" rot="10800000">
                <a:off x="790172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7"/>
              <p:cNvSpPr/>
              <p:nvPr/>
            </p:nvSpPr>
            <p:spPr>
              <a:xfrm flipH="1" rot="10800000">
                <a:off x="8116546"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7"/>
              <p:cNvSpPr/>
              <p:nvPr/>
            </p:nvSpPr>
            <p:spPr>
              <a:xfrm flipH="1" rot="10800000">
                <a:off x="833137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7"/>
              <p:cNvSpPr/>
              <p:nvPr/>
            </p:nvSpPr>
            <p:spPr>
              <a:xfrm flipH="1" rot="10800000">
                <a:off x="854619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7"/>
              <p:cNvSpPr/>
              <p:nvPr/>
            </p:nvSpPr>
            <p:spPr>
              <a:xfrm flipH="1" rot="10800000">
                <a:off x="8761016"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7"/>
              <p:cNvSpPr/>
              <p:nvPr/>
            </p:nvSpPr>
            <p:spPr>
              <a:xfrm flipH="1" rot="10800000">
                <a:off x="897584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7"/>
              <p:cNvSpPr/>
              <p:nvPr/>
            </p:nvSpPr>
            <p:spPr>
              <a:xfrm flipH="1" rot="10800000">
                <a:off x="-46739"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7"/>
              <p:cNvSpPr/>
              <p:nvPr/>
            </p:nvSpPr>
            <p:spPr>
              <a:xfrm flipH="1" rot="10800000">
                <a:off x="16808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7"/>
              <p:cNvSpPr/>
              <p:nvPr/>
            </p:nvSpPr>
            <p:spPr>
              <a:xfrm flipH="1" rot="10800000">
                <a:off x="38290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7"/>
              <p:cNvSpPr/>
              <p:nvPr/>
            </p:nvSpPr>
            <p:spPr>
              <a:xfrm flipH="1" rot="10800000">
                <a:off x="59773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7"/>
              <p:cNvSpPr/>
              <p:nvPr/>
            </p:nvSpPr>
            <p:spPr>
              <a:xfrm flipH="1" rot="10800000">
                <a:off x="81255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7"/>
              <p:cNvSpPr/>
              <p:nvPr/>
            </p:nvSpPr>
            <p:spPr>
              <a:xfrm flipH="1" rot="10800000">
                <a:off x="102737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7"/>
              <p:cNvSpPr/>
              <p:nvPr/>
            </p:nvSpPr>
            <p:spPr>
              <a:xfrm flipH="1" rot="10800000">
                <a:off x="124220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7"/>
              <p:cNvSpPr/>
              <p:nvPr/>
            </p:nvSpPr>
            <p:spPr>
              <a:xfrm flipH="1" rot="10800000">
                <a:off x="145702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7"/>
              <p:cNvSpPr/>
              <p:nvPr/>
            </p:nvSpPr>
            <p:spPr>
              <a:xfrm flipH="1" rot="10800000">
                <a:off x="167184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7"/>
              <p:cNvSpPr/>
              <p:nvPr/>
            </p:nvSpPr>
            <p:spPr>
              <a:xfrm flipH="1" rot="10800000">
                <a:off x="188667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7"/>
              <p:cNvSpPr/>
              <p:nvPr/>
            </p:nvSpPr>
            <p:spPr>
              <a:xfrm flipH="1" rot="10800000">
                <a:off x="210149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7"/>
              <p:cNvSpPr/>
              <p:nvPr/>
            </p:nvSpPr>
            <p:spPr>
              <a:xfrm flipH="1" rot="10800000">
                <a:off x="231631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7"/>
              <p:cNvSpPr/>
              <p:nvPr/>
            </p:nvSpPr>
            <p:spPr>
              <a:xfrm flipH="1" rot="10800000">
                <a:off x="253114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7"/>
              <p:cNvSpPr/>
              <p:nvPr/>
            </p:nvSpPr>
            <p:spPr>
              <a:xfrm flipH="1" rot="10800000">
                <a:off x="274596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7"/>
              <p:cNvSpPr/>
              <p:nvPr/>
            </p:nvSpPr>
            <p:spPr>
              <a:xfrm flipH="1" rot="10800000">
                <a:off x="296078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7"/>
              <p:cNvSpPr/>
              <p:nvPr/>
            </p:nvSpPr>
            <p:spPr>
              <a:xfrm flipH="1" rot="10800000">
                <a:off x="317561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7"/>
              <p:cNvSpPr/>
              <p:nvPr/>
            </p:nvSpPr>
            <p:spPr>
              <a:xfrm flipH="1" rot="10800000">
                <a:off x="339043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7"/>
              <p:cNvSpPr/>
              <p:nvPr/>
            </p:nvSpPr>
            <p:spPr>
              <a:xfrm flipH="1" rot="10800000">
                <a:off x="360525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7"/>
              <p:cNvSpPr/>
              <p:nvPr/>
            </p:nvSpPr>
            <p:spPr>
              <a:xfrm flipH="1" rot="10800000">
                <a:off x="382008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7"/>
              <p:cNvSpPr/>
              <p:nvPr/>
            </p:nvSpPr>
            <p:spPr>
              <a:xfrm flipH="1" rot="10800000">
                <a:off x="403490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7"/>
              <p:cNvSpPr/>
              <p:nvPr/>
            </p:nvSpPr>
            <p:spPr>
              <a:xfrm flipH="1" rot="10800000">
                <a:off x="424972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7"/>
              <p:cNvSpPr/>
              <p:nvPr/>
            </p:nvSpPr>
            <p:spPr>
              <a:xfrm flipH="1" rot="10800000">
                <a:off x="446455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7"/>
              <p:cNvSpPr/>
              <p:nvPr/>
            </p:nvSpPr>
            <p:spPr>
              <a:xfrm flipH="1" rot="10800000">
                <a:off x="467937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7"/>
              <p:cNvSpPr/>
              <p:nvPr/>
            </p:nvSpPr>
            <p:spPr>
              <a:xfrm flipH="1" rot="10800000">
                <a:off x="489419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7"/>
              <p:cNvSpPr/>
              <p:nvPr/>
            </p:nvSpPr>
            <p:spPr>
              <a:xfrm flipH="1" rot="10800000">
                <a:off x="510902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7"/>
              <p:cNvSpPr/>
              <p:nvPr/>
            </p:nvSpPr>
            <p:spPr>
              <a:xfrm flipH="1" rot="10800000">
                <a:off x="532384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7"/>
              <p:cNvSpPr/>
              <p:nvPr/>
            </p:nvSpPr>
            <p:spPr>
              <a:xfrm flipH="1" rot="10800000">
                <a:off x="553866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7"/>
              <p:cNvSpPr/>
              <p:nvPr/>
            </p:nvSpPr>
            <p:spPr>
              <a:xfrm flipH="1" rot="10800000">
                <a:off x="575349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7"/>
              <p:cNvSpPr/>
              <p:nvPr/>
            </p:nvSpPr>
            <p:spPr>
              <a:xfrm flipH="1" rot="10800000">
                <a:off x="596831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7"/>
              <p:cNvSpPr/>
              <p:nvPr/>
            </p:nvSpPr>
            <p:spPr>
              <a:xfrm flipH="1" rot="10800000">
                <a:off x="618313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7"/>
              <p:cNvSpPr/>
              <p:nvPr/>
            </p:nvSpPr>
            <p:spPr>
              <a:xfrm flipH="1" rot="10800000">
                <a:off x="639796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7"/>
              <p:cNvSpPr/>
              <p:nvPr/>
            </p:nvSpPr>
            <p:spPr>
              <a:xfrm flipH="1" rot="10800000">
                <a:off x="661278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7"/>
              <p:cNvSpPr/>
              <p:nvPr/>
            </p:nvSpPr>
            <p:spPr>
              <a:xfrm flipH="1" rot="10800000">
                <a:off x="682760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7"/>
              <p:cNvSpPr/>
              <p:nvPr/>
            </p:nvSpPr>
            <p:spPr>
              <a:xfrm flipH="1" rot="10800000">
                <a:off x="704243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7"/>
              <p:cNvSpPr/>
              <p:nvPr/>
            </p:nvSpPr>
            <p:spPr>
              <a:xfrm flipH="1" rot="10800000">
                <a:off x="725725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7"/>
              <p:cNvSpPr/>
              <p:nvPr/>
            </p:nvSpPr>
            <p:spPr>
              <a:xfrm flipH="1" rot="10800000">
                <a:off x="747207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7"/>
              <p:cNvSpPr/>
              <p:nvPr/>
            </p:nvSpPr>
            <p:spPr>
              <a:xfrm flipH="1" rot="10800000">
                <a:off x="768690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7"/>
              <p:cNvSpPr/>
              <p:nvPr/>
            </p:nvSpPr>
            <p:spPr>
              <a:xfrm flipH="1" rot="10800000">
                <a:off x="790172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7"/>
              <p:cNvSpPr/>
              <p:nvPr/>
            </p:nvSpPr>
            <p:spPr>
              <a:xfrm flipH="1" rot="10800000">
                <a:off x="8116546"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7"/>
              <p:cNvSpPr/>
              <p:nvPr/>
            </p:nvSpPr>
            <p:spPr>
              <a:xfrm flipH="1" rot="10800000">
                <a:off x="833137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7"/>
              <p:cNvSpPr/>
              <p:nvPr/>
            </p:nvSpPr>
            <p:spPr>
              <a:xfrm flipH="1" rot="10800000">
                <a:off x="854619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7"/>
              <p:cNvSpPr/>
              <p:nvPr/>
            </p:nvSpPr>
            <p:spPr>
              <a:xfrm flipH="1" rot="10800000">
                <a:off x="8761016"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7"/>
              <p:cNvSpPr/>
              <p:nvPr/>
            </p:nvSpPr>
            <p:spPr>
              <a:xfrm flipH="1" rot="10800000">
                <a:off x="897584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7"/>
              <p:cNvSpPr/>
              <p:nvPr/>
            </p:nvSpPr>
            <p:spPr>
              <a:xfrm flipH="1" rot="10800000">
                <a:off x="-46739"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7"/>
              <p:cNvSpPr/>
              <p:nvPr/>
            </p:nvSpPr>
            <p:spPr>
              <a:xfrm flipH="1" rot="10800000">
                <a:off x="16808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7"/>
              <p:cNvSpPr/>
              <p:nvPr/>
            </p:nvSpPr>
            <p:spPr>
              <a:xfrm flipH="1" rot="10800000">
                <a:off x="38290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7"/>
              <p:cNvSpPr/>
              <p:nvPr/>
            </p:nvSpPr>
            <p:spPr>
              <a:xfrm flipH="1" rot="10800000">
                <a:off x="59773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7"/>
              <p:cNvSpPr/>
              <p:nvPr/>
            </p:nvSpPr>
            <p:spPr>
              <a:xfrm flipH="1" rot="10800000">
                <a:off x="81255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7"/>
              <p:cNvSpPr/>
              <p:nvPr/>
            </p:nvSpPr>
            <p:spPr>
              <a:xfrm flipH="1" rot="10800000">
                <a:off x="102737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7"/>
              <p:cNvSpPr/>
              <p:nvPr/>
            </p:nvSpPr>
            <p:spPr>
              <a:xfrm flipH="1" rot="10800000">
                <a:off x="124220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7"/>
              <p:cNvSpPr/>
              <p:nvPr/>
            </p:nvSpPr>
            <p:spPr>
              <a:xfrm flipH="1" rot="10800000">
                <a:off x="145702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7"/>
              <p:cNvSpPr/>
              <p:nvPr/>
            </p:nvSpPr>
            <p:spPr>
              <a:xfrm flipH="1" rot="10800000">
                <a:off x="167184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7"/>
              <p:cNvSpPr/>
              <p:nvPr/>
            </p:nvSpPr>
            <p:spPr>
              <a:xfrm flipH="1" rot="10800000">
                <a:off x="188667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7"/>
              <p:cNvSpPr/>
              <p:nvPr/>
            </p:nvSpPr>
            <p:spPr>
              <a:xfrm flipH="1" rot="10800000">
                <a:off x="210149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7"/>
              <p:cNvSpPr/>
              <p:nvPr/>
            </p:nvSpPr>
            <p:spPr>
              <a:xfrm flipH="1" rot="10800000">
                <a:off x="231631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7"/>
              <p:cNvSpPr/>
              <p:nvPr/>
            </p:nvSpPr>
            <p:spPr>
              <a:xfrm flipH="1" rot="10800000">
                <a:off x="253114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7"/>
              <p:cNvSpPr/>
              <p:nvPr/>
            </p:nvSpPr>
            <p:spPr>
              <a:xfrm flipH="1" rot="10800000">
                <a:off x="274596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7"/>
              <p:cNvSpPr/>
              <p:nvPr/>
            </p:nvSpPr>
            <p:spPr>
              <a:xfrm flipH="1" rot="10800000">
                <a:off x="296078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7"/>
              <p:cNvSpPr/>
              <p:nvPr/>
            </p:nvSpPr>
            <p:spPr>
              <a:xfrm flipH="1" rot="10800000">
                <a:off x="317561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7"/>
              <p:cNvSpPr/>
              <p:nvPr/>
            </p:nvSpPr>
            <p:spPr>
              <a:xfrm flipH="1" rot="10800000">
                <a:off x="339043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7"/>
              <p:cNvSpPr/>
              <p:nvPr/>
            </p:nvSpPr>
            <p:spPr>
              <a:xfrm flipH="1" rot="10800000">
                <a:off x="360525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7"/>
              <p:cNvSpPr/>
              <p:nvPr/>
            </p:nvSpPr>
            <p:spPr>
              <a:xfrm flipH="1" rot="10800000">
                <a:off x="382008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7"/>
              <p:cNvSpPr/>
              <p:nvPr/>
            </p:nvSpPr>
            <p:spPr>
              <a:xfrm flipH="1" rot="10800000">
                <a:off x="403490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7"/>
              <p:cNvSpPr/>
              <p:nvPr/>
            </p:nvSpPr>
            <p:spPr>
              <a:xfrm flipH="1" rot="10800000">
                <a:off x="424972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7"/>
              <p:cNvSpPr/>
              <p:nvPr/>
            </p:nvSpPr>
            <p:spPr>
              <a:xfrm flipH="1" rot="10800000">
                <a:off x="446455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7"/>
              <p:cNvSpPr/>
              <p:nvPr/>
            </p:nvSpPr>
            <p:spPr>
              <a:xfrm flipH="1" rot="10800000">
                <a:off x="467937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7"/>
              <p:cNvSpPr/>
              <p:nvPr/>
            </p:nvSpPr>
            <p:spPr>
              <a:xfrm flipH="1" rot="10800000">
                <a:off x="489419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7"/>
              <p:cNvSpPr/>
              <p:nvPr/>
            </p:nvSpPr>
            <p:spPr>
              <a:xfrm flipH="1" rot="10800000">
                <a:off x="510902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7"/>
              <p:cNvSpPr/>
              <p:nvPr/>
            </p:nvSpPr>
            <p:spPr>
              <a:xfrm flipH="1" rot="10800000">
                <a:off x="532384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7"/>
              <p:cNvSpPr/>
              <p:nvPr/>
            </p:nvSpPr>
            <p:spPr>
              <a:xfrm flipH="1" rot="10800000">
                <a:off x="553866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7"/>
              <p:cNvSpPr/>
              <p:nvPr/>
            </p:nvSpPr>
            <p:spPr>
              <a:xfrm flipH="1" rot="10800000">
                <a:off x="575349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7"/>
              <p:cNvSpPr/>
              <p:nvPr/>
            </p:nvSpPr>
            <p:spPr>
              <a:xfrm flipH="1" rot="10800000">
                <a:off x="596831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7"/>
              <p:cNvSpPr/>
              <p:nvPr/>
            </p:nvSpPr>
            <p:spPr>
              <a:xfrm flipH="1" rot="10800000">
                <a:off x="618313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7"/>
              <p:cNvSpPr/>
              <p:nvPr/>
            </p:nvSpPr>
            <p:spPr>
              <a:xfrm flipH="1" rot="10800000">
                <a:off x="639796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7"/>
              <p:cNvSpPr/>
              <p:nvPr/>
            </p:nvSpPr>
            <p:spPr>
              <a:xfrm flipH="1" rot="10800000">
                <a:off x="661278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7"/>
              <p:cNvSpPr/>
              <p:nvPr/>
            </p:nvSpPr>
            <p:spPr>
              <a:xfrm flipH="1" rot="10800000">
                <a:off x="682760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7"/>
              <p:cNvSpPr/>
              <p:nvPr/>
            </p:nvSpPr>
            <p:spPr>
              <a:xfrm flipH="1" rot="10800000">
                <a:off x="704243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7"/>
              <p:cNvSpPr/>
              <p:nvPr/>
            </p:nvSpPr>
            <p:spPr>
              <a:xfrm flipH="1" rot="10800000">
                <a:off x="725725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7"/>
              <p:cNvSpPr/>
              <p:nvPr/>
            </p:nvSpPr>
            <p:spPr>
              <a:xfrm flipH="1" rot="10800000">
                <a:off x="747207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7"/>
              <p:cNvSpPr/>
              <p:nvPr/>
            </p:nvSpPr>
            <p:spPr>
              <a:xfrm flipH="1" rot="10800000">
                <a:off x="768690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7"/>
              <p:cNvSpPr/>
              <p:nvPr/>
            </p:nvSpPr>
            <p:spPr>
              <a:xfrm flipH="1" rot="10800000">
                <a:off x="790172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7"/>
              <p:cNvSpPr/>
              <p:nvPr/>
            </p:nvSpPr>
            <p:spPr>
              <a:xfrm flipH="1" rot="10800000">
                <a:off x="8116546"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7"/>
              <p:cNvSpPr/>
              <p:nvPr/>
            </p:nvSpPr>
            <p:spPr>
              <a:xfrm flipH="1" rot="10800000">
                <a:off x="833137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7"/>
              <p:cNvSpPr/>
              <p:nvPr/>
            </p:nvSpPr>
            <p:spPr>
              <a:xfrm flipH="1" rot="10800000">
                <a:off x="854619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7"/>
              <p:cNvSpPr/>
              <p:nvPr/>
            </p:nvSpPr>
            <p:spPr>
              <a:xfrm flipH="1" rot="10800000">
                <a:off x="8761016"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7"/>
              <p:cNvSpPr/>
              <p:nvPr/>
            </p:nvSpPr>
            <p:spPr>
              <a:xfrm flipH="1" rot="10800000">
                <a:off x="897584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8" name="Google Shape;6528;p7"/>
            <p:cNvSpPr/>
            <p:nvPr/>
          </p:nvSpPr>
          <p:spPr>
            <a:xfrm>
              <a:off x="50" y="-6025"/>
              <a:ext cx="9144000" cy="207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7"/>
            <p:cNvSpPr/>
            <p:nvPr/>
          </p:nvSpPr>
          <p:spPr>
            <a:xfrm>
              <a:off x="50" y="4941625"/>
              <a:ext cx="9144000" cy="207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7"/>
            <p:cNvSpPr/>
            <p:nvPr/>
          </p:nvSpPr>
          <p:spPr>
            <a:xfrm>
              <a:off x="8934575" y="-6025"/>
              <a:ext cx="209400" cy="5155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7"/>
            <p:cNvSpPr/>
            <p:nvPr/>
          </p:nvSpPr>
          <p:spPr>
            <a:xfrm>
              <a:off x="150" y="-6025"/>
              <a:ext cx="209400" cy="5155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2" name="Google Shape;6532;p7"/>
          <p:cNvSpPr txBox="1"/>
          <p:nvPr>
            <p:ph type="title"/>
          </p:nvPr>
        </p:nvSpPr>
        <p:spPr>
          <a:xfrm>
            <a:off x="720000" y="1006075"/>
            <a:ext cx="4549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p:txBody>
      </p:sp>
      <p:sp>
        <p:nvSpPr>
          <p:cNvPr id="6533" name="Google Shape;6533;p7"/>
          <p:cNvSpPr txBox="1"/>
          <p:nvPr>
            <p:ph idx="1" type="body"/>
          </p:nvPr>
        </p:nvSpPr>
        <p:spPr>
          <a:xfrm>
            <a:off x="720000" y="1537600"/>
            <a:ext cx="4549500" cy="25998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Clr>
                <a:srgbClr val="E76A28"/>
              </a:buClr>
              <a:buSzPts val="1200"/>
              <a:buFont typeface="Nunito Light"/>
              <a:buChar char="○"/>
              <a:defRPr/>
            </a:lvl2pPr>
            <a:lvl3pPr indent="-304800" lvl="2" marL="1371600" rtl="0">
              <a:lnSpc>
                <a:spcPct val="100000"/>
              </a:lnSpc>
              <a:spcBef>
                <a:spcPts val="0"/>
              </a:spcBef>
              <a:spcAft>
                <a:spcPts val="0"/>
              </a:spcAft>
              <a:buClr>
                <a:srgbClr val="E76A28"/>
              </a:buClr>
              <a:buSzPts val="1200"/>
              <a:buFont typeface="Nunito Light"/>
              <a:buChar char="■"/>
              <a:defRPr/>
            </a:lvl3pPr>
            <a:lvl4pPr indent="-304800" lvl="3" marL="1828800" rtl="0">
              <a:lnSpc>
                <a:spcPct val="100000"/>
              </a:lnSpc>
              <a:spcBef>
                <a:spcPts val="0"/>
              </a:spcBef>
              <a:spcAft>
                <a:spcPts val="0"/>
              </a:spcAft>
              <a:buClr>
                <a:srgbClr val="E76A28"/>
              </a:buClr>
              <a:buSzPts val="1200"/>
              <a:buFont typeface="Nunito Light"/>
              <a:buChar char="●"/>
              <a:defRPr/>
            </a:lvl4pPr>
            <a:lvl5pPr indent="-304800" lvl="4" marL="2286000" rtl="0">
              <a:lnSpc>
                <a:spcPct val="100000"/>
              </a:lnSpc>
              <a:spcBef>
                <a:spcPts val="0"/>
              </a:spcBef>
              <a:spcAft>
                <a:spcPts val="0"/>
              </a:spcAft>
              <a:buClr>
                <a:srgbClr val="E76A28"/>
              </a:buClr>
              <a:buSzPts val="1200"/>
              <a:buFont typeface="Nunito Light"/>
              <a:buChar char="○"/>
              <a:defRPr/>
            </a:lvl5pPr>
            <a:lvl6pPr indent="-304800" lvl="5" marL="2743200" rtl="0">
              <a:lnSpc>
                <a:spcPct val="100000"/>
              </a:lnSpc>
              <a:spcBef>
                <a:spcPts val="0"/>
              </a:spcBef>
              <a:spcAft>
                <a:spcPts val="0"/>
              </a:spcAft>
              <a:buClr>
                <a:srgbClr val="999999"/>
              </a:buClr>
              <a:buSzPts val="1200"/>
              <a:buFont typeface="Nunito Light"/>
              <a:buChar char="■"/>
              <a:defRPr/>
            </a:lvl6pPr>
            <a:lvl7pPr indent="-304800" lvl="6" marL="3200400" rtl="0">
              <a:lnSpc>
                <a:spcPct val="100000"/>
              </a:lnSpc>
              <a:spcBef>
                <a:spcPts val="0"/>
              </a:spcBef>
              <a:spcAft>
                <a:spcPts val="0"/>
              </a:spcAft>
              <a:buClr>
                <a:srgbClr val="999999"/>
              </a:buClr>
              <a:buSzPts val="1200"/>
              <a:buFont typeface="Nunito Light"/>
              <a:buChar char="●"/>
              <a:defRPr/>
            </a:lvl7pPr>
            <a:lvl8pPr indent="-304800" lvl="7" marL="3657600" rtl="0">
              <a:lnSpc>
                <a:spcPct val="100000"/>
              </a:lnSpc>
              <a:spcBef>
                <a:spcPts val="0"/>
              </a:spcBef>
              <a:spcAft>
                <a:spcPts val="0"/>
              </a:spcAft>
              <a:buClr>
                <a:srgbClr val="999999"/>
              </a:buClr>
              <a:buSzPts val="1200"/>
              <a:buFont typeface="Nunito Light"/>
              <a:buChar char="○"/>
              <a:defRPr/>
            </a:lvl8pPr>
            <a:lvl9pPr indent="-304800" lvl="8" marL="4114800" rtl="0">
              <a:lnSpc>
                <a:spcPct val="100000"/>
              </a:lnSpc>
              <a:spcBef>
                <a:spcPts val="0"/>
              </a:spcBef>
              <a:spcAft>
                <a:spcPts val="0"/>
              </a:spcAft>
              <a:buClr>
                <a:srgbClr val="999999"/>
              </a:buClr>
              <a:buSzPts val="1200"/>
              <a:buFont typeface="Nunito Light"/>
              <a:buChar char="■"/>
              <a:defRPr/>
            </a:lvl9pPr>
          </a:lstStyle>
          <a:p/>
        </p:txBody>
      </p:sp>
      <p:sp>
        <p:nvSpPr>
          <p:cNvPr id="6534" name="Google Shape;6534;p7"/>
          <p:cNvSpPr/>
          <p:nvPr>
            <p:ph idx="2" type="pic"/>
          </p:nvPr>
        </p:nvSpPr>
        <p:spPr>
          <a:xfrm>
            <a:off x="5491275" y="718550"/>
            <a:ext cx="2622600" cy="2622300"/>
          </a:xfrm>
          <a:prstGeom prst="ellipse">
            <a:avLst/>
          </a:prstGeom>
          <a:noFill/>
          <a:ln>
            <a:noFill/>
          </a:ln>
        </p:spPr>
      </p:sp>
      <p:sp>
        <p:nvSpPr>
          <p:cNvPr id="6535" name="Google Shape;6535;p7"/>
          <p:cNvSpPr/>
          <p:nvPr/>
        </p:nvSpPr>
        <p:spPr>
          <a:xfrm>
            <a:off x="8488450" y="649849"/>
            <a:ext cx="384951" cy="378800"/>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6536" name="Google Shape;6536;p7"/>
          <p:cNvSpPr/>
          <p:nvPr/>
        </p:nvSpPr>
        <p:spPr>
          <a:xfrm>
            <a:off x="585779" y="4502792"/>
            <a:ext cx="299044" cy="294279"/>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6537" name="Google Shape;6537;p7"/>
          <p:cNvSpPr/>
          <p:nvPr/>
        </p:nvSpPr>
        <p:spPr>
          <a:xfrm>
            <a:off x="270600" y="4023778"/>
            <a:ext cx="384951" cy="378800"/>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6538" name="Google Shape;6538;p7"/>
          <p:cNvSpPr/>
          <p:nvPr/>
        </p:nvSpPr>
        <p:spPr>
          <a:xfrm>
            <a:off x="8237754" y="270229"/>
            <a:ext cx="299044" cy="294279"/>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539" name="Shape 6539"/>
        <p:cNvGrpSpPr/>
        <p:nvPr/>
      </p:nvGrpSpPr>
      <p:grpSpPr>
        <a:xfrm>
          <a:off x="0" y="0"/>
          <a:ext cx="0" cy="0"/>
          <a:chOff x="0" y="0"/>
          <a:chExt cx="0" cy="0"/>
        </a:xfrm>
      </p:grpSpPr>
      <p:grpSp>
        <p:nvGrpSpPr>
          <p:cNvPr id="6540" name="Google Shape;6540;p8"/>
          <p:cNvGrpSpPr/>
          <p:nvPr/>
        </p:nvGrpSpPr>
        <p:grpSpPr>
          <a:xfrm>
            <a:off x="50" y="-6025"/>
            <a:ext cx="9144181" cy="5155550"/>
            <a:chOff x="50" y="-6025"/>
            <a:chExt cx="9144181" cy="5155550"/>
          </a:xfrm>
        </p:grpSpPr>
        <p:grpSp>
          <p:nvGrpSpPr>
            <p:cNvPr id="6541" name="Google Shape;6541;p8"/>
            <p:cNvGrpSpPr/>
            <p:nvPr/>
          </p:nvGrpSpPr>
          <p:grpSpPr>
            <a:xfrm>
              <a:off x="150" y="126"/>
              <a:ext cx="9144081" cy="5143543"/>
              <a:chOff x="-46739" y="-18"/>
              <a:chExt cx="9237379" cy="5143543"/>
            </a:xfrm>
          </p:grpSpPr>
          <p:sp>
            <p:nvSpPr>
              <p:cNvPr id="6542" name="Google Shape;6542;p8"/>
              <p:cNvSpPr/>
              <p:nvPr/>
            </p:nvSpPr>
            <p:spPr>
              <a:xfrm flipH="1" rot="10800000">
                <a:off x="-46739"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8"/>
              <p:cNvSpPr/>
              <p:nvPr/>
            </p:nvSpPr>
            <p:spPr>
              <a:xfrm flipH="1" rot="10800000">
                <a:off x="16808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8"/>
              <p:cNvSpPr/>
              <p:nvPr/>
            </p:nvSpPr>
            <p:spPr>
              <a:xfrm flipH="1" rot="10800000">
                <a:off x="38290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8"/>
              <p:cNvSpPr/>
              <p:nvPr/>
            </p:nvSpPr>
            <p:spPr>
              <a:xfrm flipH="1" rot="10800000">
                <a:off x="59773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8"/>
              <p:cNvSpPr/>
              <p:nvPr/>
            </p:nvSpPr>
            <p:spPr>
              <a:xfrm flipH="1" rot="10800000">
                <a:off x="81255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8"/>
              <p:cNvSpPr/>
              <p:nvPr/>
            </p:nvSpPr>
            <p:spPr>
              <a:xfrm flipH="1" rot="10800000">
                <a:off x="102737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8"/>
              <p:cNvSpPr/>
              <p:nvPr/>
            </p:nvSpPr>
            <p:spPr>
              <a:xfrm flipH="1" rot="10800000">
                <a:off x="124220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8"/>
              <p:cNvSpPr/>
              <p:nvPr/>
            </p:nvSpPr>
            <p:spPr>
              <a:xfrm flipH="1" rot="10800000">
                <a:off x="145702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8"/>
              <p:cNvSpPr/>
              <p:nvPr/>
            </p:nvSpPr>
            <p:spPr>
              <a:xfrm flipH="1" rot="10800000">
                <a:off x="167184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8"/>
              <p:cNvSpPr/>
              <p:nvPr/>
            </p:nvSpPr>
            <p:spPr>
              <a:xfrm flipH="1" rot="10800000">
                <a:off x="188667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8"/>
              <p:cNvSpPr/>
              <p:nvPr/>
            </p:nvSpPr>
            <p:spPr>
              <a:xfrm flipH="1" rot="10800000">
                <a:off x="210149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8"/>
              <p:cNvSpPr/>
              <p:nvPr/>
            </p:nvSpPr>
            <p:spPr>
              <a:xfrm flipH="1" rot="10800000">
                <a:off x="231631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8"/>
              <p:cNvSpPr/>
              <p:nvPr/>
            </p:nvSpPr>
            <p:spPr>
              <a:xfrm flipH="1" rot="10800000">
                <a:off x="253114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8"/>
              <p:cNvSpPr/>
              <p:nvPr/>
            </p:nvSpPr>
            <p:spPr>
              <a:xfrm flipH="1" rot="10800000">
                <a:off x="274596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8"/>
              <p:cNvSpPr/>
              <p:nvPr/>
            </p:nvSpPr>
            <p:spPr>
              <a:xfrm flipH="1" rot="10800000">
                <a:off x="296078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8"/>
              <p:cNvSpPr/>
              <p:nvPr/>
            </p:nvSpPr>
            <p:spPr>
              <a:xfrm flipH="1" rot="10800000">
                <a:off x="317561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8"/>
              <p:cNvSpPr/>
              <p:nvPr/>
            </p:nvSpPr>
            <p:spPr>
              <a:xfrm flipH="1" rot="10800000">
                <a:off x="339043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8"/>
              <p:cNvSpPr/>
              <p:nvPr/>
            </p:nvSpPr>
            <p:spPr>
              <a:xfrm flipH="1" rot="10800000">
                <a:off x="360525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8"/>
              <p:cNvSpPr/>
              <p:nvPr/>
            </p:nvSpPr>
            <p:spPr>
              <a:xfrm flipH="1" rot="10800000">
                <a:off x="382008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8"/>
              <p:cNvSpPr/>
              <p:nvPr/>
            </p:nvSpPr>
            <p:spPr>
              <a:xfrm flipH="1" rot="10800000">
                <a:off x="403490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8"/>
              <p:cNvSpPr/>
              <p:nvPr/>
            </p:nvSpPr>
            <p:spPr>
              <a:xfrm flipH="1" rot="10800000">
                <a:off x="424972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8"/>
              <p:cNvSpPr/>
              <p:nvPr/>
            </p:nvSpPr>
            <p:spPr>
              <a:xfrm flipH="1" rot="10800000">
                <a:off x="446455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8"/>
              <p:cNvSpPr/>
              <p:nvPr/>
            </p:nvSpPr>
            <p:spPr>
              <a:xfrm flipH="1" rot="10800000">
                <a:off x="467937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8"/>
              <p:cNvSpPr/>
              <p:nvPr/>
            </p:nvSpPr>
            <p:spPr>
              <a:xfrm flipH="1" rot="10800000">
                <a:off x="489419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8"/>
              <p:cNvSpPr/>
              <p:nvPr/>
            </p:nvSpPr>
            <p:spPr>
              <a:xfrm flipH="1" rot="10800000">
                <a:off x="510902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8"/>
              <p:cNvSpPr/>
              <p:nvPr/>
            </p:nvSpPr>
            <p:spPr>
              <a:xfrm flipH="1" rot="10800000">
                <a:off x="532384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8"/>
              <p:cNvSpPr/>
              <p:nvPr/>
            </p:nvSpPr>
            <p:spPr>
              <a:xfrm flipH="1" rot="10800000">
                <a:off x="553866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8"/>
              <p:cNvSpPr/>
              <p:nvPr/>
            </p:nvSpPr>
            <p:spPr>
              <a:xfrm flipH="1" rot="10800000">
                <a:off x="575349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8"/>
              <p:cNvSpPr/>
              <p:nvPr/>
            </p:nvSpPr>
            <p:spPr>
              <a:xfrm flipH="1" rot="10800000">
                <a:off x="596831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8"/>
              <p:cNvSpPr/>
              <p:nvPr/>
            </p:nvSpPr>
            <p:spPr>
              <a:xfrm flipH="1" rot="10800000">
                <a:off x="618313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8"/>
              <p:cNvSpPr/>
              <p:nvPr/>
            </p:nvSpPr>
            <p:spPr>
              <a:xfrm flipH="1" rot="10800000">
                <a:off x="639796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8"/>
              <p:cNvSpPr/>
              <p:nvPr/>
            </p:nvSpPr>
            <p:spPr>
              <a:xfrm flipH="1" rot="10800000">
                <a:off x="661278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8"/>
              <p:cNvSpPr/>
              <p:nvPr/>
            </p:nvSpPr>
            <p:spPr>
              <a:xfrm flipH="1" rot="10800000">
                <a:off x="682760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8"/>
              <p:cNvSpPr/>
              <p:nvPr/>
            </p:nvSpPr>
            <p:spPr>
              <a:xfrm flipH="1" rot="10800000">
                <a:off x="704243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8"/>
              <p:cNvSpPr/>
              <p:nvPr/>
            </p:nvSpPr>
            <p:spPr>
              <a:xfrm flipH="1" rot="10800000">
                <a:off x="725725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8"/>
              <p:cNvSpPr/>
              <p:nvPr/>
            </p:nvSpPr>
            <p:spPr>
              <a:xfrm flipH="1" rot="10800000">
                <a:off x="747207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8"/>
              <p:cNvSpPr/>
              <p:nvPr/>
            </p:nvSpPr>
            <p:spPr>
              <a:xfrm flipH="1" rot="10800000">
                <a:off x="768690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8"/>
              <p:cNvSpPr/>
              <p:nvPr/>
            </p:nvSpPr>
            <p:spPr>
              <a:xfrm flipH="1" rot="10800000">
                <a:off x="790172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8"/>
              <p:cNvSpPr/>
              <p:nvPr/>
            </p:nvSpPr>
            <p:spPr>
              <a:xfrm flipH="1" rot="10800000">
                <a:off x="8116546"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8"/>
              <p:cNvSpPr/>
              <p:nvPr/>
            </p:nvSpPr>
            <p:spPr>
              <a:xfrm flipH="1" rot="10800000">
                <a:off x="833137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8"/>
              <p:cNvSpPr/>
              <p:nvPr/>
            </p:nvSpPr>
            <p:spPr>
              <a:xfrm flipH="1" rot="10800000">
                <a:off x="854619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8"/>
              <p:cNvSpPr/>
              <p:nvPr/>
            </p:nvSpPr>
            <p:spPr>
              <a:xfrm flipH="1" rot="10800000">
                <a:off x="8761016"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8"/>
              <p:cNvSpPr/>
              <p:nvPr/>
            </p:nvSpPr>
            <p:spPr>
              <a:xfrm flipH="1" rot="10800000">
                <a:off x="897584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8"/>
              <p:cNvSpPr/>
              <p:nvPr/>
            </p:nvSpPr>
            <p:spPr>
              <a:xfrm flipH="1" rot="10800000">
                <a:off x="-46739"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8"/>
              <p:cNvSpPr/>
              <p:nvPr/>
            </p:nvSpPr>
            <p:spPr>
              <a:xfrm flipH="1" rot="10800000">
                <a:off x="16808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8"/>
              <p:cNvSpPr/>
              <p:nvPr/>
            </p:nvSpPr>
            <p:spPr>
              <a:xfrm flipH="1" rot="10800000">
                <a:off x="38290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8"/>
              <p:cNvSpPr/>
              <p:nvPr/>
            </p:nvSpPr>
            <p:spPr>
              <a:xfrm flipH="1" rot="10800000">
                <a:off x="59773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8"/>
              <p:cNvSpPr/>
              <p:nvPr/>
            </p:nvSpPr>
            <p:spPr>
              <a:xfrm flipH="1" rot="10800000">
                <a:off x="81255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8"/>
              <p:cNvSpPr/>
              <p:nvPr/>
            </p:nvSpPr>
            <p:spPr>
              <a:xfrm flipH="1" rot="10800000">
                <a:off x="102737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8"/>
              <p:cNvSpPr/>
              <p:nvPr/>
            </p:nvSpPr>
            <p:spPr>
              <a:xfrm flipH="1" rot="10800000">
                <a:off x="124220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8"/>
              <p:cNvSpPr/>
              <p:nvPr/>
            </p:nvSpPr>
            <p:spPr>
              <a:xfrm flipH="1" rot="10800000">
                <a:off x="145702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8"/>
              <p:cNvSpPr/>
              <p:nvPr/>
            </p:nvSpPr>
            <p:spPr>
              <a:xfrm flipH="1" rot="10800000">
                <a:off x="167184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8"/>
              <p:cNvSpPr/>
              <p:nvPr/>
            </p:nvSpPr>
            <p:spPr>
              <a:xfrm flipH="1" rot="10800000">
                <a:off x="188667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8"/>
              <p:cNvSpPr/>
              <p:nvPr/>
            </p:nvSpPr>
            <p:spPr>
              <a:xfrm flipH="1" rot="10800000">
                <a:off x="210149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8"/>
              <p:cNvSpPr/>
              <p:nvPr/>
            </p:nvSpPr>
            <p:spPr>
              <a:xfrm flipH="1" rot="10800000">
                <a:off x="231631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8"/>
              <p:cNvSpPr/>
              <p:nvPr/>
            </p:nvSpPr>
            <p:spPr>
              <a:xfrm flipH="1" rot="10800000">
                <a:off x="253114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8"/>
              <p:cNvSpPr/>
              <p:nvPr/>
            </p:nvSpPr>
            <p:spPr>
              <a:xfrm flipH="1" rot="10800000">
                <a:off x="274596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8"/>
              <p:cNvSpPr/>
              <p:nvPr/>
            </p:nvSpPr>
            <p:spPr>
              <a:xfrm flipH="1" rot="10800000">
                <a:off x="296078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8"/>
              <p:cNvSpPr/>
              <p:nvPr/>
            </p:nvSpPr>
            <p:spPr>
              <a:xfrm flipH="1" rot="10800000">
                <a:off x="317561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8"/>
              <p:cNvSpPr/>
              <p:nvPr/>
            </p:nvSpPr>
            <p:spPr>
              <a:xfrm flipH="1" rot="10800000">
                <a:off x="339043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8"/>
              <p:cNvSpPr/>
              <p:nvPr/>
            </p:nvSpPr>
            <p:spPr>
              <a:xfrm flipH="1" rot="10800000">
                <a:off x="360525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8"/>
              <p:cNvSpPr/>
              <p:nvPr/>
            </p:nvSpPr>
            <p:spPr>
              <a:xfrm flipH="1" rot="10800000">
                <a:off x="382008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8"/>
              <p:cNvSpPr/>
              <p:nvPr/>
            </p:nvSpPr>
            <p:spPr>
              <a:xfrm flipH="1" rot="10800000">
                <a:off x="403490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8"/>
              <p:cNvSpPr/>
              <p:nvPr/>
            </p:nvSpPr>
            <p:spPr>
              <a:xfrm flipH="1" rot="10800000">
                <a:off x="424972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8"/>
              <p:cNvSpPr/>
              <p:nvPr/>
            </p:nvSpPr>
            <p:spPr>
              <a:xfrm flipH="1" rot="10800000">
                <a:off x="446455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8"/>
              <p:cNvSpPr/>
              <p:nvPr/>
            </p:nvSpPr>
            <p:spPr>
              <a:xfrm flipH="1" rot="10800000">
                <a:off x="467937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8"/>
              <p:cNvSpPr/>
              <p:nvPr/>
            </p:nvSpPr>
            <p:spPr>
              <a:xfrm flipH="1" rot="10800000">
                <a:off x="489419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8"/>
              <p:cNvSpPr/>
              <p:nvPr/>
            </p:nvSpPr>
            <p:spPr>
              <a:xfrm flipH="1" rot="10800000">
                <a:off x="510902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8"/>
              <p:cNvSpPr/>
              <p:nvPr/>
            </p:nvSpPr>
            <p:spPr>
              <a:xfrm flipH="1" rot="10800000">
                <a:off x="532384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8"/>
              <p:cNvSpPr/>
              <p:nvPr/>
            </p:nvSpPr>
            <p:spPr>
              <a:xfrm flipH="1" rot="10800000">
                <a:off x="553866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8"/>
              <p:cNvSpPr/>
              <p:nvPr/>
            </p:nvSpPr>
            <p:spPr>
              <a:xfrm flipH="1" rot="10800000">
                <a:off x="575349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8"/>
              <p:cNvSpPr/>
              <p:nvPr/>
            </p:nvSpPr>
            <p:spPr>
              <a:xfrm flipH="1" rot="10800000">
                <a:off x="596831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8"/>
              <p:cNvSpPr/>
              <p:nvPr/>
            </p:nvSpPr>
            <p:spPr>
              <a:xfrm flipH="1" rot="10800000">
                <a:off x="618313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8"/>
              <p:cNvSpPr/>
              <p:nvPr/>
            </p:nvSpPr>
            <p:spPr>
              <a:xfrm flipH="1" rot="10800000">
                <a:off x="639796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8"/>
              <p:cNvSpPr/>
              <p:nvPr/>
            </p:nvSpPr>
            <p:spPr>
              <a:xfrm flipH="1" rot="10800000">
                <a:off x="661278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8"/>
              <p:cNvSpPr/>
              <p:nvPr/>
            </p:nvSpPr>
            <p:spPr>
              <a:xfrm flipH="1" rot="10800000">
                <a:off x="682760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8"/>
              <p:cNvSpPr/>
              <p:nvPr/>
            </p:nvSpPr>
            <p:spPr>
              <a:xfrm flipH="1" rot="10800000">
                <a:off x="704243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8"/>
              <p:cNvSpPr/>
              <p:nvPr/>
            </p:nvSpPr>
            <p:spPr>
              <a:xfrm flipH="1" rot="10800000">
                <a:off x="725725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8"/>
              <p:cNvSpPr/>
              <p:nvPr/>
            </p:nvSpPr>
            <p:spPr>
              <a:xfrm flipH="1" rot="10800000">
                <a:off x="747207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8"/>
              <p:cNvSpPr/>
              <p:nvPr/>
            </p:nvSpPr>
            <p:spPr>
              <a:xfrm flipH="1" rot="10800000">
                <a:off x="768690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8"/>
              <p:cNvSpPr/>
              <p:nvPr/>
            </p:nvSpPr>
            <p:spPr>
              <a:xfrm flipH="1" rot="10800000">
                <a:off x="790172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8"/>
              <p:cNvSpPr/>
              <p:nvPr/>
            </p:nvSpPr>
            <p:spPr>
              <a:xfrm flipH="1" rot="10800000">
                <a:off x="8116546"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8"/>
              <p:cNvSpPr/>
              <p:nvPr/>
            </p:nvSpPr>
            <p:spPr>
              <a:xfrm flipH="1" rot="10800000">
                <a:off x="833137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8"/>
              <p:cNvSpPr/>
              <p:nvPr/>
            </p:nvSpPr>
            <p:spPr>
              <a:xfrm flipH="1" rot="10800000">
                <a:off x="854619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8"/>
              <p:cNvSpPr/>
              <p:nvPr/>
            </p:nvSpPr>
            <p:spPr>
              <a:xfrm flipH="1" rot="10800000">
                <a:off x="8761016"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8"/>
              <p:cNvSpPr/>
              <p:nvPr/>
            </p:nvSpPr>
            <p:spPr>
              <a:xfrm flipH="1" rot="10800000">
                <a:off x="897584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8"/>
              <p:cNvSpPr/>
              <p:nvPr/>
            </p:nvSpPr>
            <p:spPr>
              <a:xfrm flipH="1" rot="10800000">
                <a:off x="-46739"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8"/>
              <p:cNvSpPr/>
              <p:nvPr/>
            </p:nvSpPr>
            <p:spPr>
              <a:xfrm flipH="1" rot="10800000">
                <a:off x="16808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8"/>
              <p:cNvSpPr/>
              <p:nvPr/>
            </p:nvSpPr>
            <p:spPr>
              <a:xfrm flipH="1" rot="10800000">
                <a:off x="38290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8"/>
              <p:cNvSpPr/>
              <p:nvPr/>
            </p:nvSpPr>
            <p:spPr>
              <a:xfrm flipH="1" rot="10800000">
                <a:off x="59773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8"/>
              <p:cNvSpPr/>
              <p:nvPr/>
            </p:nvSpPr>
            <p:spPr>
              <a:xfrm flipH="1" rot="10800000">
                <a:off x="81255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8"/>
              <p:cNvSpPr/>
              <p:nvPr/>
            </p:nvSpPr>
            <p:spPr>
              <a:xfrm flipH="1" rot="10800000">
                <a:off x="102737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8"/>
              <p:cNvSpPr/>
              <p:nvPr/>
            </p:nvSpPr>
            <p:spPr>
              <a:xfrm flipH="1" rot="10800000">
                <a:off x="124220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8"/>
              <p:cNvSpPr/>
              <p:nvPr/>
            </p:nvSpPr>
            <p:spPr>
              <a:xfrm flipH="1" rot="10800000">
                <a:off x="145702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8"/>
              <p:cNvSpPr/>
              <p:nvPr/>
            </p:nvSpPr>
            <p:spPr>
              <a:xfrm flipH="1" rot="10800000">
                <a:off x="167184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8"/>
              <p:cNvSpPr/>
              <p:nvPr/>
            </p:nvSpPr>
            <p:spPr>
              <a:xfrm flipH="1" rot="10800000">
                <a:off x="188667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8"/>
              <p:cNvSpPr/>
              <p:nvPr/>
            </p:nvSpPr>
            <p:spPr>
              <a:xfrm flipH="1" rot="10800000">
                <a:off x="210149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8"/>
              <p:cNvSpPr/>
              <p:nvPr/>
            </p:nvSpPr>
            <p:spPr>
              <a:xfrm flipH="1" rot="10800000">
                <a:off x="231631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8"/>
              <p:cNvSpPr/>
              <p:nvPr/>
            </p:nvSpPr>
            <p:spPr>
              <a:xfrm flipH="1" rot="10800000">
                <a:off x="253114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8"/>
              <p:cNvSpPr/>
              <p:nvPr/>
            </p:nvSpPr>
            <p:spPr>
              <a:xfrm flipH="1" rot="10800000">
                <a:off x="274596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8"/>
              <p:cNvSpPr/>
              <p:nvPr/>
            </p:nvSpPr>
            <p:spPr>
              <a:xfrm flipH="1" rot="10800000">
                <a:off x="296078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8"/>
              <p:cNvSpPr/>
              <p:nvPr/>
            </p:nvSpPr>
            <p:spPr>
              <a:xfrm flipH="1" rot="10800000">
                <a:off x="317561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8"/>
              <p:cNvSpPr/>
              <p:nvPr/>
            </p:nvSpPr>
            <p:spPr>
              <a:xfrm flipH="1" rot="10800000">
                <a:off x="339043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8"/>
              <p:cNvSpPr/>
              <p:nvPr/>
            </p:nvSpPr>
            <p:spPr>
              <a:xfrm flipH="1" rot="10800000">
                <a:off x="360525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8"/>
              <p:cNvSpPr/>
              <p:nvPr/>
            </p:nvSpPr>
            <p:spPr>
              <a:xfrm flipH="1" rot="10800000">
                <a:off x="382008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8"/>
              <p:cNvSpPr/>
              <p:nvPr/>
            </p:nvSpPr>
            <p:spPr>
              <a:xfrm flipH="1" rot="10800000">
                <a:off x="403490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8"/>
              <p:cNvSpPr/>
              <p:nvPr/>
            </p:nvSpPr>
            <p:spPr>
              <a:xfrm flipH="1" rot="10800000">
                <a:off x="424972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8"/>
              <p:cNvSpPr/>
              <p:nvPr/>
            </p:nvSpPr>
            <p:spPr>
              <a:xfrm flipH="1" rot="10800000">
                <a:off x="446455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8"/>
              <p:cNvSpPr/>
              <p:nvPr/>
            </p:nvSpPr>
            <p:spPr>
              <a:xfrm flipH="1" rot="10800000">
                <a:off x="467937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8"/>
              <p:cNvSpPr/>
              <p:nvPr/>
            </p:nvSpPr>
            <p:spPr>
              <a:xfrm flipH="1" rot="10800000">
                <a:off x="489419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8"/>
              <p:cNvSpPr/>
              <p:nvPr/>
            </p:nvSpPr>
            <p:spPr>
              <a:xfrm flipH="1" rot="10800000">
                <a:off x="510902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8"/>
              <p:cNvSpPr/>
              <p:nvPr/>
            </p:nvSpPr>
            <p:spPr>
              <a:xfrm flipH="1" rot="10800000">
                <a:off x="532384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8"/>
              <p:cNvSpPr/>
              <p:nvPr/>
            </p:nvSpPr>
            <p:spPr>
              <a:xfrm flipH="1" rot="10800000">
                <a:off x="553866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8"/>
              <p:cNvSpPr/>
              <p:nvPr/>
            </p:nvSpPr>
            <p:spPr>
              <a:xfrm flipH="1" rot="10800000">
                <a:off x="575349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8"/>
              <p:cNvSpPr/>
              <p:nvPr/>
            </p:nvSpPr>
            <p:spPr>
              <a:xfrm flipH="1" rot="10800000">
                <a:off x="596831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8"/>
              <p:cNvSpPr/>
              <p:nvPr/>
            </p:nvSpPr>
            <p:spPr>
              <a:xfrm flipH="1" rot="10800000">
                <a:off x="618313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8"/>
              <p:cNvSpPr/>
              <p:nvPr/>
            </p:nvSpPr>
            <p:spPr>
              <a:xfrm flipH="1" rot="10800000">
                <a:off x="639796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8"/>
              <p:cNvSpPr/>
              <p:nvPr/>
            </p:nvSpPr>
            <p:spPr>
              <a:xfrm flipH="1" rot="10800000">
                <a:off x="661278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8"/>
              <p:cNvSpPr/>
              <p:nvPr/>
            </p:nvSpPr>
            <p:spPr>
              <a:xfrm flipH="1" rot="10800000">
                <a:off x="682760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8"/>
              <p:cNvSpPr/>
              <p:nvPr/>
            </p:nvSpPr>
            <p:spPr>
              <a:xfrm flipH="1" rot="10800000">
                <a:off x="704243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8"/>
              <p:cNvSpPr/>
              <p:nvPr/>
            </p:nvSpPr>
            <p:spPr>
              <a:xfrm flipH="1" rot="10800000">
                <a:off x="725725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8"/>
              <p:cNvSpPr/>
              <p:nvPr/>
            </p:nvSpPr>
            <p:spPr>
              <a:xfrm flipH="1" rot="10800000">
                <a:off x="747207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8"/>
              <p:cNvSpPr/>
              <p:nvPr/>
            </p:nvSpPr>
            <p:spPr>
              <a:xfrm flipH="1" rot="10800000">
                <a:off x="768690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8"/>
              <p:cNvSpPr/>
              <p:nvPr/>
            </p:nvSpPr>
            <p:spPr>
              <a:xfrm flipH="1" rot="10800000">
                <a:off x="790172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8"/>
              <p:cNvSpPr/>
              <p:nvPr/>
            </p:nvSpPr>
            <p:spPr>
              <a:xfrm flipH="1" rot="10800000">
                <a:off x="8116546"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8"/>
              <p:cNvSpPr/>
              <p:nvPr/>
            </p:nvSpPr>
            <p:spPr>
              <a:xfrm flipH="1" rot="10800000">
                <a:off x="833137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8"/>
              <p:cNvSpPr/>
              <p:nvPr/>
            </p:nvSpPr>
            <p:spPr>
              <a:xfrm flipH="1" rot="10800000">
                <a:off x="854619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8"/>
              <p:cNvSpPr/>
              <p:nvPr/>
            </p:nvSpPr>
            <p:spPr>
              <a:xfrm flipH="1" rot="10800000">
                <a:off x="8761016"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8"/>
              <p:cNvSpPr/>
              <p:nvPr/>
            </p:nvSpPr>
            <p:spPr>
              <a:xfrm flipH="1" rot="10800000">
                <a:off x="897584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8"/>
              <p:cNvSpPr/>
              <p:nvPr/>
            </p:nvSpPr>
            <p:spPr>
              <a:xfrm flipH="1" rot="10800000">
                <a:off x="-46739"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8"/>
              <p:cNvSpPr/>
              <p:nvPr/>
            </p:nvSpPr>
            <p:spPr>
              <a:xfrm flipH="1" rot="10800000">
                <a:off x="16808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8"/>
              <p:cNvSpPr/>
              <p:nvPr/>
            </p:nvSpPr>
            <p:spPr>
              <a:xfrm flipH="1" rot="10800000">
                <a:off x="38290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8"/>
              <p:cNvSpPr/>
              <p:nvPr/>
            </p:nvSpPr>
            <p:spPr>
              <a:xfrm flipH="1" rot="10800000">
                <a:off x="59773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8"/>
              <p:cNvSpPr/>
              <p:nvPr/>
            </p:nvSpPr>
            <p:spPr>
              <a:xfrm flipH="1" rot="10800000">
                <a:off x="81255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8"/>
              <p:cNvSpPr/>
              <p:nvPr/>
            </p:nvSpPr>
            <p:spPr>
              <a:xfrm flipH="1" rot="10800000">
                <a:off x="102737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8"/>
              <p:cNvSpPr/>
              <p:nvPr/>
            </p:nvSpPr>
            <p:spPr>
              <a:xfrm flipH="1" rot="10800000">
                <a:off x="124220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8"/>
              <p:cNvSpPr/>
              <p:nvPr/>
            </p:nvSpPr>
            <p:spPr>
              <a:xfrm flipH="1" rot="10800000">
                <a:off x="145702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8"/>
              <p:cNvSpPr/>
              <p:nvPr/>
            </p:nvSpPr>
            <p:spPr>
              <a:xfrm flipH="1" rot="10800000">
                <a:off x="167184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8"/>
              <p:cNvSpPr/>
              <p:nvPr/>
            </p:nvSpPr>
            <p:spPr>
              <a:xfrm flipH="1" rot="10800000">
                <a:off x="188667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8"/>
              <p:cNvSpPr/>
              <p:nvPr/>
            </p:nvSpPr>
            <p:spPr>
              <a:xfrm flipH="1" rot="10800000">
                <a:off x="210149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8"/>
              <p:cNvSpPr/>
              <p:nvPr/>
            </p:nvSpPr>
            <p:spPr>
              <a:xfrm flipH="1" rot="10800000">
                <a:off x="231631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8"/>
              <p:cNvSpPr/>
              <p:nvPr/>
            </p:nvSpPr>
            <p:spPr>
              <a:xfrm flipH="1" rot="10800000">
                <a:off x="253114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8"/>
              <p:cNvSpPr/>
              <p:nvPr/>
            </p:nvSpPr>
            <p:spPr>
              <a:xfrm flipH="1" rot="10800000">
                <a:off x="274596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8"/>
              <p:cNvSpPr/>
              <p:nvPr/>
            </p:nvSpPr>
            <p:spPr>
              <a:xfrm flipH="1" rot="10800000">
                <a:off x="296078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8"/>
              <p:cNvSpPr/>
              <p:nvPr/>
            </p:nvSpPr>
            <p:spPr>
              <a:xfrm flipH="1" rot="10800000">
                <a:off x="317561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8"/>
              <p:cNvSpPr/>
              <p:nvPr/>
            </p:nvSpPr>
            <p:spPr>
              <a:xfrm flipH="1" rot="10800000">
                <a:off x="339043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8"/>
              <p:cNvSpPr/>
              <p:nvPr/>
            </p:nvSpPr>
            <p:spPr>
              <a:xfrm flipH="1" rot="10800000">
                <a:off x="360525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8"/>
              <p:cNvSpPr/>
              <p:nvPr/>
            </p:nvSpPr>
            <p:spPr>
              <a:xfrm flipH="1" rot="10800000">
                <a:off x="382008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8"/>
              <p:cNvSpPr/>
              <p:nvPr/>
            </p:nvSpPr>
            <p:spPr>
              <a:xfrm flipH="1" rot="10800000">
                <a:off x="403490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8"/>
              <p:cNvSpPr/>
              <p:nvPr/>
            </p:nvSpPr>
            <p:spPr>
              <a:xfrm flipH="1" rot="10800000">
                <a:off x="424972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8"/>
              <p:cNvSpPr/>
              <p:nvPr/>
            </p:nvSpPr>
            <p:spPr>
              <a:xfrm flipH="1" rot="10800000">
                <a:off x="446455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8"/>
              <p:cNvSpPr/>
              <p:nvPr/>
            </p:nvSpPr>
            <p:spPr>
              <a:xfrm flipH="1" rot="10800000">
                <a:off x="467937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8"/>
              <p:cNvSpPr/>
              <p:nvPr/>
            </p:nvSpPr>
            <p:spPr>
              <a:xfrm flipH="1" rot="10800000">
                <a:off x="489419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8"/>
              <p:cNvSpPr/>
              <p:nvPr/>
            </p:nvSpPr>
            <p:spPr>
              <a:xfrm flipH="1" rot="10800000">
                <a:off x="510902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8"/>
              <p:cNvSpPr/>
              <p:nvPr/>
            </p:nvSpPr>
            <p:spPr>
              <a:xfrm flipH="1" rot="10800000">
                <a:off x="532384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8"/>
              <p:cNvSpPr/>
              <p:nvPr/>
            </p:nvSpPr>
            <p:spPr>
              <a:xfrm flipH="1" rot="10800000">
                <a:off x="553866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8"/>
              <p:cNvSpPr/>
              <p:nvPr/>
            </p:nvSpPr>
            <p:spPr>
              <a:xfrm flipH="1" rot="10800000">
                <a:off x="575349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8"/>
              <p:cNvSpPr/>
              <p:nvPr/>
            </p:nvSpPr>
            <p:spPr>
              <a:xfrm flipH="1" rot="10800000">
                <a:off x="596831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8"/>
              <p:cNvSpPr/>
              <p:nvPr/>
            </p:nvSpPr>
            <p:spPr>
              <a:xfrm flipH="1" rot="10800000">
                <a:off x="618313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8"/>
              <p:cNvSpPr/>
              <p:nvPr/>
            </p:nvSpPr>
            <p:spPr>
              <a:xfrm flipH="1" rot="10800000">
                <a:off x="639796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8"/>
              <p:cNvSpPr/>
              <p:nvPr/>
            </p:nvSpPr>
            <p:spPr>
              <a:xfrm flipH="1" rot="10800000">
                <a:off x="661278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8"/>
              <p:cNvSpPr/>
              <p:nvPr/>
            </p:nvSpPr>
            <p:spPr>
              <a:xfrm flipH="1" rot="10800000">
                <a:off x="682760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8"/>
              <p:cNvSpPr/>
              <p:nvPr/>
            </p:nvSpPr>
            <p:spPr>
              <a:xfrm flipH="1" rot="10800000">
                <a:off x="704243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8"/>
              <p:cNvSpPr/>
              <p:nvPr/>
            </p:nvSpPr>
            <p:spPr>
              <a:xfrm flipH="1" rot="10800000">
                <a:off x="725725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8"/>
              <p:cNvSpPr/>
              <p:nvPr/>
            </p:nvSpPr>
            <p:spPr>
              <a:xfrm flipH="1" rot="10800000">
                <a:off x="747207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8"/>
              <p:cNvSpPr/>
              <p:nvPr/>
            </p:nvSpPr>
            <p:spPr>
              <a:xfrm flipH="1" rot="10800000">
                <a:off x="768690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8"/>
              <p:cNvSpPr/>
              <p:nvPr/>
            </p:nvSpPr>
            <p:spPr>
              <a:xfrm flipH="1" rot="10800000">
                <a:off x="790172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8"/>
              <p:cNvSpPr/>
              <p:nvPr/>
            </p:nvSpPr>
            <p:spPr>
              <a:xfrm flipH="1" rot="10800000">
                <a:off x="8116546"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8"/>
              <p:cNvSpPr/>
              <p:nvPr/>
            </p:nvSpPr>
            <p:spPr>
              <a:xfrm flipH="1" rot="10800000">
                <a:off x="833137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8"/>
              <p:cNvSpPr/>
              <p:nvPr/>
            </p:nvSpPr>
            <p:spPr>
              <a:xfrm flipH="1" rot="10800000">
                <a:off x="854619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8"/>
              <p:cNvSpPr/>
              <p:nvPr/>
            </p:nvSpPr>
            <p:spPr>
              <a:xfrm flipH="1" rot="10800000">
                <a:off x="8761016"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8"/>
              <p:cNvSpPr/>
              <p:nvPr/>
            </p:nvSpPr>
            <p:spPr>
              <a:xfrm flipH="1" rot="10800000">
                <a:off x="897584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8"/>
              <p:cNvSpPr/>
              <p:nvPr/>
            </p:nvSpPr>
            <p:spPr>
              <a:xfrm flipH="1" rot="10800000">
                <a:off x="-46739"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8"/>
              <p:cNvSpPr/>
              <p:nvPr/>
            </p:nvSpPr>
            <p:spPr>
              <a:xfrm flipH="1" rot="10800000">
                <a:off x="16808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8"/>
              <p:cNvSpPr/>
              <p:nvPr/>
            </p:nvSpPr>
            <p:spPr>
              <a:xfrm flipH="1" rot="10800000">
                <a:off x="38290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8"/>
              <p:cNvSpPr/>
              <p:nvPr/>
            </p:nvSpPr>
            <p:spPr>
              <a:xfrm flipH="1" rot="10800000">
                <a:off x="59773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8"/>
              <p:cNvSpPr/>
              <p:nvPr/>
            </p:nvSpPr>
            <p:spPr>
              <a:xfrm flipH="1" rot="10800000">
                <a:off x="81255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8"/>
              <p:cNvSpPr/>
              <p:nvPr/>
            </p:nvSpPr>
            <p:spPr>
              <a:xfrm flipH="1" rot="10800000">
                <a:off x="102737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8"/>
              <p:cNvSpPr/>
              <p:nvPr/>
            </p:nvSpPr>
            <p:spPr>
              <a:xfrm flipH="1" rot="10800000">
                <a:off x="124220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8"/>
              <p:cNvSpPr/>
              <p:nvPr/>
            </p:nvSpPr>
            <p:spPr>
              <a:xfrm flipH="1" rot="10800000">
                <a:off x="145702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8"/>
              <p:cNvSpPr/>
              <p:nvPr/>
            </p:nvSpPr>
            <p:spPr>
              <a:xfrm flipH="1" rot="10800000">
                <a:off x="167184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8"/>
              <p:cNvSpPr/>
              <p:nvPr/>
            </p:nvSpPr>
            <p:spPr>
              <a:xfrm flipH="1" rot="10800000">
                <a:off x="188667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8"/>
              <p:cNvSpPr/>
              <p:nvPr/>
            </p:nvSpPr>
            <p:spPr>
              <a:xfrm flipH="1" rot="10800000">
                <a:off x="210149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8"/>
              <p:cNvSpPr/>
              <p:nvPr/>
            </p:nvSpPr>
            <p:spPr>
              <a:xfrm flipH="1" rot="10800000">
                <a:off x="231631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8"/>
              <p:cNvSpPr/>
              <p:nvPr/>
            </p:nvSpPr>
            <p:spPr>
              <a:xfrm flipH="1" rot="10800000">
                <a:off x="253114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8"/>
              <p:cNvSpPr/>
              <p:nvPr/>
            </p:nvSpPr>
            <p:spPr>
              <a:xfrm flipH="1" rot="10800000">
                <a:off x="274596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8"/>
              <p:cNvSpPr/>
              <p:nvPr/>
            </p:nvSpPr>
            <p:spPr>
              <a:xfrm flipH="1" rot="10800000">
                <a:off x="296078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8"/>
              <p:cNvSpPr/>
              <p:nvPr/>
            </p:nvSpPr>
            <p:spPr>
              <a:xfrm flipH="1" rot="10800000">
                <a:off x="317561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8"/>
              <p:cNvSpPr/>
              <p:nvPr/>
            </p:nvSpPr>
            <p:spPr>
              <a:xfrm flipH="1" rot="10800000">
                <a:off x="339043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8"/>
              <p:cNvSpPr/>
              <p:nvPr/>
            </p:nvSpPr>
            <p:spPr>
              <a:xfrm flipH="1" rot="10800000">
                <a:off x="360525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8"/>
              <p:cNvSpPr/>
              <p:nvPr/>
            </p:nvSpPr>
            <p:spPr>
              <a:xfrm flipH="1" rot="10800000">
                <a:off x="382008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8"/>
              <p:cNvSpPr/>
              <p:nvPr/>
            </p:nvSpPr>
            <p:spPr>
              <a:xfrm flipH="1" rot="10800000">
                <a:off x="403490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8"/>
              <p:cNvSpPr/>
              <p:nvPr/>
            </p:nvSpPr>
            <p:spPr>
              <a:xfrm flipH="1" rot="10800000">
                <a:off x="424972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8"/>
              <p:cNvSpPr/>
              <p:nvPr/>
            </p:nvSpPr>
            <p:spPr>
              <a:xfrm flipH="1" rot="10800000">
                <a:off x="446455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8"/>
              <p:cNvSpPr/>
              <p:nvPr/>
            </p:nvSpPr>
            <p:spPr>
              <a:xfrm flipH="1" rot="10800000">
                <a:off x="467937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8"/>
              <p:cNvSpPr/>
              <p:nvPr/>
            </p:nvSpPr>
            <p:spPr>
              <a:xfrm flipH="1" rot="10800000">
                <a:off x="489419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8"/>
              <p:cNvSpPr/>
              <p:nvPr/>
            </p:nvSpPr>
            <p:spPr>
              <a:xfrm flipH="1" rot="10800000">
                <a:off x="510902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8"/>
              <p:cNvSpPr/>
              <p:nvPr/>
            </p:nvSpPr>
            <p:spPr>
              <a:xfrm flipH="1" rot="10800000">
                <a:off x="532384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8"/>
              <p:cNvSpPr/>
              <p:nvPr/>
            </p:nvSpPr>
            <p:spPr>
              <a:xfrm flipH="1" rot="10800000">
                <a:off x="553866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8"/>
              <p:cNvSpPr/>
              <p:nvPr/>
            </p:nvSpPr>
            <p:spPr>
              <a:xfrm flipH="1" rot="10800000">
                <a:off x="575349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8"/>
              <p:cNvSpPr/>
              <p:nvPr/>
            </p:nvSpPr>
            <p:spPr>
              <a:xfrm flipH="1" rot="10800000">
                <a:off x="596831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8"/>
              <p:cNvSpPr/>
              <p:nvPr/>
            </p:nvSpPr>
            <p:spPr>
              <a:xfrm flipH="1" rot="10800000">
                <a:off x="618313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8"/>
              <p:cNvSpPr/>
              <p:nvPr/>
            </p:nvSpPr>
            <p:spPr>
              <a:xfrm flipH="1" rot="10800000">
                <a:off x="639796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8"/>
              <p:cNvSpPr/>
              <p:nvPr/>
            </p:nvSpPr>
            <p:spPr>
              <a:xfrm flipH="1" rot="10800000">
                <a:off x="661278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8"/>
              <p:cNvSpPr/>
              <p:nvPr/>
            </p:nvSpPr>
            <p:spPr>
              <a:xfrm flipH="1" rot="10800000">
                <a:off x="682760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8"/>
              <p:cNvSpPr/>
              <p:nvPr/>
            </p:nvSpPr>
            <p:spPr>
              <a:xfrm flipH="1" rot="10800000">
                <a:off x="704243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8"/>
              <p:cNvSpPr/>
              <p:nvPr/>
            </p:nvSpPr>
            <p:spPr>
              <a:xfrm flipH="1" rot="10800000">
                <a:off x="725725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8"/>
              <p:cNvSpPr/>
              <p:nvPr/>
            </p:nvSpPr>
            <p:spPr>
              <a:xfrm flipH="1" rot="10800000">
                <a:off x="747207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8"/>
              <p:cNvSpPr/>
              <p:nvPr/>
            </p:nvSpPr>
            <p:spPr>
              <a:xfrm flipH="1" rot="10800000">
                <a:off x="768690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8"/>
              <p:cNvSpPr/>
              <p:nvPr/>
            </p:nvSpPr>
            <p:spPr>
              <a:xfrm flipH="1" rot="10800000">
                <a:off x="790172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8"/>
              <p:cNvSpPr/>
              <p:nvPr/>
            </p:nvSpPr>
            <p:spPr>
              <a:xfrm flipH="1" rot="10800000">
                <a:off x="8116546"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8"/>
              <p:cNvSpPr/>
              <p:nvPr/>
            </p:nvSpPr>
            <p:spPr>
              <a:xfrm flipH="1" rot="10800000">
                <a:off x="833137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8"/>
              <p:cNvSpPr/>
              <p:nvPr/>
            </p:nvSpPr>
            <p:spPr>
              <a:xfrm flipH="1" rot="10800000">
                <a:off x="854619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8"/>
              <p:cNvSpPr/>
              <p:nvPr/>
            </p:nvSpPr>
            <p:spPr>
              <a:xfrm flipH="1" rot="10800000">
                <a:off x="8761016"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8"/>
              <p:cNvSpPr/>
              <p:nvPr/>
            </p:nvSpPr>
            <p:spPr>
              <a:xfrm flipH="1" rot="10800000">
                <a:off x="897584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8"/>
              <p:cNvSpPr/>
              <p:nvPr/>
            </p:nvSpPr>
            <p:spPr>
              <a:xfrm flipH="1" rot="10800000">
                <a:off x="-46739"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8"/>
              <p:cNvSpPr/>
              <p:nvPr/>
            </p:nvSpPr>
            <p:spPr>
              <a:xfrm flipH="1" rot="10800000">
                <a:off x="16808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8"/>
              <p:cNvSpPr/>
              <p:nvPr/>
            </p:nvSpPr>
            <p:spPr>
              <a:xfrm flipH="1" rot="10800000">
                <a:off x="38290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8"/>
              <p:cNvSpPr/>
              <p:nvPr/>
            </p:nvSpPr>
            <p:spPr>
              <a:xfrm flipH="1" rot="10800000">
                <a:off x="59773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8"/>
              <p:cNvSpPr/>
              <p:nvPr/>
            </p:nvSpPr>
            <p:spPr>
              <a:xfrm flipH="1" rot="10800000">
                <a:off x="81255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8"/>
              <p:cNvSpPr/>
              <p:nvPr/>
            </p:nvSpPr>
            <p:spPr>
              <a:xfrm flipH="1" rot="10800000">
                <a:off x="102737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8"/>
              <p:cNvSpPr/>
              <p:nvPr/>
            </p:nvSpPr>
            <p:spPr>
              <a:xfrm flipH="1" rot="10800000">
                <a:off x="124220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8"/>
              <p:cNvSpPr/>
              <p:nvPr/>
            </p:nvSpPr>
            <p:spPr>
              <a:xfrm flipH="1" rot="10800000">
                <a:off x="145702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8"/>
              <p:cNvSpPr/>
              <p:nvPr/>
            </p:nvSpPr>
            <p:spPr>
              <a:xfrm flipH="1" rot="10800000">
                <a:off x="167184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8"/>
              <p:cNvSpPr/>
              <p:nvPr/>
            </p:nvSpPr>
            <p:spPr>
              <a:xfrm flipH="1" rot="10800000">
                <a:off x="188667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8"/>
              <p:cNvSpPr/>
              <p:nvPr/>
            </p:nvSpPr>
            <p:spPr>
              <a:xfrm flipH="1" rot="10800000">
                <a:off x="210149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8"/>
              <p:cNvSpPr/>
              <p:nvPr/>
            </p:nvSpPr>
            <p:spPr>
              <a:xfrm flipH="1" rot="10800000">
                <a:off x="231631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8"/>
              <p:cNvSpPr/>
              <p:nvPr/>
            </p:nvSpPr>
            <p:spPr>
              <a:xfrm flipH="1" rot="10800000">
                <a:off x="253114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8"/>
              <p:cNvSpPr/>
              <p:nvPr/>
            </p:nvSpPr>
            <p:spPr>
              <a:xfrm flipH="1" rot="10800000">
                <a:off x="274596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8"/>
              <p:cNvSpPr/>
              <p:nvPr/>
            </p:nvSpPr>
            <p:spPr>
              <a:xfrm flipH="1" rot="10800000">
                <a:off x="296078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8"/>
              <p:cNvSpPr/>
              <p:nvPr/>
            </p:nvSpPr>
            <p:spPr>
              <a:xfrm flipH="1" rot="10800000">
                <a:off x="317561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8"/>
              <p:cNvSpPr/>
              <p:nvPr/>
            </p:nvSpPr>
            <p:spPr>
              <a:xfrm flipH="1" rot="10800000">
                <a:off x="339043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8"/>
              <p:cNvSpPr/>
              <p:nvPr/>
            </p:nvSpPr>
            <p:spPr>
              <a:xfrm flipH="1" rot="10800000">
                <a:off x="360525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8"/>
              <p:cNvSpPr/>
              <p:nvPr/>
            </p:nvSpPr>
            <p:spPr>
              <a:xfrm flipH="1" rot="10800000">
                <a:off x="382008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8"/>
              <p:cNvSpPr/>
              <p:nvPr/>
            </p:nvSpPr>
            <p:spPr>
              <a:xfrm flipH="1" rot="10800000">
                <a:off x="403490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8"/>
              <p:cNvSpPr/>
              <p:nvPr/>
            </p:nvSpPr>
            <p:spPr>
              <a:xfrm flipH="1" rot="10800000">
                <a:off x="424972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8"/>
              <p:cNvSpPr/>
              <p:nvPr/>
            </p:nvSpPr>
            <p:spPr>
              <a:xfrm flipH="1" rot="10800000">
                <a:off x="446455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8"/>
              <p:cNvSpPr/>
              <p:nvPr/>
            </p:nvSpPr>
            <p:spPr>
              <a:xfrm flipH="1" rot="10800000">
                <a:off x="467937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8"/>
              <p:cNvSpPr/>
              <p:nvPr/>
            </p:nvSpPr>
            <p:spPr>
              <a:xfrm flipH="1" rot="10800000">
                <a:off x="489419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8"/>
              <p:cNvSpPr/>
              <p:nvPr/>
            </p:nvSpPr>
            <p:spPr>
              <a:xfrm flipH="1" rot="10800000">
                <a:off x="510902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8"/>
              <p:cNvSpPr/>
              <p:nvPr/>
            </p:nvSpPr>
            <p:spPr>
              <a:xfrm flipH="1" rot="10800000">
                <a:off x="532384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8"/>
              <p:cNvSpPr/>
              <p:nvPr/>
            </p:nvSpPr>
            <p:spPr>
              <a:xfrm flipH="1" rot="10800000">
                <a:off x="553866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8"/>
              <p:cNvSpPr/>
              <p:nvPr/>
            </p:nvSpPr>
            <p:spPr>
              <a:xfrm flipH="1" rot="10800000">
                <a:off x="575349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8"/>
              <p:cNvSpPr/>
              <p:nvPr/>
            </p:nvSpPr>
            <p:spPr>
              <a:xfrm flipH="1" rot="10800000">
                <a:off x="596831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8"/>
              <p:cNvSpPr/>
              <p:nvPr/>
            </p:nvSpPr>
            <p:spPr>
              <a:xfrm flipH="1" rot="10800000">
                <a:off x="618313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8"/>
              <p:cNvSpPr/>
              <p:nvPr/>
            </p:nvSpPr>
            <p:spPr>
              <a:xfrm flipH="1" rot="10800000">
                <a:off x="639796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8"/>
              <p:cNvSpPr/>
              <p:nvPr/>
            </p:nvSpPr>
            <p:spPr>
              <a:xfrm flipH="1" rot="10800000">
                <a:off x="661278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8"/>
              <p:cNvSpPr/>
              <p:nvPr/>
            </p:nvSpPr>
            <p:spPr>
              <a:xfrm flipH="1" rot="10800000">
                <a:off x="682760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8"/>
              <p:cNvSpPr/>
              <p:nvPr/>
            </p:nvSpPr>
            <p:spPr>
              <a:xfrm flipH="1" rot="10800000">
                <a:off x="704243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8"/>
              <p:cNvSpPr/>
              <p:nvPr/>
            </p:nvSpPr>
            <p:spPr>
              <a:xfrm flipH="1" rot="10800000">
                <a:off x="725725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8"/>
              <p:cNvSpPr/>
              <p:nvPr/>
            </p:nvSpPr>
            <p:spPr>
              <a:xfrm flipH="1" rot="10800000">
                <a:off x="747207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8"/>
              <p:cNvSpPr/>
              <p:nvPr/>
            </p:nvSpPr>
            <p:spPr>
              <a:xfrm flipH="1" rot="10800000">
                <a:off x="768690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8"/>
              <p:cNvSpPr/>
              <p:nvPr/>
            </p:nvSpPr>
            <p:spPr>
              <a:xfrm flipH="1" rot="10800000">
                <a:off x="790172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8"/>
              <p:cNvSpPr/>
              <p:nvPr/>
            </p:nvSpPr>
            <p:spPr>
              <a:xfrm flipH="1" rot="10800000">
                <a:off x="8116546"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8"/>
              <p:cNvSpPr/>
              <p:nvPr/>
            </p:nvSpPr>
            <p:spPr>
              <a:xfrm flipH="1" rot="10800000">
                <a:off x="833137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8"/>
              <p:cNvSpPr/>
              <p:nvPr/>
            </p:nvSpPr>
            <p:spPr>
              <a:xfrm flipH="1" rot="10800000">
                <a:off x="854619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8"/>
              <p:cNvSpPr/>
              <p:nvPr/>
            </p:nvSpPr>
            <p:spPr>
              <a:xfrm flipH="1" rot="10800000">
                <a:off x="8761016"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8"/>
              <p:cNvSpPr/>
              <p:nvPr/>
            </p:nvSpPr>
            <p:spPr>
              <a:xfrm flipH="1" rot="10800000">
                <a:off x="897584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8"/>
              <p:cNvSpPr/>
              <p:nvPr/>
            </p:nvSpPr>
            <p:spPr>
              <a:xfrm flipH="1" rot="10800000">
                <a:off x="-46739"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8"/>
              <p:cNvSpPr/>
              <p:nvPr/>
            </p:nvSpPr>
            <p:spPr>
              <a:xfrm flipH="1" rot="10800000">
                <a:off x="16808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8"/>
              <p:cNvSpPr/>
              <p:nvPr/>
            </p:nvSpPr>
            <p:spPr>
              <a:xfrm flipH="1" rot="10800000">
                <a:off x="38290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8"/>
              <p:cNvSpPr/>
              <p:nvPr/>
            </p:nvSpPr>
            <p:spPr>
              <a:xfrm flipH="1" rot="10800000">
                <a:off x="59773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8"/>
              <p:cNvSpPr/>
              <p:nvPr/>
            </p:nvSpPr>
            <p:spPr>
              <a:xfrm flipH="1" rot="10800000">
                <a:off x="81255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8"/>
              <p:cNvSpPr/>
              <p:nvPr/>
            </p:nvSpPr>
            <p:spPr>
              <a:xfrm flipH="1" rot="10800000">
                <a:off x="102737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8"/>
              <p:cNvSpPr/>
              <p:nvPr/>
            </p:nvSpPr>
            <p:spPr>
              <a:xfrm flipH="1" rot="10800000">
                <a:off x="124220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8"/>
              <p:cNvSpPr/>
              <p:nvPr/>
            </p:nvSpPr>
            <p:spPr>
              <a:xfrm flipH="1" rot="10800000">
                <a:off x="145702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8"/>
              <p:cNvSpPr/>
              <p:nvPr/>
            </p:nvSpPr>
            <p:spPr>
              <a:xfrm flipH="1" rot="10800000">
                <a:off x="167184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8"/>
              <p:cNvSpPr/>
              <p:nvPr/>
            </p:nvSpPr>
            <p:spPr>
              <a:xfrm flipH="1" rot="10800000">
                <a:off x="188667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8"/>
              <p:cNvSpPr/>
              <p:nvPr/>
            </p:nvSpPr>
            <p:spPr>
              <a:xfrm flipH="1" rot="10800000">
                <a:off x="210149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8"/>
              <p:cNvSpPr/>
              <p:nvPr/>
            </p:nvSpPr>
            <p:spPr>
              <a:xfrm flipH="1" rot="10800000">
                <a:off x="231631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8"/>
              <p:cNvSpPr/>
              <p:nvPr/>
            </p:nvSpPr>
            <p:spPr>
              <a:xfrm flipH="1" rot="10800000">
                <a:off x="253114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8"/>
              <p:cNvSpPr/>
              <p:nvPr/>
            </p:nvSpPr>
            <p:spPr>
              <a:xfrm flipH="1" rot="10800000">
                <a:off x="274596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8"/>
              <p:cNvSpPr/>
              <p:nvPr/>
            </p:nvSpPr>
            <p:spPr>
              <a:xfrm flipH="1" rot="10800000">
                <a:off x="296078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8"/>
              <p:cNvSpPr/>
              <p:nvPr/>
            </p:nvSpPr>
            <p:spPr>
              <a:xfrm flipH="1" rot="10800000">
                <a:off x="317561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8"/>
              <p:cNvSpPr/>
              <p:nvPr/>
            </p:nvSpPr>
            <p:spPr>
              <a:xfrm flipH="1" rot="10800000">
                <a:off x="339043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8"/>
              <p:cNvSpPr/>
              <p:nvPr/>
            </p:nvSpPr>
            <p:spPr>
              <a:xfrm flipH="1" rot="10800000">
                <a:off x="360525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8"/>
              <p:cNvSpPr/>
              <p:nvPr/>
            </p:nvSpPr>
            <p:spPr>
              <a:xfrm flipH="1" rot="10800000">
                <a:off x="382008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8"/>
              <p:cNvSpPr/>
              <p:nvPr/>
            </p:nvSpPr>
            <p:spPr>
              <a:xfrm flipH="1" rot="10800000">
                <a:off x="403490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8"/>
              <p:cNvSpPr/>
              <p:nvPr/>
            </p:nvSpPr>
            <p:spPr>
              <a:xfrm flipH="1" rot="10800000">
                <a:off x="424972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8"/>
              <p:cNvSpPr/>
              <p:nvPr/>
            </p:nvSpPr>
            <p:spPr>
              <a:xfrm flipH="1" rot="10800000">
                <a:off x="446455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8"/>
              <p:cNvSpPr/>
              <p:nvPr/>
            </p:nvSpPr>
            <p:spPr>
              <a:xfrm flipH="1" rot="10800000">
                <a:off x="467937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8"/>
              <p:cNvSpPr/>
              <p:nvPr/>
            </p:nvSpPr>
            <p:spPr>
              <a:xfrm flipH="1" rot="10800000">
                <a:off x="489419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8"/>
              <p:cNvSpPr/>
              <p:nvPr/>
            </p:nvSpPr>
            <p:spPr>
              <a:xfrm flipH="1" rot="10800000">
                <a:off x="510902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8"/>
              <p:cNvSpPr/>
              <p:nvPr/>
            </p:nvSpPr>
            <p:spPr>
              <a:xfrm flipH="1" rot="10800000">
                <a:off x="532384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8"/>
              <p:cNvSpPr/>
              <p:nvPr/>
            </p:nvSpPr>
            <p:spPr>
              <a:xfrm flipH="1" rot="10800000">
                <a:off x="553866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8"/>
              <p:cNvSpPr/>
              <p:nvPr/>
            </p:nvSpPr>
            <p:spPr>
              <a:xfrm flipH="1" rot="10800000">
                <a:off x="575349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8"/>
              <p:cNvSpPr/>
              <p:nvPr/>
            </p:nvSpPr>
            <p:spPr>
              <a:xfrm flipH="1" rot="10800000">
                <a:off x="596831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8"/>
              <p:cNvSpPr/>
              <p:nvPr/>
            </p:nvSpPr>
            <p:spPr>
              <a:xfrm flipH="1" rot="10800000">
                <a:off x="618313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8"/>
              <p:cNvSpPr/>
              <p:nvPr/>
            </p:nvSpPr>
            <p:spPr>
              <a:xfrm flipH="1" rot="10800000">
                <a:off x="639796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8"/>
              <p:cNvSpPr/>
              <p:nvPr/>
            </p:nvSpPr>
            <p:spPr>
              <a:xfrm flipH="1" rot="10800000">
                <a:off x="661278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8"/>
              <p:cNvSpPr/>
              <p:nvPr/>
            </p:nvSpPr>
            <p:spPr>
              <a:xfrm flipH="1" rot="10800000">
                <a:off x="682760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8"/>
              <p:cNvSpPr/>
              <p:nvPr/>
            </p:nvSpPr>
            <p:spPr>
              <a:xfrm flipH="1" rot="10800000">
                <a:off x="704243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8"/>
              <p:cNvSpPr/>
              <p:nvPr/>
            </p:nvSpPr>
            <p:spPr>
              <a:xfrm flipH="1" rot="10800000">
                <a:off x="725725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8"/>
              <p:cNvSpPr/>
              <p:nvPr/>
            </p:nvSpPr>
            <p:spPr>
              <a:xfrm flipH="1" rot="10800000">
                <a:off x="747207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8"/>
              <p:cNvSpPr/>
              <p:nvPr/>
            </p:nvSpPr>
            <p:spPr>
              <a:xfrm flipH="1" rot="10800000">
                <a:off x="768690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8"/>
              <p:cNvSpPr/>
              <p:nvPr/>
            </p:nvSpPr>
            <p:spPr>
              <a:xfrm flipH="1" rot="10800000">
                <a:off x="790172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8"/>
              <p:cNvSpPr/>
              <p:nvPr/>
            </p:nvSpPr>
            <p:spPr>
              <a:xfrm flipH="1" rot="10800000">
                <a:off x="8116546"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8"/>
              <p:cNvSpPr/>
              <p:nvPr/>
            </p:nvSpPr>
            <p:spPr>
              <a:xfrm flipH="1" rot="10800000">
                <a:off x="833137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8"/>
              <p:cNvSpPr/>
              <p:nvPr/>
            </p:nvSpPr>
            <p:spPr>
              <a:xfrm flipH="1" rot="10800000">
                <a:off x="854619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8"/>
              <p:cNvSpPr/>
              <p:nvPr/>
            </p:nvSpPr>
            <p:spPr>
              <a:xfrm flipH="1" rot="10800000">
                <a:off x="8761016"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8"/>
              <p:cNvSpPr/>
              <p:nvPr/>
            </p:nvSpPr>
            <p:spPr>
              <a:xfrm flipH="1" rot="10800000">
                <a:off x="897584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8"/>
              <p:cNvSpPr/>
              <p:nvPr/>
            </p:nvSpPr>
            <p:spPr>
              <a:xfrm flipH="1" rot="10800000">
                <a:off x="-46739"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8"/>
              <p:cNvSpPr/>
              <p:nvPr/>
            </p:nvSpPr>
            <p:spPr>
              <a:xfrm flipH="1" rot="10800000">
                <a:off x="16808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8"/>
              <p:cNvSpPr/>
              <p:nvPr/>
            </p:nvSpPr>
            <p:spPr>
              <a:xfrm flipH="1" rot="10800000">
                <a:off x="38290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8"/>
              <p:cNvSpPr/>
              <p:nvPr/>
            </p:nvSpPr>
            <p:spPr>
              <a:xfrm flipH="1" rot="10800000">
                <a:off x="59773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8"/>
              <p:cNvSpPr/>
              <p:nvPr/>
            </p:nvSpPr>
            <p:spPr>
              <a:xfrm flipH="1" rot="10800000">
                <a:off x="81255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8"/>
              <p:cNvSpPr/>
              <p:nvPr/>
            </p:nvSpPr>
            <p:spPr>
              <a:xfrm flipH="1" rot="10800000">
                <a:off x="102737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8"/>
              <p:cNvSpPr/>
              <p:nvPr/>
            </p:nvSpPr>
            <p:spPr>
              <a:xfrm flipH="1" rot="10800000">
                <a:off x="124220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8"/>
              <p:cNvSpPr/>
              <p:nvPr/>
            </p:nvSpPr>
            <p:spPr>
              <a:xfrm flipH="1" rot="10800000">
                <a:off x="145702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8"/>
              <p:cNvSpPr/>
              <p:nvPr/>
            </p:nvSpPr>
            <p:spPr>
              <a:xfrm flipH="1" rot="10800000">
                <a:off x="167184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8"/>
              <p:cNvSpPr/>
              <p:nvPr/>
            </p:nvSpPr>
            <p:spPr>
              <a:xfrm flipH="1" rot="10800000">
                <a:off x="188667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8"/>
              <p:cNvSpPr/>
              <p:nvPr/>
            </p:nvSpPr>
            <p:spPr>
              <a:xfrm flipH="1" rot="10800000">
                <a:off x="210149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8"/>
              <p:cNvSpPr/>
              <p:nvPr/>
            </p:nvSpPr>
            <p:spPr>
              <a:xfrm flipH="1" rot="10800000">
                <a:off x="231631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8"/>
              <p:cNvSpPr/>
              <p:nvPr/>
            </p:nvSpPr>
            <p:spPr>
              <a:xfrm flipH="1" rot="10800000">
                <a:off x="253114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8"/>
              <p:cNvSpPr/>
              <p:nvPr/>
            </p:nvSpPr>
            <p:spPr>
              <a:xfrm flipH="1" rot="10800000">
                <a:off x="274596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8"/>
              <p:cNvSpPr/>
              <p:nvPr/>
            </p:nvSpPr>
            <p:spPr>
              <a:xfrm flipH="1" rot="10800000">
                <a:off x="296078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8"/>
              <p:cNvSpPr/>
              <p:nvPr/>
            </p:nvSpPr>
            <p:spPr>
              <a:xfrm flipH="1" rot="10800000">
                <a:off x="317561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8"/>
              <p:cNvSpPr/>
              <p:nvPr/>
            </p:nvSpPr>
            <p:spPr>
              <a:xfrm flipH="1" rot="10800000">
                <a:off x="339043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8"/>
              <p:cNvSpPr/>
              <p:nvPr/>
            </p:nvSpPr>
            <p:spPr>
              <a:xfrm flipH="1" rot="10800000">
                <a:off x="360525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8"/>
              <p:cNvSpPr/>
              <p:nvPr/>
            </p:nvSpPr>
            <p:spPr>
              <a:xfrm flipH="1" rot="10800000">
                <a:off x="382008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8"/>
              <p:cNvSpPr/>
              <p:nvPr/>
            </p:nvSpPr>
            <p:spPr>
              <a:xfrm flipH="1" rot="10800000">
                <a:off x="403490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8"/>
              <p:cNvSpPr/>
              <p:nvPr/>
            </p:nvSpPr>
            <p:spPr>
              <a:xfrm flipH="1" rot="10800000">
                <a:off x="424972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8"/>
              <p:cNvSpPr/>
              <p:nvPr/>
            </p:nvSpPr>
            <p:spPr>
              <a:xfrm flipH="1" rot="10800000">
                <a:off x="446455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8"/>
              <p:cNvSpPr/>
              <p:nvPr/>
            </p:nvSpPr>
            <p:spPr>
              <a:xfrm flipH="1" rot="10800000">
                <a:off x="467937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8"/>
              <p:cNvSpPr/>
              <p:nvPr/>
            </p:nvSpPr>
            <p:spPr>
              <a:xfrm flipH="1" rot="10800000">
                <a:off x="489419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8"/>
              <p:cNvSpPr/>
              <p:nvPr/>
            </p:nvSpPr>
            <p:spPr>
              <a:xfrm flipH="1" rot="10800000">
                <a:off x="510902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8"/>
              <p:cNvSpPr/>
              <p:nvPr/>
            </p:nvSpPr>
            <p:spPr>
              <a:xfrm flipH="1" rot="10800000">
                <a:off x="532384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8"/>
              <p:cNvSpPr/>
              <p:nvPr/>
            </p:nvSpPr>
            <p:spPr>
              <a:xfrm flipH="1" rot="10800000">
                <a:off x="553866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8"/>
              <p:cNvSpPr/>
              <p:nvPr/>
            </p:nvSpPr>
            <p:spPr>
              <a:xfrm flipH="1" rot="10800000">
                <a:off x="575349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8"/>
              <p:cNvSpPr/>
              <p:nvPr/>
            </p:nvSpPr>
            <p:spPr>
              <a:xfrm flipH="1" rot="10800000">
                <a:off x="596831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8"/>
              <p:cNvSpPr/>
              <p:nvPr/>
            </p:nvSpPr>
            <p:spPr>
              <a:xfrm flipH="1" rot="10800000">
                <a:off x="618313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8"/>
              <p:cNvSpPr/>
              <p:nvPr/>
            </p:nvSpPr>
            <p:spPr>
              <a:xfrm flipH="1" rot="10800000">
                <a:off x="639796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8"/>
              <p:cNvSpPr/>
              <p:nvPr/>
            </p:nvSpPr>
            <p:spPr>
              <a:xfrm flipH="1" rot="10800000">
                <a:off x="661278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8"/>
              <p:cNvSpPr/>
              <p:nvPr/>
            </p:nvSpPr>
            <p:spPr>
              <a:xfrm flipH="1" rot="10800000">
                <a:off x="682760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8"/>
              <p:cNvSpPr/>
              <p:nvPr/>
            </p:nvSpPr>
            <p:spPr>
              <a:xfrm flipH="1" rot="10800000">
                <a:off x="704243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8"/>
              <p:cNvSpPr/>
              <p:nvPr/>
            </p:nvSpPr>
            <p:spPr>
              <a:xfrm flipH="1" rot="10800000">
                <a:off x="725725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8"/>
              <p:cNvSpPr/>
              <p:nvPr/>
            </p:nvSpPr>
            <p:spPr>
              <a:xfrm flipH="1" rot="10800000">
                <a:off x="747207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8"/>
              <p:cNvSpPr/>
              <p:nvPr/>
            </p:nvSpPr>
            <p:spPr>
              <a:xfrm flipH="1" rot="10800000">
                <a:off x="768690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8"/>
              <p:cNvSpPr/>
              <p:nvPr/>
            </p:nvSpPr>
            <p:spPr>
              <a:xfrm flipH="1" rot="10800000">
                <a:off x="790172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8"/>
              <p:cNvSpPr/>
              <p:nvPr/>
            </p:nvSpPr>
            <p:spPr>
              <a:xfrm flipH="1" rot="10800000">
                <a:off x="8116546"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8"/>
              <p:cNvSpPr/>
              <p:nvPr/>
            </p:nvSpPr>
            <p:spPr>
              <a:xfrm flipH="1" rot="10800000">
                <a:off x="833137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8"/>
              <p:cNvSpPr/>
              <p:nvPr/>
            </p:nvSpPr>
            <p:spPr>
              <a:xfrm flipH="1" rot="10800000">
                <a:off x="854619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8"/>
              <p:cNvSpPr/>
              <p:nvPr/>
            </p:nvSpPr>
            <p:spPr>
              <a:xfrm flipH="1" rot="10800000">
                <a:off x="8761016"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8"/>
              <p:cNvSpPr/>
              <p:nvPr/>
            </p:nvSpPr>
            <p:spPr>
              <a:xfrm flipH="1" rot="10800000">
                <a:off x="897584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8"/>
              <p:cNvSpPr/>
              <p:nvPr/>
            </p:nvSpPr>
            <p:spPr>
              <a:xfrm flipH="1" rot="10800000">
                <a:off x="-46739"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8"/>
              <p:cNvSpPr/>
              <p:nvPr/>
            </p:nvSpPr>
            <p:spPr>
              <a:xfrm flipH="1" rot="10800000">
                <a:off x="16808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8"/>
              <p:cNvSpPr/>
              <p:nvPr/>
            </p:nvSpPr>
            <p:spPr>
              <a:xfrm flipH="1" rot="10800000">
                <a:off x="38290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8"/>
              <p:cNvSpPr/>
              <p:nvPr/>
            </p:nvSpPr>
            <p:spPr>
              <a:xfrm flipH="1" rot="10800000">
                <a:off x="59773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8"/>
              <p:cNvSpPr/>
              <p:nvPr/>
            </p:nvSpPr>
            <p:spPr>
              <a:xfrm flipH="1" rot="10800000">
                <a:off x="81255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8"/>
              <p:cNvSpPr/>
              <p:nvPr/>
            </p:nvSpPr>
            <p:spPr>
              <a:xfrm flipH="1" rot="10800000">
                <a:off x="102737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8"/>
              <p:cNvSpPr/>
              <p:nvPr/>
            </p:nvSpPr>
            <p:spPr>
              <a:xfrm flipH="1" rot="10800000">
                <a:off x="124220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8"/>
              <p:cNvSpPr/>
              <p:nvPr/>
            </p:nvSpPr>
            <p:spPr>
              <a:xfrm flipH="1" rot="10800000">
                <a:off x="145702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8"/>
              <p:cNvSpPr/>
              <p:nvPr/>
            </p:nvSpPr>
            <p:spPr>
              <a:xfrm flipH="1" rot="10800000">
                <a:off x="167184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8"/>
              <p:cNvSpPr/>
              <p:nvPr/>
            </p:nvSpPr>
            <p:spPr>
              <a:xfrm flipH="1" rot="10800000">
                <a:off x="188667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8"/>
              <p:cNvSpPr/>
              <p:nvPr/>
            </p:nvSpPr>
            <p:spPr>
              <a:xfrm flipH="1" rot="10800000">
                <a:off x="210149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8"/>
              <p:cNvSpPr/>
              <p:nvPr/>
            </p:nvSpPr>
            <p:spPr>
              <a:xfrm flipH="1" rot="10800000">
                <a:off x="231631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8"/>
              <p:cNvSpPr/>
              <p:nvPr/>
            </p:nvSpPr>
            <p:spPr>
              <a:xfrm flipH="1" rot="10800000">
                <a:off x="253114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8"/>
              <p:cNvSpPr/>
              <p:nvPr/>
            </p:nvSpPr>
            <p:spPr>
              <a:xfrm flipH="1" rot="10800000">
                <a:off x="274596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8"/>
              <p:cNvSpPr/>
              <p:nvPr/>
            </p:nvSpPr>
            <p:spPr>
              <a:xfrm flipH="1" rot="10800000">
                <a:off x="296078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8"/>
              <p:cNvSpPr/>
              <p:nvPr/>
            </p:nvSpPr>
            <p:spPr>
              <a:xfrm flipH="1" rot="10800000">
                <a:off x="317561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8"/>
              <p:cNvSpPr/>
              <p:nvPr/>
            </p:nvSpPr>
            <p:spPr>
              <a:xfrm flipH="1" rot="10800000">
                <a:off x="339043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8"/>
              <p:cNvSpPr/>
              <p:nvPr/>
            </p:nvSpPr>
            <p:spPr>
              <a:xfrm flipH="1" rot="10800000">
                <a:off x="360525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8"/>
              <p:cNvSpPr/>
              <p:nvPr/>
            </p:nvSpPr>
            <p:spPr>
              <a:xfrm flipH="1" rot="10800000">
                <a:off x="382008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8"/>
              <p:cNvSpPr/>
              <p:nvPr/>
            </p:nvSpPr>
            <p:spPr>
              <a:xfrm flipH="1" rot="10800000">
                <a:off x="403490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8"/>
              <p:cNvSpPr/>
              <p:nvPr/>
            </p:nvSpPr>
            <p:spPr>
              <a:xfrm flipH="1" rot="10800000">
                <a:off x="424972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8"/>
              <p:cNvSpPr/>
              <p:nvPr/>
            </p:nvSpPr>
            <p:spPr>
              <a:xfrm flipH="1" rot="10800000">
                <a:off x="446455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8"/>
              <p:cNvSpPr/>
              <p:nvPr/>
            </p:nvSpPr>
            <p:spPr>
              <a:xfrm flipH="1" rot="10800000">
                <a:off x="467937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8"/>
              <p:cNvSpPr/>
              <p:nvPr/>
            </p:nvSpPr>
            <p:spPr>
              <a:xfrm flipH="1" rot="10800000">
                <a:off x="489419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8"/>
              <p:cNvSpPr/>
              <p:nvPr/>
            </p:nvSpPr>
            <p:spPr>
              <a:xfrm flipH="1" rot="10800000">
                <a:off x="510902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8"/>
              <p:cNvSpPr/>
              <p:nvPr/>
            </p:nvSpPr>
            <p:spPr>
              <a:xfrm flipH="1" rot="10800000">
                <a:off x="532384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8"/>
              <p:cNvSpPr/>
              <p:nvPr/>
            </p:nvSpPr>
            <p:spPr>
              <a:xfrm flipH="1" rot="10800000">
                <a:off x="553866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8"/>
              <p:cNvSpPr/>
              <p:nvPr/>
            </p:nvSpPr>
            <p:spPr>
              <a:xfrm flipH="1" rot="10800000">
                <a:off x="575349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8"/>
              <p:cNvSpPr/>
              <p:nvPr/>
            </p:nvSpPr>
            <p:spPr>
              <a:xfrm flipH="1" rot="10800000">
                <a:off x="596831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8"/>
              <p:cNvSpPr/>
              <p:nvPr/>
            </p:nvSpPr>
            <p:spPr>
              <a:xfrm flipH="1" rot="10800000">
                <a:off x="618313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8"/>
              <p:cNvSpPr/>
              <p:nvPr/>
            </p:nvSpPr>
            <p:spPr>
              <a:xfrm flipH="1" rot="10800000">
                <a:off x="639796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8"/>
              <p:cNvSpPr/>
              <p:nvPr/>
            </p:nvSpPr>
            <p:spPr>
              <a:xfrm flipH="1" rot="10800000">
                <a:off x="661278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8"/>
              <p:cNvSpPr/>
              <p:nvPr/>
            </p:nvSpPr>
            <p:spPr>
              <a:xfrm flipH="1" rot="10800000">
                <a:off x="682760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8"/>
              <p:cNvSpPr/>
              <p:nvPr/>
            </p:nvSpPr>
            <p:spPr>
              <a:xfrm flipH="1" rot="10800000">
                <a:off x="704243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8"/>
              <p:cNvSpPr/>
              <p:nvPr/>
            </p:nvSpPr>
            <p:spPr>
              <a:xfrm flipH="1" rot="10800000">
                <a:off x="725725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8"/>
              <p:cNvSpPr/>
              <p:nvPr/>
            </p:nvSpPr>
            <p:spPr>
              <a:xfrm flipH="1" rot="10800000">
                <a:off x="747207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8"/>
              <p:cNvSpPr/>
              <p:nvPr/>
            </p:nvSpPr>
            <p:spPr>
              <a:xfrm flipH="1" rot="10800000">
                <a:off x="768690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8"/>
              <p:cNvSpPr/>
              <p:nvPr/>
            </p:nvSpPr>
            <p:spPr>
              <a:xfrm flipH="1" rot="10800000">
                <a:off x="790172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8"/>
              <p:cNvSpPr/>
              <p:nvPr/>
            </p:nvSpPr>
            <p:spPr>
              <a:xfrm flipH="1" rot="10800000">
                <a:off x="8116546"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8"/>
              <p:cNvSpPr/>
              <p:nvPr/>
            </p:nvSpPr>
            <p:spPr>
              <a:xfrm flipH="1" rot="10800000">
                <a:off x="833137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8"/>
              <p:cNvSpPr/>
              <p:nvPr/>
            </p:nvSpPr>
            <p:spPr>
              <a:xfrm flipH="1" rot="10800000">
                <a:off x="854619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8"/>
              <p:cNvSpPr/>
              <p:nvPr/>
            </p:nvSpPr>
            <p:spPr>
              <a:xfrm flipH="1" rot="10800000">
                <a:off x="8761016"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8"/>
              <p:cNvSpPr/>
              <p:nvPr/>
            </p:nvSpPr>
            <p:spPr>
              <a:xfrm flipH="1" rot="10800000">
                <a:off x="897584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8"/>
              <p:cNvSpPr/>
              <p:nvPr/>
            </p:nvSpPr>
            <p:spPr>
              <a:xfrm flipH="1" rot="10800000">
                <a:off x="-46739"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8"/>
              <p:cNvSpPr/>
              <p:nvPr/>
            </p:nvSpPr>
            <p:spPr>
              <a:xfrm flipH="1" rot="10800000">
                <a:off x="16808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8"/>
              <p:cNvSpPr/>
              <p:nvPr/>
            </p:nvSpPr>
            <p:spPr>
              <a:xfrm flipH="1" rot="10800000">
                <a:off x="38290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8"/>
              <p:cNvSpPr/>
              <p:nvPr/>
            </p:nvSpPr>
            <p:spPr>
              <a:xfrm flipH="1" rot="10800000">
                <a:off x="59773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8"/>
              <p:cNvSpPr/>
              <p:nvPr/>
            </p:nvSpPr>
            <p:spPr>
              <a:xfrm flipH="1" rot="10800000">
                <a:off x="81255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8"/>
              <p:cNvSpPr/>
              <p:nvPr/>
            </p:nvSpPr>
            <p:spPr>
              <a:xfrm flipH="1" rot="10800000">
                <a:off x="102737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8"/>
              <p:cNvSpPr/>
              <p:nvPr/>
            </p:nvSpPr>
            <p:spPr>
              <a:xfrm flipH="1" rot="10800000">
                <a:off x="124220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8"/>
              <p:cNvSpPr/>
              <p:nvPr/>
            </p:nvSpPr>
            <p:spPr>
              <a:xfrm flipH="1" rot="10800000">
                <a:off x="145702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8"/>
              <p:cNvSpPr/>
              <p:nvPr/>
            </p:nvSpPr>
            <p:spPr>
              <a:xfrm flipH="1" rot="10800000">
                <a:off x="167184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8"/>
              <p:cNvSpPr/>
              <p:nvPr/>
            </p:nvSpPr>
            <p:spPr>
              <a:xfrm flipH="1" rot="10800000">
                <a:off x="188667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8"/>
              <p:cNvSpPr/>
              <p:nvPr/>
            </p:nvSpPr>
            <p:spPr>
              <a:xfrm flipH="1" rot="10800000">
                <a:off x="210149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8"/>
              <p:cNvSpPr/>
              <p:nvPr/>
            </p:nvSpPr>
            <p:spPr>
              <a:xfrm flipH="1" rot="10800000">
                <a:off x="231631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8"/>
              <p:cNvSpPr/>
              <p:nvPr/>
            </p:nvSpPr>
            <p:spPr>
              <a:xfrm flipH="1" rot="10800000">
                <a:off x="253114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8"/>
              <p:cNvSpPr/>
              <p:nvPr/>
            </p:nvSpPr>
            <p:spPr>
              <a:xfrm flipH="1" rot="10800000">
                <a:off x="274596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8"/>
              <p:cNvSpPr/>
              <p:nvPr/>
            </p:nvSpPr>
            <p:spPr>
              <a:xfrm flipH="1" rot="10800000">
                <a:off x="296078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8"/>
              <p:cNvSpPr/>
              <p:nvPr/>
            </p:nvSpPr>
            <p:spPr>
              <a:xfrm flipH="1" rot="10800000">
                <a:off x="317561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8"/>
              <p:cNvSpPr/>
              <p:nvPr/>
            </p:nvSpPr>
            <p:spPr>
              <a:xfrm flipH="1" rot="10800000">
                <a:off x="339043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8"/>
              <p:cNvSpPr/>
              <p:nvPr/>
            </p:nvSpPr>
            <p:spPr>
              <a:xfrm flipH="1" rot="10800000">
                <a:off x="360525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8"/>
              <p:cNvSpPr/>
              <p:nvPr/>
            </p:nvSpPr>
            <p:spPr>
              <a:xfrm flipH="1" rot="10800000">
                <a:off x="382008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8"/>
              <p:cNvSpPr/>
              <p:nvPr/>
            </p:nvSpPr>
            <p:spPr>
              <a:xfrm flipH="1" rot="10800000">
                <a:off x="403490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8"/>
              <p:cNvSpPr/>
              <p:nvPr/>
            </p:nvSpPr>
            <p:spPr>
              <a:xfrm flipH="1" rot="10800000">
                <a:off x="424972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8"/>
              <p:cNvSpPr/>
              <p:nvPr/>
            </p:nvSpPr>
            <p:spPr>
              <a:xfrm flipH="1" rot="10800000">
                <a:off x="446455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8"/>
              <p:cNvSpPr/>
              <p:nvPr/>
            </p:nvSpPr>
            <p:spPr>
              <a:xfrm flipH="1" rot="10800000">
                <a:off x="467937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8"/>
              <p:cNvSpPr/>
              <p:nvPr/>
            </p:nvSpPr>
            <p:spPr>
              <a:xfrm flipH="1" rot="10800000">
                <a:off x="489419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8"/>
              <p:cNvSpPr/>
              <p:nvPr/>
            </p:nvSpPr>
            <p:spPr>
              <a:xfrm flipH="1" rot="10800000">
                <a:off x="510902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8"/>
              <p:cNvSpPr/>
              <p:nvPr/>
            </p:nvSpPr>
            <p:spPr>
              <a:xfrm flipH="1" rot="10800000">
                <a:off x="532384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8"/>
              <p:cNvSpPr/>
              <p:nvPr/>
            </p:nvSpPr>
            <p:spPr>
              <a:xfrm flipH="1" rot="10800000">
                <a:off x="553866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8"/>
              <p:cNvSpPr/>
              <p:nvPr/>
            </p:nvSpPr>
            <p:spPr>
              <a:xfrm flipH="1" rot="10800000">
                <a:off x="575349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8"/>
              <p:cNvSpPr/>
              <p:nvPr/>
            </p:nvSpPr>
            <p:spPr>
              <a:xfrm flipH="1" rot="10800000">
                <a:off x="596831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8"/>
              <p:cNvSpPr/>
              <p:nvPr/>
            </p:nvSpPr>
            <p:spPr>
              <a:xfrm flipH="1" rot="10800000">
                <a:off x="618313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8"/>
              <p:cNvSpPr/>
              <p:nvPr/>
            </p:nvSpPr>
            <p:spPr>
              <a:xfrm flipH="1" rot="10800000">
                <a:off x="639796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8"/>
              <p:cNvSpPr/>
              <p:nvPr/>
            </p:nvSpPr>
            <p:spPr>
              <a:xfrm flipH="1" rot="10800000">
                <a:off x="661278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8"/>
              <p:cNvSpPr/>
              <p:nvPr/>
            </p:nvSpPr>
            <p:spPr>
              <a:xfrm flipH="1" rot="10800000">
                <a:off x="682760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8"/>
              <p:cNvSpPr/>
              <p:nvPr/>
            </p:nvSpPr>
            <p:spPr>
              <a:xfrm flipH="1" rot="10800000">
                <a:off x="704243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8"/>
              <p:cNvSpPr/>
              <p:nvPr/>
            </p:nvSpPr>
            <p:spPr>
              <a:xfrm flipH="1" rot="10800000">
                <a:off x="725725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8"/>
              <p:cNvSpPr/>
              <p:nvPr/>
            </p:nvSpPr>
            <p:spPr>
              <a:xfrm flipH="1" rot="10800000">
                <a:off x="747207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8"/>
              <p:cNvSpPr/>
              <p:nvPr/>
            </p:nvSpPr>
            <p:spPr>
              <a:xfrm flipH="1" rot="10800000">
                <a:off x="768690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8"/>
              <p:cNvSpPr/>
              <p:nvPr/>
            </p:nvSpPr>
            <p:spPr>
              <a:xfrm flipH="1" rot="10800000">
                <a:off x="790172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8"/>
              <p:cNvSpPr/>
              <p:nvPr/>
            </p:nvSpPr>
            <p:spPr>
              <a:xfrm flipH="1" rot="10800000">
                <a:off x="8116546"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8"/>
              <p:cNvSpPr/>
              <p:nvPr/>
            </p:nvSpPr>
            <p:spPr>
              <a:xfrm flipH="1" rot="10800000">
                <a:off x="833137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8"/>
              <p:cNvSpPr/>
              <p:nvPr/>
            </p:nvSpPr>
            <p:spPr>
              <a:xfrm flipH="1" rot="10800000">
                <a:off x="854619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8"/>
              <p:cNvSpPr/>
              <p:nvPr/>
            </p:nvSpPr>
            <p:spPr>
              <a:xfrm flipH="1" rot="10800000">
                <a:off x="8761016"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8"/>
              <p:cNvSpPr/>
              <p:nvPr/>
            </p:nvSpPr>
            <p:spPr>
              <a:xfrm flipH="1" rot="10800000">
                <a:off x="897584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8"/>
              <p:cNvSpPr/>
              <p:nvPr/>
            </p:nvSpPr>
            <p:spPr>
              <a:xfrm flipH="1" rot="10800000">
                <a:off x="-46739"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8"/>
              <p:cNvSpPr/>
              <p:nvPr/>
            </p:nvSpPr>
            <p:spPr>
              <a:xfrm flipH="1" rot="10800000">
                <a:off x="16808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8"/>
              <p:cNvSpPr/>
              <p:nvPr/>
            </p:nvSpPr>
            <p:spPr>
              <a:xfrm flipH="1" rot="10800000">
                <a:off x="38290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8"/>
              <p:cNvSpPr/>
              <p:nvPr/>
            </p:nvSpPr>
            <p:spPr>
              <a:xfrm flipH="1" rot="10800000">
                <a:off x="59773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8"/>
              <p:cNvSpPr/>
              <p:nvPr/>
            </p:nvSpPr>
            <p:spPr>
              <a:xfrm flipH="1" rot="10800000">
                <a:off x="81255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8"/>
              <p:cNvSpPr/>
              <p:nvPr/>
            </p:nvSpPr>
            <p:spPr>
              <a:xfrm flipH="1" rot="10800000">
                <a:off x="102737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8"/>
              <p:cNvSpPr/>
              <p:nvPr/>
            </p:nvSpPr>
            <p:spPr>
              <a:xfrm flipH="1" rot="10800000">
                <a:off x="124220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8"/>
              <p:cNvSpPr/>
              <p:nvPr/>
            </p:nvSpPr>
            <p:spPr>
              <a:xfrm flipH="1" rot="10800000">
                <a:off x="145702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8"/>
              <p:cNvSpPr/>
              <p:nvPr/>
            </p:nvSpPr>
            <p:spPr>
              <a:xfrm flipH="1" rot="10800000">
                <a:off x="167184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8"/>
              <p:cNvSpPr/>
              <p:nvPr/>
            </p:nvSpPr>
            <p:spPr>
              <a:xfrm flipH="1" rot="10800000">
                <a:off x="188667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8"/>
              <p:cNvSpPr/>
              <p:nvPr/>
            </p:nvSpPr>
            <p:spPr>
              <a:xfrm flipH="1" rot="10800000">
                <a:off x="210149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8"/>
              <p:cNvSpPr/>
              <p:nvPr/>
            </p:nvSpPr>
            <p:spPr>
              <a:xfrm flipH="1" rot="10800000">
                <a:off x="231631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8"/>
              <p:cNvSpPr/>
              <p:nvPr/>
            </p:nvSpPr>
            <p:spPr>
              <a:xfrm flipH="1" rot="10800000">
                <a:off x="253114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8"/>
              <p:cNvSpPr/>
              <p:nvPr/>
            </p:nvSpPr>
            <p:spPr>
              <a:xfrm flipH="1" rot="10800000">
                <a:off x="274596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8"/>
              <p:cNvSpPr/>
              <p:nvPr/>
            </p:nvSpPr>
            <p:spPr>
              <a:xfrm flipH="1" rot="10800000">
                <a:off x="296078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8"/>
              <p:cNvSpPr/>
              <p:nvPr/>
            </p:nvSpPr>
            <p:spPr>
              <a:xfrm flipH="1" rot="10800000">
                <a:off x="317561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8"/>
              <p:cNvSpPr/>
              <p:nvPr/>
            </p:nvSpPr>
            <p:spPr>
              <a:xfrm flipH="1" rot="10800000">
                <a:off x="339043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8"/>
              <p:cNvSpPr/>
              <p:nvPr/>
            </p:nvSpPr>
            <p:spPr>
              <a:xfrm flipH="1" rot="10800000">
                <a:off x="360525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8"/>
              <p:cNvSpPr/>
              <p:nvPr/>
            </p:nvSpPr>
            <p:spPr>
              <a:xfrm flipH="1" rot="10800000">
                <a:off x="382008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8"/>
              <p:cNvSpPr/>
              <p:nvPr/>
            </p:nvSpPr>
            <p:spPr>
              <a:xfrm flipH="1" rot="10800000">
                <a:off x="403490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8"/>
              <p:cNvSpPr/>
              <p:nvPr/>
            </p:nvSpPr>
            <p:spPr>
              <a:xfrm flipH="1" rot="10800000">
                <a:off x="424972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8"/>
              <p:cNvSpPr/>
              <p:nvPr/>
            </p:nvSpPr>
            <p:spPr>
              <a:xfrm flipH="1" rot="10800000">
                <a:off x="446455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8"/>
              <p:cNvSpPr/>
              <p:nvPr/>
            </p:nvSpPr>
            <p:spPr>
              <a:xfrm flipH="1" rot="10800000">
                <a:off x="467937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8"/>
              <p:cNvSpPr/>
              <p:nvPr/>
            </p:nvSpPr>
            <p:spPr>
              <a:xfrm flipH="1" rot="10800000">
                <a:off x="489419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8"/>
              <p:cNvSpPr/>
              <p:nvPr/>
            </p:nvSpPr>
            <p:spPr>
              <a:xfrm flipH="1" rot="10800000">
                <a:off x="510902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8"/>
              <p:cNvSpPr/>
              <p:nvPr/>
            </p:nvSpPr>
            <p:spPr>
              <a:xfrm flipH="1" rot="10800000">
                <a:off x="532384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8"/>
              <p:cNvSpPr/>
              <p:nvPr/>
            </p:nvSpPr>
            <p:spPr>
              <a:xfrm flipH="1" rot="10800000">
                <a:off x="553866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8"/>
              <p:cNvSpPr/>
              <p:nvPr/>
            </p:nvSpPr>
            <p:spPr>
              <a:xfrm flipH="1" rot="10800000">
                <a:off x="575349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8"/>
              <p:cNvSpPr/>
              <p:nvPr/>
            </p:nvSpPr>
            <p:spPr>
              <a:xfrm flipH="1" rot="10800000">
                <a:off x="596831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8"/>
              <p:cNvSpPr/>
              <p:nvPr/>
            </p:nvSpPr>
            <p:spPr>
              <a:xfrm flipH="1" rot="10800000">
                <a:off x="618313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8"/>
              <p:cNvSpPr/>
              <p:nvPr/>
            </p:nvSpPr>
            <p:spPr>
              <a:xfrm flipH="1" rot="10800000">
                <a:off x="639796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8"/>
              <p:cNvSpPr/>
              <p:nvPr/>
            </p:nvSpPr>
            <p:spPr>
              <a:xfrm flipH="1" rot="10800000">
                <a:off x="661278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8"/>
              <p:cNvSpPr/>
              <p:nvPr/>
            </p:nvSpPr>
            <p:spPr>
              <a:xfrm flipH="1" rot="10800000">
                <a:off x="682760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8"/>
              <p:cNvSpPr/>
              <p:nvPr/>
            </p:nvSpPr>
            <p:spPr>
              <a:xfrm flipH="1" rot="10800000">
                <a:off x="704243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8"/>
              <p:cNvSpPr/>
              <p:nvPr/>
            </p:nvSpPr>
            <p:spPr>
              <a:xfrm flipH="1" rot="10800000">
                <a:off x="725725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8"/>
              <p:cNvSpPr/>
              <p:nvPr/>
            </p:nvSpPr>
            <p:spPr>
              <a:xfrm flipH="1" rot="10800000">
                <a:off x="747207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8"/>
              <p:cNvSpPr/>
              <p:nvPr/>
            </p:nvSpPr>
            <p:spPr>
              <a:xfrm flipH="1" rot="10800000">
                <a:off x="768690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8"/>
              <p:cNvSpPr/>
              <p:nvPr/>
            </p:nvSpPr>
            <p:spPr>
              <a:xfrm flipH="1" rot="10800000">
                <a:off x="790172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8"/>
              <p:cNvSpPr/>
              <p:nvPr/>
            </p:nvSpPr>
            <p:spPr>
              <a:xfrm flipH="1" rot="10800000">
                <a:off x="8116546"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8"/>
              <p:cNvSpPr/>
              <p:nvPr/>
            </p:nvSpPr>
            <p:spPr>
              <a:xfrm flipH="1" rot="10800000">
                <a:off x="833137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8"/>
              <p:cNvSpPr/>
              <p:nvPr/>
            </p:nvSpPr>
            <p:spPr>
              <a:xfrm flipH="1" rot="10800000">
                <a:off x="854619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8"/>
              <p:cNvSpPr/>
              <p:nvPr/>
            </p:nvSpPr>
            <p:spPr>
              <a:xfrm flipH="1" rot="10800000">
                <a:off x="8761016"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8"/>
              <p:cNvSpPr/>
              <p:nvPr/>
            </p:nvSpPr>
            <p:spPr>
              <a:xfrm flipH="1" rot="10800000">
                <a:off x="897584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8"/>
              <p:cNvSpPr/>
              <p:nvPr/>
            </p:nvSpPr>
            <p:spPr>
              <a:xfrm flipH="1" rot="10800000">
                <a:off x="-46739"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8"/>
              <p:cNvSpPr/>
              <p:nvPr/>
            </p:nvSpPr>
            <p:spPr>
              <a:xfrm flipH="1" rot="10800000">
                <a:off x="16808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8"/>
              <p:cNvSpPr/>
              <p:nvPr/>
            </p:nvSpPr>
            <p:spPr>
              <a:xfrm flipH="1" rot="10800000">
                <a:off x="38290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8"/>
              <p:cNvSpPr/>
              <p:nvPr/>
            </p:nvSpPr>
            <p:spPr>
              <a:xfrm flipH="1" rot="10800000">
                <a:off x="59773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8"/>
              <p:cNvSpPr/>
              <p:nvPr/>
            </p:nvSpPr>
            <p:spPr>
              <a:xfrm flipH="1" rot="10800000">
                <a:off x="81255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8"/>
              <p:cNvSpPr/>
              <p:nvPr/>
            </p:nvSpPr>
            <p:spPr>
              <a:xfrm flipH="1" rot="10800000">
                <a:off x="102737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8"/>
              <p:cNvSpPr/>
              <p:nvPr/>
            </p:nvSpPr>
            <p:spPr>
              <a:xfrm flipH="1" rot="10800000">
                <a:off x="124220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8"/>
              <p:cNvSpPr/>
              <p:nvPr/>
            </p:nvSpPr>
            <p:spPr>
              <a:xfrm flipH="1" rot="10800000">
                <a:off x="145702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8"/>
              <p:cNvSpPr/>
              <p:nvPr/>
            </p:nvSpPr>
            <p:spPr>
              <a:xfrm flipH="1" rot="10800000">
                <a:off x="167184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8"/>
              <p:cNvSpPr/>
              <p:nvPr/>
            </p:nvSpPr>
            <p:spPr>
              <a:xfrm flipH="1" rot="10800000">
                <a:off x="188667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8"/>
              <p:cNvSpPr/>
              <p:nvPr/>
            </p:nvSpPr>
            <p:spPr>
              <a:xfrm flipH="1" rot="10800000">
                <a:off x="210149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8"/>
              <p:cNvSpPr/>
              <p:nvPr/>
            </p:nvSpPr>
            <p:spPr>
              <a:xfrm flipH="1" rot="10800000">
                <a:off x="231631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8"/>
              <p:cNvSpPr/>
              <p:nvPr/>
            </p:nvSpPr>
            <p:spPr>
              <a:xfrm flipH="1" rot="10800000">
                <a:off x="253114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8"/>
              <p:cNvSpPr/>
              <p:nvPr/>
            </p:nvSpPr>
            <p:spPr>
              <a:xfrm flipH="1" rot="10800000">
                <a:off x="274596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8"/>
              <p:cNvSpPr/>
              <p:nvPr/>
            </p:nvSpPr>
            <p:spPr>
              <a:xfrm flipH="1" rot="10800000">
                <a:off x="296078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8"/>
              <p:cNvSpPr/>
              <p:nvPr/>
            </p:nvSpPr>
            <p:spPr>
              <a:xfrm flipH="1" rot="10800000">
                <a:off x="317561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8"/>
              <p:cNvSpPr/>
              <p:nvPr/>
            </p:nvSpPr>
            <p:spPr>
              <a:xfrm flipH="1" rot="10800000">
                <a:off x="339043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8"/>
              <p:cNvSpPr/>
              <p:nvPr/>
            </p:nvSpPr>
            <p:spPr>
              <a:xfrm flipH="1" rot="10800000">
                <a:off x="360525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8"/>
              <p:cNvSpPr/>
              <p:nvPr/>
            </p:nvSpPr>
            <p:spPr>
              <a:xfrm flipH="1" rot="10800000">
                <a:off x="382008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8"/>
              <p:cNvSpPr/>
              <p:nvPr/>
            </p:nvSpPr>
            <p:spPr>
              <a:xfrm flipH="1" rot="10800000">
                <a:off x="403490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8"/>
              <p:cNvSpPr/>
              <p:nvPr/>
            </p:nvSpPr>
            <p:spPr>
              <a:xfrm flipH="1" rot="10800000">
                <a:off x="424972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8"/>
              <p:cNvSpPr/>
              <p:nvPr/>
            </p:nvSpPr>
            <p:spPr>
              <a:xfrm flipH="1" rot="10800000">
                <a:off x="446455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8"/>
              <p:cNvSpPr/>
              <p:nvPr/>
            </p:nvSpPr>
            <p:spPr>
              <a:xfrm flipH="1" rot="10800000">
                <a:off x="467937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8"/>
              <p:cNvSpPr/>
              <p:nvPr/>
            </p:nvSpPr>
            <p:spPr>
              <a:xfrm flipH="1" rot="10800000">
                <a:off x="489419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8"/>
              <p:cNvSpPr/>
              <p:nvPr/>
            </p:nvSpPr>
            <p:spPr>
              <a:xfrm flipH="1" rot="10800000">
                <a:off x="510902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8"/>
              <p:cNvSpPr/>
              <p:nvPr/>
            </p:nvSpPr>
            <p:spPr>
              <a:xfrm flipH="1" rot="10800000">
                <a:off x="532384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8"/>
              <p:cNvSpPr/>
              <p:nvPr/>
            </p:nvSpPr>
            <p:spPr>
              <a:xfrm flipH="1" rot="10800000">
                <a:off x="553866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8"/>
              <p:cNvSpPr/>
              <p:nvPr/>
            </p:nvSpPr>
            <p:spPr>
              <a:xfrm flipH="1" rot="10800000">
                <a:off x="575349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8"/>
              <p:cNvSpPr/>
              <p:nvPr/>
            </p:nvSpPr>
            <p:spPr>
              <a:xfrm flipH="1" rot="10800000">
                <a:off x="596831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8"/>
              <p:cNvSpPr/>
              <p:nvPr/>
            </p:nvSpPr>
            <p:spPr>
              <a:xfrm flipH="1" rot="10800000">
                <a:off x="618313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8"/>
              <p:cNvSpPr/>
              <p:nvPr/>
            </p:nvSpPr>
            <p:spPr>
              <a:xfrm flipH="1" rot="10800000">
                <a:off x="639796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8"/>
              <p:cNvSpPr/>
              <p:nvPr/>
            </p:nvSpPr>
            <p:spPr>
              <a:xfrm flipH="1" rot="10800000">
                <a:off x="661278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8"/>
              <p:cNvSpPr/>
              <p:nvPr/>
            </p:nvSpPr>
            <p:spPr>
              <a:xfrm flipH="1" rot="10800000">
                <a:off x="682760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8"/>
              <p:cNvSpPr/>
              <p:nvPr/>
            </p:nvSpPr>
            <p:spPr>
              <a:xfrm flipH="1" rot="10800000">
                <a:off x="704243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8"/>
              <p:cNvSpPr/>
              <p:nvPr/>
            </p:nvSpPr>
            <p:spPr>
              <a:xfrm flipH="1" rot="10800000">
                <a:off x="725725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8"/>
              <p:cNvSpPr/>
              <p:nvPr/>
            </p:nvSpPr>
            <p:spPr>
              <a:xfrm flipH="1" rot="10800000">
                <a:off x="747207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8"/>
              <p:cNvSpPr/>
              <p:nvPr/>
            </p:nvSpPr>
            <p:spPr>
              <a:xfrm flipH="1" rot="10800000">
                <a:off x="768690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8"/>
              <p:cNvSpPr/>
              <p:nvPr/>
            </p:nvSpPr>
            <p:spPr>
              <a:xfrm flipH="1" rot="10800000">
                <a:off x="790172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8"/>
              <p:cNvSpPr/>
              <p:nvPr/>
            </p:nvSpPr>
            <p:spPr>
              <a:xfrm flipH="1" rot="10800000">
                <a:off x="8116546"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8"/>
              <p:cNvSpPr/>
              <p:nvPr/>
            </p:nvSpPr>
            <p:spPr>
              <a:xfrm flipH="1" rot="10800000">
                <a:off x="833137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8"/>
              <p:cNvSpPr/>
              <p:nvPr/>
            </p:nvSpPr>
            <p:spPr>
              <a:xfrm flipH="1" rot="10800000">
                <a:off x="854619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8"/>
              <p:cNvSpPr/>
              <p:nvPr/>
            </p:nvSpPr>
            <p:spPr>
              <a:xfrm flipH="1" rot="10800000">
                <a:off x="8761016"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8"/>
              <p:cNvSpPr/>
              <p:nvPr/>
            </p:nvSpPr>
            <p:spPr>
              <a:xfrm flipH="1" rot="10800000">
                <a:off x="897584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8"/>
              <p:cNvSpPr/>
              <p:nvPr/>
            </p:nvSpPr>
            <p:spPr>
              <a:xfrm flipH="1" rot="10800000">
                <a:off x="-46739"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8"/>
              <p:cNvSpPr/>
              <p:nvPr/>
            </p:nvSpPr>
            <p:spPr>
              <a:xfrm flipH="1" rot="10800000">
                <a:off x="16808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8"/>
              <p:cNvSpPr/>
              <p:nvPr/>
            </p:nvSpPr>
            <p:spPr>
              <a:xfrm flipH="1" rot="10800000">
                <a:off x="38290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8"/>
              <p:cNvSpPr/>
              <p:nvPr/>
            </p:nvSpPr>
            <p:spPr>
              <a:xfrm flipH="1" rot="10800000">
                <a:off x="59773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8"/>
              <p:cNvSpPr/>
              <p:nvPr/>
            </p:nvSpPr>
            <p:spPr>
              <a:xfrm flipH="1" rot="10800000">
                <a:off x="81255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8"/>
              <p:cNvSpPr/>
              <p:nvPr/>
            </p:nvSpPr>
            <p:spPr>
              <a:xfrm flipH="1" rot="10800000">
                <a:off x="102737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8"/>
              <p:cNvSpPr/>
              <p:nvPr/>
            </p:nvSpPr>
            <p:spPr>
              <a:xfrm flipH="1" rot="10800000">
                <a:off x="124220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8"/>
              <p:cNvSpPr/>
              <p:nvPr/>
            </p:nvSpPr>
            <p:spPr>
              <a:xfrm flipH="1" rot="10800000">
                <a:off x="145702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8"/>
              <p:cNvSpPr/>
              <p:nvPr/>
            </p:nvSpPr>
            <p:spPr>
              <a:xfrm flipH="1" rot="10800000">
                <a:off x="167184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8"/>
              <p:cNvSpPr/>
              <p:nvPr/>
            </p:nvSpPr>
            <p:spPr>
              <a:xfrm flipH="1" rot="10800000">
                <a:off x="188667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8"/>
              <p:cNvSpPr/>
              <p:nvPr/>
            </p:nvSpPr>
            <p:spPr>
              <a:xfrm flipH="1" rot="10800000">
                <a:off x="210149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8"/>
              <p:cNvSpPr/>
              <p:nvPr/>
            </p:nvSpPr>
            <p:spPr>
              <a:xfrm flipH="1" rot="10800000">
                <a:off x="231631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8"/>
              <p:cNvSpPr/>
              <p:nvPr/>
            </p:nvSpPr>
            <p:spPr>
              <a:xfrm flipH="1" rot="10800000">
                <a:off x="253114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8"/>
              <p:cNvSpPr/>
              <p:nvPr/>
            </p:nvSpPr>
            <p:spPr>
              <a:xfrm flipH="1" rot="10800000">
                <a:off x="274596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8"/>
              <p:cNvSpPr/>
              <p:nvPr/>
            </p:nvSpPr>
            <p:spPr>
              <a:xfrm flipH="1" rot="10800000">
                <a:off x="296078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8"/>
              <p:cNvSpPr/>
              <p:nvPr/>
            </p:nvSpPr>
            <p:spPr>
              <a:xfrm flipH="1" rot="10800000">
                <a:off x="317561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8"/>
              <p:cNvSpPr/>
              <p:nvPr/>
            </p:nvSpPr>
            <p:spPr>
              <a:xfrm flipH="1" rot="10800000">
                <a:off x="339043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8"/>
              <p:cNvSpPr/>
              <p:nvPr/>
            </p:nvSpPr>
            <p:spPr>
              <a:xfrm flipH="1" rot="10800000">
                <a:off x="360525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8"/>
              <p:cNvSpPr/>
              <p:nvPr/>
            </p:nvSpPr>
            <p:spPr>
              <a:xfrm flipH="1" rot="10800000">
                <a:off x="382008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8"/>
              <p:cNvSpPr/>
              <p:nvPr/>
            </p:nvSpPr>
            <p:spPr>
              <a:xfrm flipH="1" rot="10800000">
                <a:off x="403490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8"/>
              <p:cNvSpPr/>
              <p:nvPr/>
            </p:nvSpPr>
            <p:spPr>
              <a:xfrm flipH="1" rot="10800000">
                <a:off x="424972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8"/>
              <p:cNvSpPr/>
              <p:nvPr/>
            </p:nvSpPr>
            <p:spPr>
              <a:xfrm flipH="1" rot="10800000">
                <a:off x="446455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8"/>
              <p:cNvSpPr/>
              <p:nvPr/>
            </p:nvSpPr>
            <p:spPr>
              <a:xfrm flipH="1" rot="10800000">
                <a:off x="467937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8"/>
              <p:cNvSpPr/>
              <p:nvPr/>
            </p:nvSpPr>
            <p:spPr>
              <a:xfrm flipH="1" rot="10800000">
                <a:off x="489419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8"/>
              <p:cNvSpPr/>
              <p:nvPr/>
            </p:nvSpPr>
            <p:spPr>
              <a:xfrm flipH="1" rot="10800000">
                <a:off x="510902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8"/>
              <p:cNvSpPr/>
              <p:nvPr/>
            </p:nvSpPr>
            <p:spPr>
              <a:xfrm flipH="1" rot="10800000">
                <a:off x="532384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8"/>
              <p:cNvSpPr/>
              <p:nvPr/>
            </p:nvSpPr>
            <p:spPr>
              <a:xfrm flipH="1" rot="10800000">
                <a:off x="553866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8"/>
              <p:cNvSpPr/>
              <p:nvPr/>
            </p:nvSpPr>
            <p:spPr>
              <a:xfrm flipH="1" rot="10800000">
                <a:off x="575349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8"/>
              <p:cNvSpPr/>
              <p:nvPr/>
            </p:nvSpPr>
            <p:spPr>
              <a:xfrm flipH="1" rot="10800000">
                <a:off x="596831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8"/>
              <p:cNvSpPr/>
              <p:nvPr/>
            </p:nvSpPr>
            <p:spPr>
              <a:xfrm flipH="1" rot="10800000">
                <a:off x="618313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8"/>
              <p:cNvSpPr/>
              <p:nvPr/>
            </p:nvSpPr>
            <p:spPr>
              <a:xfrm flipH="1" rot="10800000">
                <a:off x="639796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8"/>
              <p:cNvSpPr/>
              <p:nvPr/>
            </p:nvSpPr>
            <p:spPr>
              <a:xfrm flipH="1" rot="10800000">
                <a:off x="661278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8"/>
              <p:cNvSpPr/>
              <p:nvPr/>
            </p:nvSpPr>
            <p:spPr>
              <a:xfrm flipH="1" rot="10800000">
                <a:off x="682760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8"/>
              <p:cNvSpPr/>
              <p:nvPr/>
            </p:nvSpPr>
            <p:spPr>
              <a:xfrm flipH="1" rot="10800000">
                <a:off x="704243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8"/>
              <p:cNvSpPr/>
              <p:nvPr/>
            </p:nvSpPr>
            <p:spPr>
              <a:xfrm flipH="1" rot="10800000">
                <a:off x="725725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8"/>
              <p:cNvSpPr/>
              <p:nvPr/>
            </p:nvSpPr>
            <p:spPr>
              <a:xfrm flipH="1" rot="10800000">
                <a:off x="747207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8"/>
              <p:cNvSpPr/>
              <p:nvPr/>
            </p:nvSpPr>
            <p:spPr>
              <a:xfrm flipH="1" rot="10800000">
                <a:off x="768690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8"/>
              <p:cNvSpPr/>
              <p:nvPr/>
            </p:nvSpPr>
            <p:spPr>
              <a:xfrm flipH="1" rot="10800000">
                <a:off x="790172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8"/>
              <p:cNvSpPr/>
              <p:nvPr/>
            </p:nvSpPr>
            <p:spPr>
              <a:xfrm flipH="1" rot="10800000">
                <a:off x="8116546"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8"/>
              <p:cNvSpPr/>
              <p:nvPr/>
            </p:nvSpPr>
            <p:spPr>
              <a:xfrm flipH="1" rot="10800000">
                <a:off x="833137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8"/>
              <p:cNvSpPr/>
              <p:nvPr/>
            </p:nvSpPr>
            <p:spPr>
              <a:xfrm flipH="1" rot="10800000">
                <a:off x="854619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8"/>
              <p:cNvSpPr/>
              <p:nvPr/>
            </p:nvSpPr>
            <p:spPr>
              <a:xfrm flipH="1" rot="10800000">
                <a:off x="8761016"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8"/>
              <p:cNvSpPr/>
              <p:nvPr/>
            </p:nvSpPr>
            <p:spPr>
              <a:xfrm flipH="1" rot="10800000">
                <a:off x="897584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8"/>
              <p:cNvSpPr/>
              <p:nvPr/>
            </p:nvSpPr>
            <p:spPr>
              <a:xfrm flipH="1" rot="10800000">
                <a:off x="-46739"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8"/>
              <p:cNvSpPr/>
              <p:nvPr/>
            </p:nvSpPr>
            <p:spPr>
              <a:xfrm flipH="1" rot="10800000">
                <a:off x="16808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8"/>
              <p:cNvSpPr/>
              <p:nvPr/>
            </p:nvSpPr>
            <p:spPr>
              <a:xfrm flipH="1" rot="10800000">
                <a:off x="38290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8"/>
              <p:cNvSpPr/>
              <p:nvPr/>
            </p:nvSpPr>
            <p:spPr>
              <a:xfrm flipH="1" rot="10800000">
                <a:off x="59773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8"/>
              <p:cNvSpPr/>
              <p:nvPr/>
            </p:nvSpPr>
            <p:spPr>
              <a:xfrm flipH="1" rot="10800000">
                <a:off x="81255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8"/>
              <p:cNvSpPr/>
              <p:nvPr/>
            </p:nvSpPr>
            <p:spPr>
              <a:xfrm flipH="1" rot="10800000">
                <a:off x="102737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8"/>
              <p:cNvSpPr/>
              <p:nvPr/>
            </p:nvSpPr>
            <p:spPr>
              <a:xfrm flipH="1" rot="10800000">
                <a:off x="124220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8"/>
              <p:cNvSpPr/>
              <p:nvPr/>
            </p:nvSpPr>
            <p:spPr>
              <a:xfrm flipH="1" rot="10800000">
                <a:off x="145702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8"/>
              <p:cNvSpPr/>
              <p:nvPr/>
            </p:nvSpPr>
            <p:spPr>
              <a:xfrm flipH="1" rot="10800000">
                <a:off x="167184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8"/>
              <p:cNvSpPr/>
              <p:nvPr/>
            </p:nvSpPr>
            <p:spPr>
              <a:xfrm flipH="1" rot="10800000">
                <a:off x="188667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8"/>
              <p:cNvSpPr/>
              <p:nvPr/>
            </p:nvSpPr>
            <p:spPr>
              <a:xfrm flipH="1" rot="10800000">
                <a:off x="210149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8"/>
              <p:cNvSpPr/>
              <p:nvPr/>
            </p:nvSpPr>
            <p:spPr>
              <a:xfrm flipH="1" rot="10800000">
                <a:off x="231631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8"/>
              <p:cNvSpPr/>
              <p:nvPr/>
            </p:nvSpPr>
            <p:spPr>
              <a:xfrm flipH="1" rot="10800000">
                <a:off x="253114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8"/>
              <p:cNvSpPr/>
              <p:nvPr/>
            </p:nvSpPr>
            <p:spPr>
              <a:xfrm flipH="1" rot="10800000">
                <a:off x="274596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8"/>
              <p:cNvSpPr/>
              <p:nvPr/>
            </p:nvSpPr>
            <p:spPr>
              <a:xfrm flipH="1" rot="10800000">
                <a:off x="296078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8"/>
              <p:cNvSpPr/>
              <p:nvPr/>
            </p:nvSpPr>
            <p:spPr>
              <a:xfrm flipH="1" rot="10800000">
                <a:off x="317561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8"/>
              <p:cNvSpPr/>
              <p:nvPr/>
            </p:nvSpPr>
            <p:spPr>
              <a:xfrm flipH="1" rot="10800000">
                <a:off x="339043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8"/>
              <p:cNvSpPr/>
              <p:nvPr/>
            </p:nvSpPr>
            <p:spPr>
              <a:xfrm flipH="1" rot="10800000">
                <a:off x="360525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8"/>
              <p:cNvSpPr/>
              <p:nvPr/>
            </p:nvSpPr>
            <p:spPr>
              <a:xfrm flipH="1" rot="10800000">
                <a:off x="382008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8"/>
              <p:cNvSpPr/>
              <p:nvPr/>
            </p:nvSpPr>
            <p:spPr>
              <a:xfrm flipH="1" rot="10800000">
                <a:off x="403490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8"/>
              <p:cNvSpPr/>
              <p:nvPr/>
            </p:nvSpPr>
            <p:spPr>
              <a:xfrm flipH="1" rot="10800000">
                <a:off x="424972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8"/>
              <p:cNvSpPr/>
              <p:nvPr/>
            </p:nvSpPr>
            <p:spPr>
              <a:xfrm flipH="1" rot="10800000">
                <a:off x="446455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8"/>
              <p:cNvSpPr/>
              <p:nvPr/>
            </p:nvSpPr>
            <p:spPr>
              <a:xfrm flipH="1" rot="10800000">
                <a:off x="467937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8"/>
              <p:cNvSpPr/>
              <p:nvPr/>
            </p:nvSpPr>
            <p:spPr>
              <a:xfrm flipH="1" rot="10800000">
                <a:off x="489419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8"/>
              <p:cNvSpPr/>
              <p:nvPr/>
            </p:nvSpPr>
            <p:spPr>
              <a:xfrm flipH="1" rot="10800000">
                <a:off x="510902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8"/>
              <p:cNvSpPr/>
              <p:nvPr/>
            </p:nvSpPr>
            <p:spPr>
              <a:xfrm flipH="1" rot="10800000">
                <a:off x="532384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8"/>
              <p:cNvSpPr/>
              <p:nvPr/>
            </p:nvSpPr>
            <p:spPr>
              <a:xfrm flipH="1" rot="10800000">
                <a:off x="553866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8"/>
              <p:cNvSpPr/>
              <p:nvPr/>
            </p:nvSpPr>
            <p:spPr>
              <a:xfrm flipH="1" rot="10800000">
                <a:off x="575349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8"/>
              <p:cNvSpPr/>
              <p:nvPr/>
            </p:nvSpPr>
            <p:spPr>
              <a:xfrm flipH="1" rot="10800000">
                <a:off x="596831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8"/>
              <p:cNvSpPr/>
              <p:nvPr/>
            </p:nvSpPr>
            <p:spPr>
              <a:xfrm flipH="1" rot="10800000">
                <a:off x="618313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8"/>
              <p:cNvSpPr/>
              <p:nvPr/>
            </p:nvSpPr>
            <p:spPr>
              <a:xfrm flipH="1" rot="10800000">
                <a:off x="639796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8"/>
              <p:cNvSpPr/>
              <p:nvPr/>
            </p:nvSpPr>
            <p:spPr>
              <a:xfrm flipH="1" rot="10800000">
                <a:off x="661278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8"/>
              <p:cNvSpPr/>
              <p:nvPr/>
            </p:nvSpPr>
            <p:spPr>
              <a:xfrm flipH="1" rot="10800000">
                <a:off x="682760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8"/>
              <p:cNvSpPr/>
              <p:nvPr/>
            </p:nvSpPr>
            <p:spPr>
              <a:xfrm flipH="1" rot="10800000">
                <a:off x="704243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8"/>
              <p:cNvSpPr/>
              <p:nvPr/>
            </p:nvSpPr>
            <p:spPr>
              <a:xfrm flipH="1" rot="10800000">
                <a:off x="725725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8"/>
              <p:cNvSpPr/>
              <p:nvPr/>
            </p:nvSpPr>
            <p:spPr>
              <a:xfrm flipH="1" rot="10800000">
                <a:off x="747207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8"/>
              <p:cNvSpPr/>
              <p:nvPr/>
            </p:nvSpPr>
            <p:spPr>
              <a:xfrm flipH="1" rot="10800000">
                <a:off x="768690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8"/>
              <p:cNvSpPr/>
              <p:nvPr/>
            </p:nvSpPr>
            <p:spPr>
              <a:xfrm flipH="1" rot="10800000">
                <a:off x="790172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8"/>
              <p:cNvSpPr/>
              <p:nvPr/>
            </p:nvSpPr>
            <p:spPr>
              <a:xfrm flipH="1" rot="10800000">
                <a:off x="8116546"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8"/>
              <p:cNvSpPr/>
              <p:nvPr/>
            </p:nvSpPr>
            <p:spPr>
              <a:xfrm flipH="1" rot="10800000">
                <a:off x="833137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8"/>
              <p:cNvSpPr/>
              <p:nvPr/>
            </p:nvSpPr>
            <p:spPr>
              <a:xfrm flipH="1" rot="10800000">
                <a:off x="854619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8"/>
              <p:cNvSpPr/>
              <p:nvPr/>
            </p:nvSpPr>
            <p:spPr>
              <a:xfrm flipH="1" rot="10800000">
                <a:off x="8761016"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8"/>
              <p:cNvSpPr/>
              <p:nvPr/>
            </p:nvSpPr>
            <p:spPr>
              <a:xfrm flipH="1" rot="10800000">
                <a:off x="897584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8"/>
              <p:cNvSpPr/>
              <p:nvPr/>
            </p:nvSpPr>
            <p:spPr>
              <a:xfrm flipH="1" rot="10800000">
                <a:off x="-46739"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8"/>
              <p:cNvSpPr/>
              <p:nvPr/>
            </p:nvSpPr>
            <p:spPr>
              <a:xfrm flipH="1" rot="10800000">
                <a:off x="16808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8"/>
              <p:cNvSpPr/>
              <p:nvPr/>
            </p:nvSpPr>
            <p:spPr>
              <a:xfrm flipH="1" rot="10800000">
                <a:off x="38290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8"/>
              <p:cNvSpPr/>
              <p:nvPr/>
            </p:nvSpPr>
            <p:spPr>
              <a:xfrm flipH="1" rot="10800000">
                <a:off x="59773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8"/>
              <p:cNvSpPr/>
              <p:nvPr/>
            </p:nvSpPr>
            <p:spPr>
              <a:xfrm flipH="1" rot="10800000">
                <a:off x="81255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8"/>
              <p:cNvSpPr/>
              <p:nvPr/>
            </p:nvSpPr>
            <p:spPr>
              <a:xfrm flipH="1" rot="10800000">
                <a:off x="102737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8"/>
              <p:cNvSpPr/>
              <p:nvPr/>
            </p:nvSpPr>
            <p:spPr>
              <a:xfrm flipH="1" rot="10800000">
                <a:off x="124220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8"/>
              <p:cNvSpPr/>
              <p:nvPr/>
            </p:nvSpPr>
            <p:spPr>
              <a:xfrm flipH="1" rot="10800000">
                <a:off x="145702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8"/>
              <p:cNvSpPr/>
              <p:nvPr/>
            </p:nvSpPr>
            <p:spPr>
              <a:xfrm flipH="1" rot="10800000">
                <a:off x="167184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8"/>
              <p:cNvSpPr/>
              <p:nvPr/>
            </p:nvSpPr>
            <p:spPr>
              <a:xfrm flipH="1" rot="10800000">
                <a:off x="188667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8"/>
              <p:cNvSpPr/>
              <p:nvPr/>
            </p:nvSpPr>
            <p:spPr>
              <a:xfrm flipH="1" rot="10800000">
                <a:off x="210149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8"/>
              <p:cNvSpPr/>
              <p:nvPr/>
            </p:nvSpPr>
            <p:spPr>
              <a:xfrm flipH="1" rot="10800000">
                <a:off x="231631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8"/>
              <p:cNvSpPr/>
              <p:nvPr/>
            </p:nvSpPr>
            <p:spPr>
              <a:xfrm flipH="1" rot="10800000">
                <a:off x="253114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8"/>
              <p:cNvSpPr/>
              <p:nvPr/>
            </p:nvSpPr>
            <p:spPr>
              <a:xfrm flipH="1" rot="10800000">
                <a:off x="274596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8"/>
              <p:cNvSpPr/>
              <p:nvPr/>
            </p:nvSpPr>
            <p:spPr>
              <a:xfrm flipH="1" rot="10800000">
                <a:off x="296078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8"/>
              <p:cNvSpPr/>
              <p:nvPr/>
            </p:nvSpPr>
            <p:spPr>
              <a:xfrm flipH="1" rot="10800000">
                <a:off x="317561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8"/>
              <p:cNvSpPr/>
              <p:nvPr/>
            </p:nvSpPr>
            <p:spPr>
              <a:xfrm flipH="1" rot="10800000">
                <a:off x="339043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8"/>
              <p:cNvSpPr/>
              <p:nvPr/>
            </p:nvSpPr>
            <p:spPr>
              <a:xfrm flipH="1" rot="10800000">
                <a:off x="360525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8"/>
              <p:cNvSpPr/>
              <p:nvPr/>
            </p:nvSpPr>
            <p:spPr>
              <a:xfrm flipH="1" rot="10800000">
                <a:off x="382008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8"/>
              <p:cNvSpPr/>
              <p:nvPr/>
            </p:nvSpPr>
            <p:spPr>
              <a:xfrm flipH="1" rot="10800000">
                <a:off x="403490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8"/>
              <p:cNvSpPr/>
              <p:nvPr/>
            </p:nvSpPr>
            <p:spPr>
              <a:xfrm flipH="1" rot="10800000">
                <a:off x="424972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8"/>
              <p:cNvSpPr/>
              <p:nvPr/>
            </p:nvSpPr>
            <p:spPr>
              <a:xfrm flipH="1" rot="10800000">
                <a:off x="446455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8"/>
              <p:cNvSpPr/>
              <p:nvPr/>
            </p:nvSpPr>
            <p:spPr>
              <a:xfrm flipH="1" rot="10800000">
                <a:off x="467937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8"/>
              <p:cNvSpPr/>
              <p:nvPr/>
            </p:nvSpPr>
            <p:spPr>
              <a:xfrm flipH="1" rot="10800000">
                <a:off x="489419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8"/>
              <p:cNvSpPr/>
              <p:nvPr/>
            </p:nvSpPr>
            <p:spPr>
              <a:xfrm flipH="1" rot="10800000">
                <a:off x="510902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8"/>
              <p:cNvSpPr/>
              <p:nvPr/>
            </p:nvSpPr>
            <p:spPr>
              <a:xfrm flipH="1" rot="10800000">
                <a:off x="532384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8"/>
              <p:cNvSpPr/>
              <p:nvPr/>
            </p:nvSpPr>
            <p:spPr>
              <a:xfrm flipH="1" rot="10800000">
                <a:off x="553866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8"/>
              <p:cNvSpPr/>
              <p:nvPr/>
            </p:nvSpPr>
            <p:spPr>
              <a:xfrm flipH="1" rot="10800000">
                <a:off x="575349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8"/>
              <p:cNvSpPr/>
              <p:nvPr/>
            </p:nvSpPr>
            <p:spPr>
              <a:xfrm flipH="1" rot="10800000">
                <a:off x="596831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8"/>
              <p:cNvSpPr/>
              <p:nvPr/>
            </p:nvSpPr>
            <p:spPr>
              <a:xfrm flipH="1" rot="10800000">
                <a:off x="618313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8"/>
              <p:cNvSpPr/>
              <p:nvPr/>
            </p:nvSpPr>
            <p:spPr>
              <a:xfrm flipH="1" rot="10800000">
                <a:off x="639796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8"/>
              <p:cNvSpPr/>
              <p:nvPr/>
            </p:nvSpPr>
            <p:spPr>
              <a:xfrm flipH="1" rot="10800000">
                <a:off x="661278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8"/>
              <p:cNvSpPr/>
              <p:nvPr/>
            </p:nvSpPr>
            <p:spPr>
              <a:xfrm flipH="1" rot="10800000">
                <a:off x="682760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8"/>
              <p:cNvSpPr/>
              <p:nvPr/>
            </p:nvSpPr>
            <p:spPr>
              <a:xfrm flipH="1" rot="10800000">
                <a:off x="704243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8"/>
              <p:cNvSpPr/>
              <p:nvPr/>
            </p:nvSpPr>
            <p:spPr>
              <a:xfrm flipH="1" rot="10800000">
                <a:off x="725725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8"/>
              <p:cNvSpPr/>
              <p:nvPr/>
            </p:nvSpPr>
            <p:spPr>
              <a:xfrm flipH="1" rot="10800000">
                <a:off x="747207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8"/>
              <p:cNvSpPr/>
              <p:nvPr/>
            </p:nvSpPr>
            <p:spPr>
              <a:xfrm flipH="1" rot="10800000">
                <a:off x="768690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8"/>
              <p:cNvSpPr/>
              <p:nvPr/>
            </p:nvSpPr>
            <p:spPr>
              <a:xfrm flipH="1" rot="10800000">
                <a:off x="790172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8"/>
              <p:cNvSpPr/>
              <p:nvPr/>
            </p:nvSpPr>
            <p:spPr>
              <a:xfrm flipH="1" rot="10800000">
                <a:off x="8116546"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8"/>
              <p:cNvSpPr/>
              <p:nvPr/>
            </p:nvSpPr>
            <p:spPr>
              <a:xfrm flipH="1" rot="10800000">
                <a:off x="833137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8"/>
              <p:cNvSpPr/>
              <p:nvPr/>
            </p:nvSpPr>
            <p:spPr>
              <a:xfrm flipH="1" rot="10800000">
                <a:off x="854619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8"/>
              <p:cNvSpPr/>
              <p:nvPr/>
            </p:nvSpPr>
            <p:spPr>
              <a:xfrm flipH="1" rot="10800000">
                <a:off x="8761016"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8"/>
              <p:cNvSpPr/>
              <p:nvPr/>
            </p:nvSpPr>
            <p:spPr>
              <a:xfrm flipH="1" rot="10800000">
                <a:off x="897584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8"/>
              <p:cNvSpPr/>
              <p:nvPr/>
            </p:nvSpPr>
            <p:spPr>
              <a:xfrm flipH="1" rot="10800000">
                <a:off x="-46739"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8"/>
              <p:cNvSpPr/>
              <p:nvPr/>
            </p:nvSpPr>
            <p:spPr>
              <a:xfrm flipH="1" rot="10800000">
                <a:off x="16808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8"/>
              <p:cNvSpPr/>
              <p:nvPr/>
            </p:nvSpPr>
            <p:spPr>
              <a:xfrm flipH="1" rot="10800000">
                <a:off x="38290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8"/>
              <p:cNvSpPr/>
              <p:nvPr/>
            </p:nvSpPr>
            <p:spPr>
              <a:xfrm flipH="1" rot="10800000">
                <a:off x="59773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8"/>
              <p:cNvSpPr/>
              <p:nvPr/>
            </p:nvSpPr>
            <p:spPr>
              <a:xfrm flipH="1" rot="10800000">
                <a:off x="81255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8"/>
              <p:cNvSpPr/>
              <p:nvPr/>
            </p:nvSpPr>
            <p:spPr>
              <a:xfrm flipH="1" rot="10800000">
                <a:off x="102737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8"/>
              <p:cNvSpPr/>
              <p:nvPr/>
            </p:nvSpPr>
            <p:spPr>
              <a:xfrm flipH="1" rot="10800000">
                <a:off x="124220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8"/>
              <p:cNvSpPr/>
              <p:nvPr/>
            </p:nvSpPr>
            <p:spPr>
              <a:xfrm flipH="1" rot="10800000">
                <a:off x="145702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8"/>
              <p:cNvSpPr/>
              <p:nvPr/>
            </p:nvSpPr>
            <p:spPr>
              <a:xfrm flipH="1" rot="10800000">
                <a:off x="167184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8"/>
              <p:cNvSpPr/>
              <p:nvPr/>
            </p:nvSpPr>
            <p:spPr>
              <a:xfrm flipH="1" rot="10800000">
                <a:off x="188667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8"/>
              <p:cNvSpPr/>
              <p:nvPr/>
            </p:nvSpPr>
            <p:spPr>
              <a:xfrm flipH="1" rot="10800000">
                <a:off x="210149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8"/>
              <p:cNvSpPr/>
              <p:nvPr/>
            </p:nvSpPr>
            <p:spPr>
              <a:xfrm flipH="1" rot="10800000">
                <a:off x="231631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8"/>
              <p:cNvSpPr/>
              <p:nvPr/>
            </p:nvSpPr>
            <p:spPr>
              <a:xfrm flipH="1" rot="10800000">
                <a:off x="253114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8"/>
              <p:cNvSpPr/>
              <p:nvPr/>
            </p:nvSpPr>
            <p:spPr>
              <a:xfrm flipH="1" rot="10800000">
                <a:off x="274596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8"/>
              <p:cNvSpPr/>
              <p:nvPr/>
            </p:nvSpPr>
            <p:spPr>
              <a:xfrm flipH="1" rot="10800000">
                <a:off x="296078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8"/>
              <p:cNvSpPr/>
              <p:nvPr/>
            </p:nvSpPr>
            <p:spPr>
              <a:xfrm flipH="1" rot="10800000">
                <a:off x="317561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8"/>
              <p:cNvSpPr/>
              <p:nvPr/>
            </p:nvSpPr>
            <p:spPr>
              <a:xfrm flipH="1" rot="10800000">
                <a:off x="339043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8"/>
              <p:cNvSpPr/>
              <p:nvPr/>
            </p:nvSpPr>
            <p:spPr>
              <a:xfrm flipH="1" rot="10800000">
                <a:off x="360525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8"/>
              <p:cNvSpPr/>
              <p:nvPr/>
            </p:nvSpPr>
            <p:spPr>
              <a:xfrm flipH="1" rot="10800000">
                <a:off x="382008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8"/>
              <p:cNvSpPr/>
              <p:nvPr/>
            </p:nvSpPr>
            <p:spPr>
              <a:xfrm flipH="1" rot="10800000">
                <a:off x="403490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8"/>
              <p:cNvSpPr/>
              <p:nvPr/>
            </p:nvSpPr>
            <p:spPr>
              <a:xfrm flipH="1" rot="10800000">
                <a:off x="424972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8"/>
              <p:cNvSpPr/>
              <p:nvPr/>
            </p:nvSpPr>
            <p:spPr>
              <a:xfrm flipH="1" rot="10800000">
                <a:off x="446455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8"/>
              <p:cNvSpPr/>
              <p:nvPr/>
            </p:nvSpPr>
            <p:spPr>
              <a:xfrm flipH="1" rot="10800000">
                <a:off x="467937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8"/>
              <p:cNvSpPr/>
              <p:nvPr/>
            </p:nvSpPr>
            <p:spPr>
              <a:xfrm flipH="1" rot="10800000">
                <a:off x="489419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8"/>
              <p:cNvSpPr/>
              <p:nvPr/>
            </p:nvSpPr>
            <p:spPr>
              <a:xfrm flipH="1" rot="10800000">
                <a:off x="510902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8"/>
              <p:cNvSpPr/>
              <p:nvPr/>
            </p:nvSpPr>
            <p:spPr>
              <a:xfrm flipH="1" rot="10800000">
                <a:off x="532384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8"/>
              <p:cNvSpPr/>
              <p:nvPr/>
            </p:nvSpPr>
            <p:spPr>
              <a:xfrm flipH="1" rot="10800000">
                <a:off x="553866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8"/>
              <p:cNvSpPr/>
              <p:nvPr/>
            </p:nvSpPr>
            <p:spPr>
              <a:xfrm flipH="1" rot="10800000">
                <a:off x="575349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8"/>
              <p:cNvSpPr/>
              <p:nvPr/>
            </p:nvSpPr>
            <p:spPr>
              <a:xfrm flipH="1" rot="10800000">
                <a:off x="596831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8"/>
              <p:cNvSpPr/>
              <p:nvPr/>
            </p:nvSpPr>
            <p:spPr>
              <a:xfrm flipH="1" rot="10800000">
                <a:off x="618313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8"/>
              <p:cNvSpPr/>
              <p:nvPr/>
            </p:nvSpPr>
            <p:spPr>
              <a:xfrm flipH="1" rot="10800000">
                <a:off x="639796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8"/>
              <p:cNvSpPr/>
              <p:nvPr/>
            </p:nvSpPr>
            <p:spPr>
              <a:xfrm flipH="1" rot="10800000">
                <a:off x="661278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8"/>
              <p:cNvSpPr/>
              <p:nvPr/>
            </p:nvSpPr>
            <p:spPr>
              <a:xfrm flipH="1" rot="10800000">
                <a:off x="682760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8"/>
              <p:cNvSpPr/>
              <p:nvPr/>
            </p:nvSpPr>
            <p:spPr>
              <a:xfrm flipH="1" rot="10800000">
                <a:off x="704243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8"/>
              <p:cNvSpPr/>
              <p:nvPr/>
            </p:nvSpPr>
            <p:spPr>
              <a:xfrm flipH="1" rot="10800000">
                <a:off x="725725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8"/>
              <p:cNvSpPr/>
              <p:nvPr/>
            </p:nvSpPr>
            <p:spPr>
              <a:xfrm flipH="1" rot="10800000">
                <a:off x="747207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8"/>
              <p:cNvSpPr/>
              <p:nvPr/>
            </p:nvSpPr>
            <p:spPr>
              <a:xfrm flipH="1" rot="10800000">
                <a:off x="768690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8"/>
              <p:cNvSpPr/>
              <p:nvPr/>
            </p:nvSpPr>
            <p:spPr>
              <a:xfrm flipH="1" rot="10800000">
                <a:off x="790172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8"/>
              <p:cNvSpPr/>
              <p:nvPr/>
            </p:nvSpPr>
            <p:spPr>
              <a:xfrm flipH="1" rot="10800000">
                <a:off x="8116546"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8"/>
              <p:cNvSpPr/>
              <p:nvPr/>
            </p:nvSpPr>
            <p:spPr>
              <a:xfrm flipH="1" rot="10800000">
                <a:off x="833137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8"/>
              <p:cNvSpPr/>
              <p:nvPr/>
            </p:nvSpPr>
            <p:spPr>
              <a:xfrm flipH="1" rot="10800000">
                <a:off x="854619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8"/>
              <p:cNvSpPr/>
              <p:nvPr/>
            </p:nvSpPr>
            <p:spPr>
              <a:xfrm flipH="1" rot="10800000">
                <a:off x="8761016"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8"/>
              <p:cNvSpPr/>
              <p:nvPr/>
            </p:nvSpPr>
            <p:spPr>
              <a:xfrm flipH="1" rot="10800000">
                <a:off x="897584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8"/>
              <p:cNvSpPr/>
              <p:nvPr/>
            </p:nvSpPr>
            <p:spPr>
              <a:xfrm flipH="1" rot="10800000">
                <a:off x="-46739"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8"/>
              <p:cNvSpPr/>
              <p:nvPr/>
            </p:nvSpPr>
            <p:spPr>
              <a:xfrm flipH="1" rot="10800000">
                <a:off x="16808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8"/>
              <p:cNvSpPr/>
              <p:nvPr/>
            </p:nvSpPr>
            <p:spPr>
              <a:xfrm flipH="1" rot="10800000">
                <a:off x="38290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8"/>
              <p:cNvSpPr/>
              <p:nvPr/>
            </p:nvSpPr>
            <p:spPr>
              <a:xfrm flipH="1" rot="10800000">
                <a:off x="59773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8"/>
              <p:cNvSpPr/>
              <p:nvPr/>
            </p:nvSpPr>
            <p:spPr>
              <a:xfrm flipH="1" rot="10800000">
                <a:off x="81255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8"/>
              <p:cNvSpPr/>
              <p:nvPr/>
            </p:nvSpPr>
            <p:spPr>
              <a:xfrm flipH="1" rot="10800000">
                <a:off x="102737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8"/>
              <p:cNvSpPr/>
              <p:nvPr/>
            </p:nvSpPr>
            <p:spPr>
              <a:xfrm flipH="1" rot="10800000">
                <a:off x="124220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8"/>
              <p:cNvSpPr/>
              <p:nvPr/>
            </p:nvSpPr>
            <p:spPr>
              <a:xfrm flipH="1" rot="10800000">
                <a:off x="145702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8"/>
              <p:cNvSpPr/>
              <p:nvPr/>
            </p:nvSpPr>
            <p:spPr>
              <a:xfrm flipH="1" rot="10800000">
                <a:off x="167184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8"/>
              <p:cNvSpPr/>
              <p:nvPr/>
            </p:nvSpPr>
            <p:spPr>
              <a:xfrm flipH="1" rot="10800000">
                <a:off x="188667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8"/>
              <p:cNvSpPr/>
              <p:nvPr/>
            </p:nvSpPr>
            <p:spPr>
              <a:xfrm flipH="1" rot="10800000">
                <a:off x="210149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8"/>
              <p:cNvSpPr/>
              <p:nvPr/>
            </p:nvSpPr>
            <p:spPr>
              <a:xfrm flipH="1" rot="10800000">
                <a:off x="231631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8"/>
              <p:cNvSpPr/>
              <p:nvPr/>
            </p:nvSpPr>
            <p:spPr>
              <a:xfrm flipH="1" rot="10800000">
                <a:off x="253114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8"/>
              <p:cNvSpPr/>
              <p:nvPr/>
            </p:nvSpPr>
            <p:spPr>
              <a:xfrm flipH="1" rot="10800000">
                <a:off x="274596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8"/>
              <p:cNvSpPr/>
              <p:nvPr/>
            </p:nvSpPr>
            <p:spPr>
              <a:xfrm flipH="1" rot="10800000">
                <a:off x="296078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8"/>
              <p:cNvSpPr/>
              <p:nvPr/>
            </p:nvSpPr>
            <p:spPr>
              <a:xfrm flipH="1" rot="10800000">
                <a:off x="317561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8"/>
              <p:cNvSpPr/>
              <p:nvPr/>
            </p:nvSpPr>
            <p:spPr>
              <a:xfrm flipH="1" rot="10800000">
                <a:off x="339043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8"/>
              <p:cNvSpPr/>
              <p:nvPr/>
            </p:nvSpPr>
            <p:spPr>
              <a:xfrm flipH="1" rot="10800000">
                <a:off x="360525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8"/>
              <p:cNvSpPr/>
              <p:nvPr/>
            </p:nvSpPr>
            <p:spPr>
              <a:xfrm flipH="1" rot="10800000">
                <a:off x="382008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8"/>
              <p:cNvSpPr/>
              <p:nvPr/>
            </p:nvSpPr>
            <p:spPr>
              <a:xfrm flipH="1" rot="10800000">
                <a:off x="403490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8"/>
              <p:cNvSpPr/>
              <p:nvPr/>
            </p:nvSpPr>
            <p:spPr>
              <a:xfrm flipH="1" rot="10800000">
                <a:off x="424972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8"/>
              <p:cNvSpPr/>
              <p:nvPr/>
            </p:nvSpPr>
            <p:spPr>
              <a:xfrm flipH="1" rot="10800000">
                <a:off x="446455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8"/>
              <p:cNvSpPr/>
              <p:nvPr/>
            </p:nvSpPr>
            <p:spPr>
              <a:xfrm flipH="1" rot="10800000">
                <a:off x="467937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8"/>
              <p:cNvSpPr/>
              <p:nvPr/>
            </p:nvSpPr>
            <p:spPr>
              <a:xfrm flipH="1" rot="10800000">
                <a:off x="489419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8"/>
              <p:cNvSpPr/>
              <p:nvPr/>
            </p:nvSpPr>
            <p:spPr>
              <a:xfrm flipH="1" rot="10800000">
                <a:off x="510902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8"/>
              <p:cNvSpPr/>
              <p:nvPr/>
            </p:nvSpPr>
            <p:spPr>
              <a:xfrm flipH="1" rot="10800000">
                <a:off x="532384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8"/>
              <p:cNvSpPr/>
              <p:nvPr/>
            </p:nvSpPr>
            <p:spPr>
              <a:xfrm flipH="1" rot="10800000">
                <a:off x="553866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8"/>
              <p:cNvSpPr/>
              <p:nvPr/>
            </p:nvSpPr>
            <p:spPr>
              <a:xfrm flipH="1" rot="10800000">
                <a:off x="575349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8"/>
              <p:cNvSpPr/>
              <p:nvPr/>
            </p:nvSpPr>
            <p:spPr>
              <a:xfrm flipH="1" rot="10800000">
                <a:off x="596831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8"/>
              <p:cNvSpPr/>
              <p:nvPr/>
            </p:nvSpPr>
            <p:spPr>
              <a:xfrm flipH="1" rot="10800000">
                <a:off x="618313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8"/>
              <p:cNvSpPr/>
              <p:nvPr/>
            </p:nvSpPr>
            <p:spPr>
              <a:xfrm flipH="1" rot="10800000">
                <a:off x="639796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8"/>
              <p:cNvSpPr/>
              <p:nvPr/>
            </p:nvSpPr>
            <p:spPr>
              <a:xfrm flipH="1" rot="10800000">
                <a:off x="661278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8"/>
              <p:cNvSpPr/>
              <p:nvPr/>
            </p:nvSpPr>
            <p:spPr>
              <a:xfrm flipH="1" rot="10800000">
                <a:off x="682760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8"/>
              <p:cNvSpPr/>
              <p:nvPr/>
            </p:nvSpPr>
            <p:spPr>
              <a:xfrm flipH="1" rot="10800000">
                <a:off x="704243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8"/>
              <p:cNvSpPr/>
              <p:nvPr/>
            </p:nvSpPr>
            <p:spPr>
              <a:xfrm flipH="1" rot="10800000">
                <a:off x="725725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8"/>
              <p:cNvSpPr/>
              <p:nvPr/>
            </p:nvSpPr>
            <p:spPr>
              <a:xfrm flipH="1" rot="10800000">
                <a:off x="747207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8"/>
              <p:cNvSpPr/>
              <p:nvPr/>
            </p:nvSpPr>
            <p:spPr>
              <a:xfrm flipH="1" rot="10800000">
                <a:off x="768690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8"/>
              <p:cNvSpPr/>
              <p:nvPr/>
            </p:nvSpPr>
            <p:spPr>
              <a:xfrm flipH="1" rot="10800000">
                <a:off x="790172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8"/>
              <p:cNvSpPr/>
              <p:nvPr/>
            </p:nvSpPr>
            <p:spPr>
              <a:xfrm flipH="1" rot="10800000">
                <a:off x="8116546"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8"/>
              <p:cNvSpPr/>
              <p:nvPr/>
            </p:nvSpPr>
            <p:spPr>
              <a:xfrm flipH="1" rot="10800000">
                <a:off x="833137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8"/>
              <p:cNvSpPr/>
              <p:nvPr/>
            </p:nvSpPr>
            <p:spPr>
              <a:xfrm flipH="1" rot="10800000">
                <a:off x="854619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8"/>
              <p:cNvSpPr/>
              <p:nvPr/>
            </p:nvSpPr>
            <p:spPr>
              <a:xfrm flipH="1" rot="10800000">
                <a:off x="8761016"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8"/>
              <p:cNvSpPr/>
              <p:nvPr/>
            </p:nvSpPr>
            <p:spPr>
              <a:xfrm flipH="1" rot="10800000">
                <a:off x="897584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8"/>
              <p:cNvSpPr/>
              <p:nvPr/>
            </p:nvSpPr>
            <p:spPr>
              <a:xfrm flipH="1" rot="10800000">
                <a:off x="-46739"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8"/>
              <p:cNvSpPr/>
              <p:nvPr/>
            </p:nvSpPr>
            <p:spPr>
              <a:xfrm flipH="1" rot="10800000">
                <a:off x="16808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8"/>
              <p:cNvSpPr/>
              <p:nvPr/>
            </p:nvSpPr>
            <p:spPr>
              <a:xfrm flipH="1" rot="10800000">
                <a:off x="38290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8"/>
              <p:cNvSpPr/>
              <p:nvPr/>
            </p:nvSpPr>
            <p:spPr>
              <a:xfrm flipH="1" rot="10800000">
                <a:off x="59773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8"/>
              <p:cNvSpPr/>
              <p:nvPr/>
            </p:nvSpPr>
            <p:spPr>
              <a:xfrm flipH="1" rot="10800000">
                <a:off x="81255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8"/>
              <p:cNvSpPr/>
              <p:nvPr/>
            </p:nvSpPr>
            <p:spPr>
              <a:xfrm flipH="1" rot="10800000">
                <a:off x="102737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8"/>
              <p:cNvSpPr/>
              <p:nvPr/>
            </p:nvSpPr>
            <p:spPr>
              <a:xfrm flipH="1" rot="10800000">
                <a:off x="124220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8"/>
              <p:cNvSpPr/>
              <p:nvPr/>
            </p:nvSpPr>
            <p:spPr>
              <a:xfrm flipH="1" rot="10800000">
                <a:off x="145702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8"/>
              <p:cNvSpPr/>
              <p:nvPr/>
            </p:nvSpPr>
            <p:spPr>
              <a:xfrm flipH="1" rot="10800000">
                <a:off x="167184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8"/>
              <p:cNvSpPr/>
              <p:nvPr/>
            </p:nvSpPr>
            <p:spPr>
              <a:xfrm flipH="1" rot="10800000">
                <a:off x="188667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8"/>
              <p:cNvSpPr/>
              <p:nvPr/>
            </p:nvSpPr>
            <p:spPr>
              <a:xfrm flipH="1" rot="10800000">
                <a:off x="210149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8"/>
              <p:cNvSpPr/>
              <p:nvPr/>
            </p:nvSpPr>
            <p:spPr>
              <a:xfrm flipH="1" rot="10800000">
                <a:off x="231631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8"/>
              <p:cNvSpPr/>
              <p:nvPr/>
            </p:nvSpPr>
            <p:spPr>
              <a:xfrm flipH="1" rot="10800000">
                <a:off x="253114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8"/>
              <p:cNvSpPr/>
              <p:nvPr/>
            </p:nvSpPr>
            <p:spPr>
              <a:xfrm flipH="1" rot="10800000">
                <a:off x="274596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8"/>
              <p:cNvSpPr/>
              <p:nvPr/>
            </p:nvSpPr>
            <p:spPr>
              <a:xfrm flipH="1" rot="10800000">
                <a:off x="296078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8"/>
              <p:cNvSpPr/>
              <p:nvPr/>
            </p:nvSpPr>
            <p:spPr>
              <a:xfrm flipH="1" rot="10800000">
                <a:off x="317561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8"/>
              <p:cNvSpPr/>
              <p:nvPr/>
            </p:nvSpPr>
            <p:spPr>
              <a:xfrm flipH="1" rot="10800000">
                <a:off x="339043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8"/>
              <p:cNvSpPr/>
              <p:nvPr/>
            </p:nvSpPr>
            <p:spPr>
              <a:xfrm flipH="1" rot="10800000">
                <a:off x="360525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8"/>
              <p:cNvSpPr/>
              <p:nvPr/>
            </p:nvSpPr>
            <p:spPr>
              <a:xfrm flipH="1" rot="10800000">
                <a:off x="382008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8"/>
              <p:cNvSpPr/>
              <p:nvPr/>
            </p:nvSpPr>
            <p:spPr>
              <a:xfrm flipH="1" rot="10800000">
                <a:off x="403490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8"/>
              <p:cNvSpPr/>
              <p:nvPr/>
            </p:nvSpPr>
            <p:spPr>
              <a:xfrm flipH="1" rot="10800000">
                <a:off x="424972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8"/>
              <p:cNvSpPr/>
              <p:nvPr/>
            </p:nvSpPr>
            <p:spPr>
              <a:xfrm flipH="1" rot="10800000">
                <a:off x="446455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8"/>
              <p:cNvSpPr/>
              <p:nvPr/>
            </p:nvSpPr>
            <p:spPr>
              <a:xfrm flipH="1" rot="10800000">
                <a:off x="467937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8"/>
              <p:cNvSpPr/>
              <p:nvPr/>
            </p:nvSpPr>
            <p:spPr>
              <a:xfrm flipH="1" rot="10800000">
                <a:off x="489419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8"/>
              <p:cNvSpPr/>
              <p:nvPr/>
            </p:nvSpPr>
            <p:spPr>
              <a:xfrm flipH="1" rot="10800000">
                <a:off x="510902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8"/>
              <p:cNvSpPr/>
              <p:nvPr/>
            </p:nvSpPr>
            <p:spPr>
              <a:xfrm flipH="1" rot="10800000">
                <a:off x="532384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8"/>
              <p:cNvSpPr/>
              <p:nvPr/>
            </p:nvSpPr>
            <p:spPr>
              <a:xfrm flipH="1" rot="10800000">
                <a:off x="553866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8"/>
              <p:cNvSpPr/>
              <p:nvPr/>
            </p:nvSpPr>
            <p:spPr>
              <a:xfrm flipH="1" rot="10800000">
                <a:off x="575349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8"/>
              <p:cNvSpPr/>
              <p:nvPr/>
            </p:nvSpPr>
            <p:spPr>
              <a:xfrm flipH="1" rot="10800000">
                <a:off x="596831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8"/>
              <p:cNvSpPr/>
              <p:nvPr/>
            </p:nvSpPr>
            <p:spPr>
              <a:xfrm flipH="1" rot="10800000">
                <a:off x="618313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8"/>
              <p:cNvSpPr/>
              <p:nvPr/>
            </p:nvSpPr>
            <p:spPr>
              <a:xfrm flipH="1" rot="10800000">
                <a:off x="639796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8"/>
              <p:cNvSpPr/>
              <p:nvPr/>
            </p:nvSpPr>
            <p:spPr>
              <a:xfrm flipH="1" rot="10800000">
                <a:off x="661278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8"/>
              <p:cNvSpPr/>
              <p:nvPr/>
            </p:nvSpPr>
            <p:spPr>
              <a:xfrm flipH="1" rot="10800000">
                <a:off x="682760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8"/>
              <p:cNvSpPr/>
              <p:nvPr/>
            </p:nvSpPr>
            <p:spPr>
              <a:xfrm flipH="1" rot="10800000">
                <a:off x="704243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8"/>
              <p:cNvSpPr/>
              <p:nvPr/>
            </p:nvSpPr>
            <p:spPr>
              <a:xfrm flipH="1" rot="10800000">
                <a:off x="725725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8"/>
              <p:cNvSpPr/>
              <p:nvPr/>
            </p:nvSpPr>
            <p:spPr>
              <a:xfrm flipH="1" rot="10800000">
                <a:off x="747207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8"/>
              <p:cNvSpPr/>
              <p:nvPr/>
            </p:nvSpPr>
            <p:spPr>
              <a:xfrm flipH="1" rot="10800000">
                <a:off x="768690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8"/>
              <p:cNvSpPr/>
              <p:nvPr/>
            </p:nvSpPr>
            <p:spPr>
              <a:xfrm flipH="1" rot="10800000">
                <a:off x="790172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8"/>
              <p:cNvSpPr/>
              <p:nvPr/>
            </p:nvSpPr>
            <p:spPr>
              <a:xfrm flipH="1" rot="10800000">
                <a:off x="8116546"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8"/>
              <p:cNvSpPr/>
              <p:nvPr/>
            </p:nvSpPr>
            <p:spPr>
              <a:xfrm flipH="1" rot="10800000">
                <a:off x="833137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8"/>
              <p:cNvSpPr/>
              <p:nvPr/>
            </p:nvSpPr>
            <p:spPr>
              <a:xfrm flipH="1" rot="10800000">
                <a:off x="854619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8"/>
              <p:cNvSpPr/>
              <p:nvPr/>
            </p:nvSpPr>
            <p:spPr>
              <a:xfrm flipH="1" rot="10800000">
                <a:off x="8761016"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8"/>
              <p:cNvSpPr/>
              <p:nvPr/>
            </p:nvSpPr>
            <p:spPr>
              <a:xfrm flipH="1" rot="10800000">
                <a:off x="897584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8"/>
              <p:cNvSpPr/>
              <p:nvPr/>
            </p:nvSpPr>
            <p:spPr>
              <a:xfrm flipH="1" rot="10800000">
                <a:off x="-46739"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8"/>
              <p:cNvSpPr/>
              <p:nvPr/>
            </p:nvSpPr>
            <p:spPr>
              <a:xfrm flipH="1" rot="10800000">
                <a:off x="16808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8"/>
              <p:cNvSpPr/>
              <p:nvPr/>
            </p:nvSpPr>
            <p:spPr>
              <a:xfrm flipH="1" rot="10800000">
                <a:off x="38290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8"/>
              <p:cNvSpPr/>
              <p:nvPr/>
            </p:nvSpPr>
            <p:spPr>
              <a:xfrm flipH="1" rot="10800000">
                <a:off x="59773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8"/>
              <p:cNvSpPr/>
              <p:nvPr/>
            </p:nvSpPr>
            <p:spPr>
              <a:xfrm flipH="1" rot="10800000">
                <a:off x="81255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8"/>
              <p:cNvSpPr/>
              <p:nvPr/>
            </p:nvSpPr>
            <p:spPr>
              <a:xfrm flipH="1" rot="10800000">
                <a:off x="102737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8"/>
              <p:cNvSpPr/>
              <p:nvPr/>
            </p:nvSpPr>
            <p:spPr>
              <a:xfrm flipH="1" rot="10800000">
                <a:off x="124220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8"/>
              <p:cNvSpPr/>
              <p:nvPr/>
            </p:nvSpPr>
            <p:spPr>
              <a:xfrm flipH="1" rot="10800000">
                <a:off x="145702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8"/>
              <p:cNvSpPr/>
              <p:nvPr/>
            </p:nvSpPr>
            <p:spPr>
              <a:xfrm flipH="1" rot="10800000">
                <a:off x="167184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8"/>
              <p:cNvSpPr/>
              <p:nvPr/>
            </p:nvSpPr>
            <p:spPr>
              <a:xfrm flipH="1" rot="10800000">
                <a:off x="188667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8"/>
              <p:cNvSpPr/>
              <p:nvPr/>
            </p:nvSpPr>
            <p:spPr>
              <a:xfrm flipH="1" rot="10800000">
                <a:off x="210149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8"/>
              <p:cNvSpPr/>
              <p:nvPr/>
            </p:nvSpPr>
            <p:spPr>
              <a:xfrm flipH="1" rot="10800000">
                <a:off x="231631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8"/>
              <p:cNvSpPr/>
              <p:nvPr/>
            </p:nvSpPr>
            <p:spPr>
              <a:xfrm flipH="1" rot="10800000">
                <a:off x="253114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8"/>
              <p:cNvSpPr/>
              <p:nvPr/>
            </p:nvSpPr>
            <p:spPr>
              <a:xfrm flipH="1" rot="10800000">
                <a:off x="274596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8"/>
              <p:cNvSpPr/>
              <p:nvPr/>
            </p:nvSpPr>
            <p:spPr>
              <a:xfrm flipH="1" rot="10800000">
                <a:off x="296078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8"/>
              <p:cNvSpPr/>
              <p:nvPr/>
            </p:nvSpPr>
            <p:spPr>
              <a:xfrm flipH="1" rot="10800000">
                <a:off x="317561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8"/>
              <p:cNvSpPr/>
              <p:nvPr/>
            </p:nvSpPr>
            <p:spPr>
              <a:xfrm flipH="1" rot="10800000">
                <a:off x="339043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8"/>
              <p:cNvSpPr/>
              <p:nvPr/>
            </p:nvSpPr>
            <p:spPr>
              <a:xfrm flipH="1" rot="10800000">
                <a:off x="360525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8"/>
              <p:cNvSpPr/>
              <p:nvPr/>
            </p:nvSpPr>
            <p:spPr>
              <a:xfrm flipH="1" rot="10800000">
                <a:off x="382008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8"/>
              <p:cNvSpPr/>
              <p:nvPr/>
            </p:nvSpPr>
            <p:spPr>
              <a:xfrm flipH="1" rot="10800000">
                <a:off x="403490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8"/>
              <p:cNvSpPr/>
              <p:nvPr/>
            </p:nvSpPr>
            <p:spPr>
              <a:xfrm flipH="1" rot="10800000">
                <a:off x="424972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8"/>
              <p:cNvSpPr/>
              <p:nvPr/>
            </p:nvSpPr>
            <p:spPr>
              <a:xfrm flipH="1" rot="10800000">
                <a:off x="446455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8"/>
              <p:cNvSpPr/>
              <p:nvPr/>
            </p:nvSpPr>
            <p:spPr>
              <a:xfrm flipH="1" rot="10800000">
                <a:off x="467937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8"/>
              <p:cNvSpPr/>
              <p:nvPr/>
            </p:nvSpPr>
            <p:spPr>
              <a:xfrm flipH="1" rot="10800000">
                <a:off x="489419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8"/>
              <p:cNvSpPr/>
              <p:nvPr/>
            </p:nvSpPr>
            <p:spPr>
              <a:xfrm flipH="1" rot="10800000">
                <a:off x="510902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8"/>
              <p:cNvSpPr/>
              <p:nvPr/>
            </p:nvSpPr>
            <p:spPr>
              <a:xfrm flipH="1" rot="10800000">
                <a:off x="532384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8"/>
              <p:cNvSpPr/>
              <p:nvPr/>
            </p:nvSpPr>
            <p:spPr>
              <a:xfrm flipH="1" rot="10800000">
                <a:off x="553866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8"/>
              <p:cNvSpPr/>
              <p:nvPr/>
            </p:nvSpPr>
            <p:spPr>
              <a:xfrm flipH="1" rot="10800000">
                <a:off x="575349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8"/>
              <p:cNvSpPr/>
              <p:nvPr/>
            </p:nvSpPr>
            <p:spPr>
              <a:xfrm flipH="1" rot="10800000">
                <a:off x="596831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8"/>
              <p:cNvSpPr/>
              <p:nvPr/>
            </p:nvSpPr>
            <p:spPr>
              <a:xfrm flipH="1" rot="10800000">
                <a:off x="618313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8"/>
              <p:cNvSpPr/>
              <p:nvPr/>
            </p:nvSpPr>
            <p:spPr>
              <a:xfrm flipH="1" rot="10800000">
                <a:off x="639796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8"/>
              <p:cNvSpPr/>
              <p:nvPr/>
            </p:nvSpPr>
            <p:spPr>
              <a:xfrm flipH="1" rot="10800000">
                <a:off x="661278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8"/>
              <p:cNvSpPr/>
              <p:nvPr/>
            </p:nvSpPr>
            <p:spPr>
              <a:xfrm flipH="1" rot="10800000">
                <a:off x="682760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8"/>
              <p:cNvSpPr/>
              <p:nvPr/>
            </p:nvSpPr>
            <p:spPr>
              <a:xfrm flipH="1" rot="10800000">
                <a:off x="704243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8"/>
              <p:cNvSpPr/>
              <p:nvPr/>
            </p:nvSpPr>
            <p:spPr>
              <a:xfrm flipH="1" rot="10800000">
                <a:off x="725725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8"/>
              <p:cNvSpPr/>
              <p:nvPr/>
            </p:nvSpPr>
            <p:spPr>
              <a:xfrm flipH="1" rot="10800000">
                <a:off x="747207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8"/>
              <p:cNvSpPr/>
              <p:nvPr/>
            </p:nvSpPr>
            <p:spPr>
              <a:xfrm flipH="1" rot="10800000">
                <a:off x="768690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8"/>
              <p:cNvSpPr/>
              <p:nvPr/>
            </p:nvSpPr>
            <p:spPr>
              <a:xfrm flipH="1" rot="10800000">
                <a:off x="790172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8"/>
              <p:cNvSpPr/>
              <p:nvPr/>
            </p:nvSpPr>
            <p:spPr>
              <a:xfrm flipH="1" rot="10800000">
                <a:off x="8116546"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8"/>
              <p:cNvSpPr/>
              <p:nvPr/>
            </p:nvSpPr>
            <p:spPr>
              <a:xfrm flipH="1" rot="10800000">
                <a:off x="833137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8"/>
              <p:cNvSpPr/>
              <p:nvPr/>
            </p:nvSpPr>
            <p:spPr>
              <a:xfrm flipH="1" rot="10800000">
                <a:off x="854619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8"/>
              <p:cNvSpPr/>
              <p:nvPr/>
            </p:nvSpPr>
            <p:spPr>
              <a:xfrm flipH="1" rot="10800000">
                <a:off x="8761016"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8"/>
              <p:cNvSpPr/>
              <p:nvPr/>
            </p:nvSpPr>
            <p:spPr>
              <a:xfrm flipH="1" rot="10800000">
                <a:off x="897584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8"/>
              <p:cNvSpPr/>
              <p:nvPr/>
            </p:nvSpPr>
            <p:spPr>
              <a:xfrm flipH="1" rot="10800000">
                <a:off x="-46739"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8"/>
              <p:cNvSpPr/>
              <p:nvPr/>
            </p:nvSpPr>
            <p:spPr>
              <a:xfrm flipH="1" rot="10800000">
                <a:off x="16808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8"/>
              <p:cNvSpPr/>
              <p:nvPr/>
            </p:nvSpPr>
            <p:spPr>
              <a:xfrm flipH="1" rot="10800000">
                <a:off x="38290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8"/>
              <p:cNvSpPr/>
              <p:nvPr/>
            </p:nvSpPr>
            <p:spPr>
              <a:xfrm flipH="1" rot="10800000">
                <a:off x="59773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8"/>
              <p:cNvSpPr/>
              <p:nvPr/>
            </p:nvSpPr>
            <p:spPr>
              <a:xfrm flipH="1" rot="10800000">
                <a:off x="81255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8"/>
              <p:cNvSpPr/>
              <p:nvPr/>
            </p:nvSpPr>
            <p:spPr>
              <a:xfrm flipH="1" rot="10800000">
                <a:off x="102737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8"/>
              <p:cNvSpPr/>
              <p:nvPr/>
            </p:nvSpPr>
            <p:spPr>
              <a:xfrm flipH="1" rot="10800000">
                <a:off x="124220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8"/>
              <p:cNvSpPr/>
              <p:nvPr/>
            </p:nvSpPr>
            <p:spPr>
              <a:xfrm flipH="1" rot="10800000">
                <a:off x="145702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8"/>
              <p:cNvSpPr/>
              <p:nvPr/>
            </p:nvSpPr>
            <p:spPr>
              <a:xfrm flipH="1" rot="10800000">
                <a:off x="167184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8"/>
              <p:cNvSpPr/>
              <p:nvPr/>
            </p:nvSpPr>
            <p:spPr>
              <a:xfrm flipH="1" rot="10800000">
                <a:off x="188667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8"/>
              <p:cNvSpPr/>
              <p:nvPr/>
            </p:nvSpPr>
            <p:spPr>
              <a:xfrm flipH="1" rot="10800000">
                <a:off x="210149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8"/>
              <p:cNvSpPr/>
              <p:nvPr/>
            </p:nvSpPr>
            <p:spPr>
              <a:xfrm flipH="1" rot="10800000">
                <a:off x="231631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8"/>
              <p:cNvSpPr/>
              <p:nvPr/>
            </p:nvSpPr>
            <p:spPr>
              <a:xfrm flipH="1" rot="10800000">
                <a:off x="253114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8"/>
              <p:cNvSpPr/>
              <p:nvPr/>
            </p:nvSpPr>
            <p:spPr>
              <a:xfrm flipH="1" rot="10800000">
                <a:off x="274596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8"/>
              <p:cNvSpPr/>
              <p:nvPr/>
            </p:nvSpPr>
            <p:spPr>
              <a:xfrm flipH="1" rot="10800000">
                <a:off x="296078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8"/>
              <p:cNvSpPr/>
              <p:nvPr/>
            </p:nvSpPr>
            <p:spPr>
              <a:xfrm flipH="1" rot="10800000">
                <a:off x="317561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8"/>
              <p:cNvSpPr/>
              <p:nvPr/>
            </p:nvSpPr>
            <p:spPr>
              <a:xfrm flipH="1" rot="10800000">
                <a:off x="339043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8"/>
              <p:cNvSpPr/>
              <p:nvPr/>
            </p:nvSpPr>
            <p:spPr>
              <a:xfrm flipH="1" rot="10800000">
                <a:off x="360525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8"/>
              <p:cNvSpPr/>
              <p:nvPr/>
            </p:nvSpPr>
            <p:spPr>
              <a:xfrm flipH="1" rot="10800000">
                <a:off x="382008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8"/>
              <p:cNvSpPr/>
              <p:nvPr/>
            </p:nvSpPr>
            <p:spPr>
              <a:xfrm flipH="1" rot="10800000">
                <a:off x="403490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8"/>
              <p:cNvSpPr/>
              <p:nvPr/>
            </p:nvSpPr>
            <p:spPr>
              <a:xfrm flipH="1" rot="10800000">
                <a:off x="424972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8"/>
              <p:cNvSpPr/>
              <p:nvPr/>
            </p:nvSpPr>
            <p:spPr>
              <a:xfrm flipH="1" rot="10800000">
                <a:off x="446455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8"/>
              <p:cNvSpPr/>
              <p:nvPr/>
            </p:nvSpPr>
            <p:spPr>
              <a:xfrm flipH="1" rot="10800000">
                <a:off x="467937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8"/>
              <p:cNvSpPr/>
              <p:nvPr/>
            </p:nvSpPr>
            <p:spPr>
              <a:xfrm flipH="1" rot="10800000">
                <a:off x="489419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8"/>
              <p:cNvSpPr/>
              <p:nvPr/>
            </p:nvSpPr>
            <p:spPr>
              <a:xfrm flipH="1" rot="10800000">
                <a:off x="510902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8"/>
              <p:cNvSpPr/>
              <p:nvPr/>
            </p:nvSpPr>
            <p:spPr>
              <a:xfrm flipH="1" rot="10800000">
                <a:off x="532384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8"/>
              <p:cNvSpPr/>
              <p:nvPr/>
            </p:nvSpPr>
            <p:spPr>
              <a:xfrm flipH="1" rot="10800000">
                <a:off x="553866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8"/>
              <p:cNvSpPr/>
              <p:nvPr/>
            </p:nvSpPr>
            <p:spPr>
              <a:xfrm flipH="1" rot="10800000">
                <a:off x="575349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8"/>
              <p:cNvSpPr/>
              <p:nvPr/>
            </p:nvSpPr>
            <p:spPr>
              <a:xfrm flipH="1" rot="10800000">
                <a:off x="596831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8"/>
              <p:cNvSpPr/>
              <p:nvPr/>
            </p:nvSpPr>
            <p:spPr>
              <a:xfrm flipH="1" rot="10800000">
                <a:off x="618313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8"/>
              <p:cNvSpPr/>
              <p:nvPr/>
            </p:nvSpPr>
            <p:spPr>
              <a:xfrm flipH="1" rot="10800000">
                <a:off x="639796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8"/>
              <p:cNvSpPr/>
              <p:nvPr/>
            </p:nvSpPr>
            <p:spPr>
              <a:xfrm flipH="1" rot="10800000">
                <a:off x="661278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8"/>
              <p:cNvSpPr/>
              <p:nvPr/>
            </p:nvSpPr>
            <p:spPr>
              <a:xfrm flipH="1" rot="10800000">
                <a:off x="682760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8"/>
              <p:cNvSpPr/>
              <p:nvPr/>
            </p:nvSpPr>
            <p:spPr>
              <a:xfrm flipH="1" rot="10800000">
                <a:off x="704243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8"/>
              <p:cNvSpPr/>
              <p:nvPr/>
            </p:nvSpPr>
            <p:spPr>
              <a:xfrm flipH="1" rot="10800000">
                <a:off x="725725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8"/>
              <p:cNvSpPr/>
              <p:nvPr/>
            </p:nvSpPr>
            <p:spPr>
              <a:xfrm flipH="1" rot="10800000">
                <a:off x="747207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8"/>
              <p:cNvSpPr/>
              <p:nvPr/>
            </p:nvSpPr>
            <p:spPr>
              <a:xfrm flipH="1" rot="10800000">
                <a:off x="768690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8"/>
              <p:cNvSpPr/>
              <p:nvPr/>
            </p:nvSpPr>
            <p:spPr>
              <a:xfrm flipH="1" rot="10800000">
                <a:off x="790172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8"/>
              <p:cNvSpPr/>
              <p:nvPr/>
            </p:nvSpPr>
            <p:spPr>
              <a:xfrm flipH="1" rot="10800000">
                <a:off x="8116546"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8"/>
              <p:cNvSpPr/>
              <p:nvPr/>
            </p:nvSpPr>
            <p:spPr>
              <a:xfrm flipH="1" rot="10800000">
                <a:off x="833137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8"/>
              <p:cNvSpPr/>
              <p:nvPr/>
            </p:nvSpPr>
            <p:spPr>
              <a:xfrm flipH="1" rot="10800000">
                <a:off x="854619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8"/>
              <p:cNvSpPr/>
              <p:nvPr/>
            </p:nvSpPr>
            <p:spPr>
              <a:xfrm flipH="1" rot="10800000">
                <a:off x="8761016"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8"/>
              <p:cNvSpPr/>
              <p:nvPr/>
            </p:nvSpPr>
            <p:spPr>
              <a:xfrm flipH="1" rot="10800000">
                <a:off x="897584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8"/>
              <p:cNvSpPr/>
              <p:nvPr/>
            </p:nvSpPr>
            <p:spPr>
              <a:xfrm flipH="1" rot="10800000">
                <a:off x="-46739"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8"/>
              <p:cNvSpPr/>
              <p:nvPr/>
            </p:nvSpPr>
            <p:spPr>
              <a:xfrm flipH="1" rot="10800000">
                <a:off x="16808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8"/>
              <p:cNvSpPr/>
              <p:nvPr/>
            </p:nvSpPr>
            <p:spPr>
              <a:xfrm flipH="1" rot="10800000">
                <a:off x="38290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8"/>
              <p:cNvSpPr/>
              <p:nvPr/>
            </p:nvSpPr>
            <p:spPr>
              <a:xfrm flipH="1" rot="10800000">
                <a:off x="59773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8"/>
              <p:cNvSpPr/>
              <p:nvPr/>
            </p:nvSpPr>
            <p:spPr>
              <a:xfrm flipH="1" rot="10800000">
                <a:off x="81255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8"/>
              <p:cNvSpPr/>
              <p:nvPr/>
            </p:nvSpPr>
            <p:spPr>
              <a:xfrm flipH="1" rot="10800000">
                <a:off x="102737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8"/>
              <p:cNvSpPr/>
              <p:nvPr/>
            </p:nvSpPr>
            <p:spPr>
              <a:xfrm flipH="1" rot="10800000">
                <a:off x="124220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8"/>
              <p:cNvSpPr/>
              <p:nvPr/>
            </p:nvSpPr>
            <p:spPr>
              <a:xfrm flipH="1" rot="10800000">
                <a:off x="145702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8"/>
              <p:cNvSpPr/>
              <p:nvPr/>
            </p:nvSpPr>
            <p:spPr>
              <a:xfrm flipH="1" rot="10800000">
                <a:off x="167184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8"/>
              <p:cNvSpPr/>
              <p:nvPr/>
            </p:nvSpPr>
            <p:spPr>
              <a:xfrm flipH="1" rot="10800000">
                <a:off x="188667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8"/>
              <p:cNvSpPr/>
              <p:nvPr/>
            </p:nvSpPr>
            <p:spPr>
              <a:xfrm flipH="1" rot="10800000">
                <a:off x="210149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8"/>
              <p:cNvSpPr/>
              <p:nvPr/>
            </p:nvSpPr>
            <p:spPr>
              <a:xfrm flipH="1" rot="10800000">
                <a:off x="231631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8"/>
              <p:cNvSpPr/>
              <p:nvPr/>
            </p:nvSpPr>
            <p:spPr>
              <a:xfrm flipH="1" rot="10800000">
                <a:off x="253114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8"/>
              <p:cNvSpPr/>
              <p:nvPr/>
            </p:nvSpPr>
            <p:spPr>
              <a:xfrm flipH="1" rot="10800000">
                <a:off x="274596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8"/>
              <p:cNvSpPr/>
              <p:nvPr/>
            </p:nvSpPr>
            <p:spPr>
              <a:xfrm flipH="1" rot="10800000">
                <a:off x="296078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8"/>
              <p:cNvSpPr/>
              <p:nvPr/>
            </p:nvSpPr>
            <p:spPr>
              <a:xfrm flipH="1" rot="10800000">
                <a:off x="317561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8"/>
              <p:cNvSpPr/>
              <p:nvPr/>
            </p:nvSpPr>
            <p:spPr>
              <a:xfrm flipH="1" rot="10800000">
                <a:off x="339043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8"/>
              <p:cNvSpPr/>
              <p:nvPr/>
            </p:nvSpPr>
            <p:spPr>
              <a:xfrm flipH="1" rot="10800000">
                <a:off x="360525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8"/>
              <p:cNvSpPr/>
              <p:nvPr/>
            </p:nvSpPr>
            <p:spPr>
              <a:xfrm flipH="1" rot="10800000">
                <a:off x="382008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8"/>
              <p:cNvSpPr/>
              <p:nvPr/>
            </p:nvSpPr>
            <p:spPr>
              <a:xfrm flipH="1" rot="10800000">
                <a:off x="403490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8"/>
              <p:cNvSpPr/>
              <p:nvPr/>
            </p:nvSpPr>
            <p:spPr>
              <a:xfrm flipH="1" rot="10800000">
                <a:off x="424972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8"/>
              <p:cNvSpPr/>
              <p:nvPr/>
            </p:nvSpPr>
            <p:spPr>
              <a:xfrm flipH="1" rot="10800000">
                <a:off x="446455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8"/>
              <p:cNvSpPr/>
              <p:nvPr/>
            </p:nvSpPr>
            <p:spPr>
              <a:xfrm flipH="1" rot="10800000">
                <a:off x="467937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8"/>
              <p:cNvSpPr/>
              <p:nvPr/>
            </p:nvSpPr>
            <p:spPr>
              <a:xfrm flipH="1" rot="10800000">
                <a:off x="489419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8"/>
              <p:cNvSpPr/>
              <p:nvPr/>
            </p:nvSpPr>
            <p:spPr>
              <a:xfrm flipH="1" rot="10800000">
                <a:off x="510902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8"/>
              <p:cNvSpPr/>
              <p:nvPr/>
            </p:nvSpPr>
            <p:spPr>
              <a:xfrm flipH="1" rot="10800000">
                <a:off x="532384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8"/>
              <p:cNvSpPr/>
              <p:nvPr/>
            </p:nvSpPr>
            <p:spPr>
              <a:xfrm flipH="1" rot="10800000">
                <a:off x="553866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8"/>
              <p:cNvSpPr/>
              <p:nvPr/>
            </p:nvSpPr>
            <p:spPr>
              <a:xfrm flipH="1" rot="10800000">
                <a:off x="575349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8"/>
              <p:cNvSpPr/>
              <p:nvPr/>
            </p:nvSpPr>
            <p:spPr>
              <a:xfrm flipH="1" rot="10800000">
                <a:off x="596831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8"/>
              <p:cNvSpPr/>
              <p:nvPr/>
            </p:nvSpPr>
            <p:spPr>
              <a:xfrm flipH="1" rot="10800000">
                <a:off x="618313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8"/>
              <p:cNvSpPr/>
              <p:nvPr/>
            </p:nvSpPr>
            <p:spPr>
              <a:xfrm flipH="1" rot="10800000">
                <a:off x="639796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8"/>
              <p:cNvSpPr/>
              <p:nvPr/>
            </p:nvSpPr>
            <p:spPr>
              <a:xfrm flipH="1" rot="10800000">
                <a:off x="661278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8"/>
              <p:cNvSpPr/>
              <p:nvPr/>
            </p:nvSpPr>
            <p:spPr>
              <a:xfrm flipH="1" rot="10800000">
                <a:off x="682760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8"/>
              <p:cNvSpPr/>
              <p:nvPr/>
            </p:nvSpPr>
            <p:spPr>
              <a:xfrm flipH="1" rot="10800000">
                <a:off x="704243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8"/>
              <p:cNvSpPr/>
              <p:nvPr/>
            </p:nvSpPr>
            <p:spPr>
              <a:xfrm flipH="1" rot="10800000">
                <a:off x="725725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8"/>
              <p:cNvSpPr/>
              <p:nvPr/>
            </p:nvSpPr>
            <p:spPr>
              <a:xfrm flipH="1" rot="10800000">
                <a:off x="747207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8"/>
              <p:cNvSpPr/>
              <p:nvPr/>
            </p:nvSpPr>
            <p:spPr>
              <a:xfrm flipH="1" rot="10800000">
                <a:off x="768690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8"/>
              <p:cNvSpPr/>
              <p:nvPr/>
            </p:nvSpPr>
            <p:spPr>
              <a:xfrm flipH="1" rot="10800000">
                <a:off x="790172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8"/>
              <p:cNvSpPr/>
              <p:nvPr/>
            </p:nvSpPr>
            <p:spPr>
              <a:xfrm flipH="1" rot="10800000">
                <a:off x="8116546"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8"/>
              <p:cNvSpPr/>
              <p:nvPr/>
            </p:nvSpPr>
            <p:spPr>
              <a:xfrm flipH="1" rot="10800000">
                <a:off x="833137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8"/>
              <p:cNvSpPr/>
              <p:nvPr/>
            </p:nvSpPr>
            <p:spPr>
              <a:xfrm flipH="1" rot="10800000">
                <a:off x="854619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8"/>
              <p:cNvSpPr/>
              <p:nvPr/>
            </p:nvSpPr>
            <p:spPr>
              <a:xfrm flipH="1" rot="10800000">
                <a:off x="8761016"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8"/>
              <p:cNvSpPr/>
              <p:nvPr/>
            </p:nvSpPr>
            <p:spPr>
              <a:xfrm flipH="1" rot="10800000">
                <a:off x="897584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8"/>
              <p:cNvSpPr/>
              <p:nvPr/>
            </p:nvSpPr>
            <p:spPr>
              <a:xfrm flipH="1" rot="10800000">
                <a:off x="-46739"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8"/>
              <p:cNvSpPr/>
              <p:nvPr/>
            </p:nvSpPr>
            <p:spPr>
              <a:xfrm flipH="1" rot="10800000">
                <a:off x="16808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8"/>
              <p:cNvSpPr/>
              <p:nvPr/>
            </p:nvSpPr>
            <p:spPr>
              <a:xfrm flipH="1" rot="10800000">
                <a:off x="38290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8"/>
              <p:cNvSpPr/>
              <p:nvPr/>
            </p:nvSpPr>
            <p:spPr>
              <a:xfrm flipH="1" rot="10800000">
                <a:off x="59773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8"/>
              <p:cNvSpPr/>
              <p:nvPr/>
            </p:nvSpPr>
            <p:spPr>
              <a:xfrm flipH="1" rot="10800000">
                <a:off x="81255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8"/>
              <p:cNvSpPr/>
              <p:nvPr/>
            </p:nvSpPr>
            <p:spPr>
              <a:xfrm flipH="1" rot="10800000">
                <a:off x="102737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8"/>
              <p:cNvSpPr/>
              <p:nvPr/>
            </p:nvSpPr>
            <p:spPr>
              <a:xfrm flipH="1" rot="10800000">
                <a:off x="124220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8"/>
              <p:cNvSpPr/>
              <p:nvPr/>
            </p:nvSpPr>
            <p:spPr>
              <a:xfrm flipH="1" rot="10800000">
                <a:off x="145702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8"/>
              <p:cNvSpPr/>
              <p:nvPr/>
            </p:nvSpPr>
            <p:spPr>
              <a:xfrm flipH="1" rot="10800000">
                <a:off x="167184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8"/>
              <p:cNvSpPr/>
              <p:nvPr/>
            </p:nvSpPr>
            <p:spPr>
              <a:xfrm flipH="1" rot="10800000">
                <a:off x="188667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8"/>
              <p:cNvSpPr/>
              <p:nvPr/>
            </p:nvSpPr>
            <p:spPr>
              <a:xfrm flipH="1" rot="10800000">
                <a:off x="210149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8"/>
              <p:cNvSpPr/>
              <p:nvPr/>
            </p:nvSpPr>
            <p:spPr>
              <a:xfrm flipH="1" rot="10800000">
                <a:off x="231631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8"/>
              <p:cNvSpPr/>
              <p:nvPr/>
            </p:nvSpPr>
            <p:spPr>
              <a:xfrm flipH="1" rot="10800000">
                <a:off x="253114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8"/>
              <p:cNvSpPr/>
              <p:nvPr/>
            </p:nvSpPr>
            <p:spPr>
              <a:xfrm flipH="1" rot="10800000">
                <a:off x="274596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8"/>
              <p:cNvSpPr/>
              <p:nvPr/>
            </p:nvSpPr>
            <p:spPr>
              <a:xfrm flipH="1" rot="10800000">
                <a:off x="296078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8"/>
              <p:cNvSpPr/>
              <p:nvPr/>
            </p:nvSpPr>
            <p:spPr>
              <a:xfrm flipH="1" rot="10800000">
                <a:off x="317561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8"/>
              <p:cNvSpPr/>
              <p:nvPr/>
            </p:nvSpPr>
            <p:spPr>
              <a:xfrm flipH="1" rot="10800000">
                <a:off x="339043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8"/>
              <p:cNvSpPr/>
              <p:nvPr/>
            </p:nvSpPr>
            <p:spPr>
              <a:xfrm flipH="1" rot="10800000">
                <a:off x="360525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8"/>
              <p:cNvSpPr/>
              <p:nvPr/>
            </p:nvSpPr>
            <p:spPr>
              <a:xfrm flipH="1" rot="10800000">
                <a:off x="382008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8"/>
              <p:cNvSpPr/>
              <p:nvPr/>
            </p:nvSpPr>
            <p:spPr>
              <a:xfrm flipH="1" rot="10800000">
                <a:off x="403490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8"/>
              <p:cNvSpPr/>
              <p:nvPr/>
            </p:nvSpPr>
            <p:spPr>
              <a:xfrm flipH="1" rot="10800000">
                <a:off x="424972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8"/>
              <p:cNvSpPr/>
              <p:nvPr/>
            </p:nvSpPr>
            <p:spPr>
              <a:xfrm flipH="1" rot="10800000">
                <a:off x="446455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8"/>
              <p:cNvSpPr/>
              <p:nvPr/>
            </p:nvSpPr>
            <p:spPr>
              <a:xfrm flipH="1" rot="10800000">
                <a:off x="467937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8"/>
              <p:cNvSpPr/>
              <p:nvPr/>
            </p:nvSpPr>
            <p:spPr>
              <a:xfrm flipH="1" rot="10800000">
                <a:off x="489419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8"/>
              <p:cNvSpPr/>
              <p:nvPr/>
            </p:nvSpPr>
            <p:spPr>
              <a:xfrm flipH="1" rot="10800000">
                <a:off x="510902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8"/>
              <p:cNvSpPr/>
              <p:nvPr/>
            </p:nvSpPr>
            <p:spPr>
              <a:xfrm flipH="1" rot="10800000">
                <a:off x="532384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8"/>
              <p:cNvSpPr/>
              <p:nvPr/>
            </p:nvSpPr>
            <p:spPr>
              <a:xfrm flipH="1" rot="10800000">
                <a:off x="553866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8"/>
              <p:cNvSpPr/>
              <p:nvPr/>
            </p:nvSpPr>
            <p:spPr>
              <a:xfrm flipH="1" rot="10800000">
                <a:off x="575349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8"/>
              <p:cNvSpPr/>
              <p:nvPr/>
            </p:nvSpPr>
            <p:spPr>
              <a:xfrm flipH="1" rot="10800000">
                <a:off x="596831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8"/>
              <p:cNvSpPr/>
              <p:nvPr/>
            </p:nvSpPr>
            <p:spPr>
              <a:xfrm flipH="1" rot="10800000">
                <a:off x="618313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8"/>
              <p:cNvSpPr/>
              <p:nvPr/>
            </p:nvSpPr>
            <p:spPr>
              <a:xfrm flipH="1" rot="10800000">
                <a:off x="639796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8"/>
              <p:cNvSpPr/>
              <p:nvPr/>
            </p:nvSpPr>
            <p:spPr>
              <a:xfrm flipH="1" rot="10800000">
                <a:off x="661278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8"/>
              <p:cNvSpPr/>
              <p:nvPr/>
            </p:nvSpPr>
            <p:spPr>
              <a:xfrm flipH="1" rot="10800000">
                <a:off x="682760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8"/>
              <p:cNvSpPr/>
              <p:nvPr/>
            </p:nvSpPr>
            <p:spPr>
              <a:xfrm flipH="1" rot="10800000">
                <a:off x="704243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8"/>
              <p:cNvSpPr/>
              <p:nvPr/>
            </p:nvSpPr>
            <p:spPr>
              <a:xfrm flipH="1" rot="10800000">
                <a:off x="725725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8"/>
              <p:cNvSpPr/>
              <p:nvPr/>
            </p:nvSpPr>
            <p:spPr>
              <a:xfrm flipH="1" rot="10800000">
                <a:off x="747207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8"/>
              <p:cNvSpPr/>
              <p:nvPr/>
            </p:nvSpPr>
            <p:spPr>
              <a:xfrm flipH="1" rot="10800000">
                <a:off x="768690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8"/>
              <p:cNvSpPr/>
              <p:nvPr/>
            </p:nvSpPr>
            <p:spPr>
              <a:xfrm flipH="1" rot="10800000">
                <a:off x="790172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8"/>
              <p:cNvSpPr/>
              <p:nvPr/>
            </p:nvSpPr>
            <p:spPr>
              <a:xfrm flipH="1" rot="10800000">
                <a:off x="8116546"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8"/>
              <p:cNvSpPr/>
              <p:nvPr/>
            </p:nvSpPr>
            <p:spPr>
              <a:xfrm flipH="1" rot="10800000">
                <a:off x="833137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8"/>
              <p:cNvSpPr/>
              <p:nvPr/>
            </p:nvSpPr>
            <p:spPr>
              <a:xfrm flipH="1" rot="10800000">
                <a:off x="854619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8"/>
              <p:cNvSpPr/>
              <p:nvPr/>
            </p:nvSpPr>
            <p:spPr>
              <a:xfrm flipH="1" rot="10800000">
                <a:off x="8761016"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8"/>
              <p:cNvSpPr/>
              <p:nvPr/>
            </p:nvSpPr>
            <p:spPr>
              <a:xfrm flipH="1" rot="10800000">
                <a:off x="897584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8"/>
              <p:cNvSpPr/>
              <p:nvPr/>
            </p:nvSpPr>
            <p:spPr>
              <a:xfrm flipH="1" rot="10800000">
                <a:off x="-46739"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8"/>
              <p:cNvSpPr/>
              <p:nvPr/>
            </p:nvSpPr>
            <p:spPr>
              <a:xfrm flipH="1" rot="10800000">
                <a:off x="16808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8"/>
              <p:cNvSpPr/>
              <p:nvPr/>
            </p:nvSpPr>
            <p:spPr>
              <a:xfrm flipH="1" rot="10800000">
                <a:off x="38290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8"/>
              <p:cNvSpPr/>
              <p:nvPr/>
            </p:nvSpPr>
            <p:spPr>
              <a:xfrm flipH="1" rot="10800000">
                <a:off x="59773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8"/>
              <p:cNvSpPr/>
              <p:nvPr/>
            </p:nvSpPr>
            <p:spPr>
              <a:xfrm flipH="1" rot="10800000">
                <a:off x="81255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8"/>
              <p:cNvSpPr/>
              <p:nvPr/>
            </p:nvSpPr>
            <p:spPr>
              <a:xfrm flipH="1" rot="10800000">
                <a:off x="102737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8"/>
              <p:cNvSpPr/>
              <p:nvPr/>
            </p:nvSpPr>
            <p:spPr>
              <a:xfrm flipH="1" rot="10800000">
                <a:off x="124220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8"/>
              <p:cNvSpPr/>
              <p:nvPr/>
            </p:nvSpPr>
            <p:spPr>
              <a:xfrm flipH="1" rot="10800000">
                <a:off x="145702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8"/>
              <p:cNvSpPr/>
              <p:nvPr/>
            </p:nvSpPr>
            <p:spPr>
              <a:xfrm flipH="1" rot="10800000">
                <a:off x="167184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8"/>
              <p:cNvSpPr/>
              <p:nvPr/>
            </p:nvSpPr>
            <p:spPr>
              <a:xfrm flipH="1" rot="10800000">
                <a:off x="188667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8"/>
              <p:cNvSpPr/>
              <p:nvPr/>
            </p:nvSpPr>
            <p:spPr>
              <a:xfrm flipH="1" rot="10800000">
                <a:off x="210149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8"/>
              <p:cNvSpPr/>
              <p:nvPr/>
            </p:nvSpPr>
            <p:spPr>
              <a:xfrm flipH="1" rot="10800000">
                <a:off x="231631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8"/>
              <p:cNvSpPr/>
              <p:nvPr/>
            </p:nvSpPr>
            <p:spPr>
              <a:xfrm flipH="1" rot="10800000">
                <a:off x="253114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8"/>
              <p:cNvSpPr/>
              <p:nvPr/>
            </p:nvSpPr>
            <p:spPr>
              <a:xfrm flipH="1" rot="10800000">
                <a:off x="274596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8"/>
              <p:cNvSpPr/>
              <p:nvPr/>
            </p:nvSpPr>
            <p:spPr>
              <a:xfrm flipH="1" rot="10800000">
                <a:off x="296078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8"/>
              <p:cNvSpPr/>
              <p:nvPr/>
            </p:nvSpPr>
            <p:spPr>
              <a:xfrm flipH="1" rot="10800000">
                <a:off x="317561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8"/>
              <p:cNvSpPr/>
              <p:nvPr/>
            </p:nvSpPr>
            <p:spPr>
              <a:xfrm flipH="1" rot="10800000">
                <a:off x="339043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8"/>
              <p:cNvSpPr/>
              <p:nvPr/>
            </p:nvSpPr>
            <p:spPr>
              <a:xfrm flipH="1" rot="10800000">
                <a:off x="360525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8"/>
              <p:cNvSpPr/>
              <p:nvPr/>
            </p:nvSpPr>
            <p:spPr>
              <a:xfrm flipH="1" rot="10800000">
                <a:off x="382008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8"/>
              <p:cNvSpPr/>
              <p:nvPr/>
            </p:nvSpPr>
            <p:spPr>
              <a:xfrm flipH="1" rot="10800000">
                <a:off x="403490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8"/>
              <p:cNvSpPr/>
              <p:nvPr/>
            </p:nvSpPr>
            <p:spPr>
              <a:xfrm flipH="1" rot="10800000">
                <a:off x="424972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8"/>
              <p:cNvSpPr/>
              <p:nvPr/>
            </p:nvSpPr>
            <p:spPr>
              <a:xfrm flipH="1" rot="10800000">
                <a:off x="446455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8"/>
              <p:cNvSpPr/>
              <p:nvPr/>
            </p:nvSpPr>
            <p:spPr>
              <a:xfrm flipH="1" rot="10800000">
                <a:off x="467937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8"/>
              <p:cNvSpPr/>
              <p:nvPr/>
            </p:nvSpPr>
            <p:spPr>
              <a:xfrm flipH="1" rot="10800000">
                <a:off x="489419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8"/>
              <p:cNvSpPr/>
              <p:nvPr/>
            </p:nvSpPr>
            <p:spPr>
              <a:xfrm flipH="1" rot="10800000">
                <a:off x="510902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8"/>
              <p:cNvSpPr/>
              <p:nvPr/>
            </p:nvSpPr>
            <p:spPr>
              <a:xfrm flipH="1" rot="10800000">
                <a:off x="532384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8"/>
              <p:cNvSpPr/>
              <p:nvPr/>
            </p:nvSpPr>
            <p:spPr>
              <a:xfrm flipH="1" rot="10800000">
                <a:off x="553866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8"/>
              <p:cNvSpPr/>
              <p:nvPr/>
            </p:nvSpPr>
            <p:spPr>
              <a:xfrm flipH="1" rot="10800000">
                <a:off x="575349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8"/>
              <p:cNvSpPr/>
              <p:nvPr/>
            </p:nvSpPr>
            <p:spPr>
              <a:xfrm flipH="1" rot="10800000">
                <a:off x="596831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8"/>
              <p:cNvSpPr/>
              <p:nvPr/>
            </p:nvSpPr>
            <p:spPr>
              <a:xfrm flipH="1" rot="10800000">
                <a:off x="618313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8"/>
              <p:cNvSpPr/>
              <p:nvPr/>
            </p:nvSpPr>
            <p:spPr>
              <a:xfrm flipH="1" rot="10800000">
                <a:off x="639796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8"/>
              <p:cNvSpPr/>
              <p:nvPr/>
            </p:nvSpPr>
            <p:spPr>
              <a:xfrm flipH="1" rot="10800000">
                <a:off x="661278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8"/>
              <p:cNvSpPr/>
              <p:nvPr/>
            </p:nvSpPr>
            <p:spPr>
              <a:xfrm flipH="1" rot="10800000">
                <a:off x="682760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8"/>
              <p:cNvSpPr/>
              <p:nvPr/>
            </p:nvSpPr>
            <p:spPr>
              <a:xfrm flipH="1" rot="10800000">
                <a:off x="704243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8"/>
              <p:cNvSpPr/>
              <p:nvPr/>
            </p:nvSpPr>
            <p:spPr>
              <a:xfrm flipH="1" rot="10800000">
                <a:off x="725725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8"/>
              <p:cNvSpPr/>
              <p:nvPr/>
            </p:nvSpPr>
            <p:spPr>
              <a:xfrm flipH="1" rot="10800000">
                <a:off x="747207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8"/>
              <p:cNvSpPr/>
              <p:nvPr/>
            </p:nvSpPr>
            <p:spPr>
              <a:xfrm flipH="1" rot="10800000">
                <a:off x="768690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8"/>
              <p:cNvSpPr/>
              <p:nvPr/>
            </p:nvSpPr>
            <p:spPr>
              <a:xfrm flipH="1" rot="10800000">
                <a:off x="790172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8"/>
              <p:cNvSpPr/>
              <p:nvPr/>
            </p:nvSpPr>
            <p:spPr>
              <a:xfrm flipH="1" rot="10800000">
                <a:off x="8116546"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8"/>
              <p:cNvSpPr/>
              <p:nvPr/>
            </p:nvSpPr>
            <p:spPr>
              <a:xfrm flipH="1" rot="10800000">
                <a:off x="833137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8"/>
              <p:cNvSpPr/>
              <p:nvPr/>
            </p:nvSpPr>
            <p:spPr>
              <a:xfrm flipH="1" rot="10800000">
                <a:off x="854619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8"/>
              <p:cNvSpPr/>
              <p:nvPr/>
            </p:nvSpPr>
            <p:spPr>
              <a:xfrm flipH="1" rot="10800000">
                <a:off x="8761016"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8"/>
              <p:cNvSpPr/>
              <p:nvPr/>
            </p:nvSpPr>
            <p:spPr>
              <a:xfrm flipH="1" rot="10800000">
                <a:off x="897584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8"/>
              <p:cNvSpPr/>
              <p:nvPr/>
            </p:nvSpPr>
            <p:spPr>
              <a:xfrm flipH="1" rot="10800000">
                <a:off x="-46739"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8"/>
              <p:cNvSpPr/>
              <p:nvPr/>
            </p:nvSpPr>
            <p:spPr>
              <a:xfrm flipH="1" rot="10800000">
                <a:off x="16808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8"/>
              <p:cNvSpPr/>
              <p:nvPr/>
            </p:nvSpPr>
            <p:spPr>
              <a:xfrm flipH="1" rot="10800000">
                <a:off x="38290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8"/>
              <p:cNvSpPr/>
              <p:nvPr/>
            </p:nvSpPr>
            <p:spPr>
              <a:xfrm flipH="1" rot="10800000">
                <a:off x="59773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8"/>
              <p:cNvSpPr/>
              <p:nvPr/>
            </p:nvSpPr>
            <p:spPr>
              <a:xfrm flipH="1" rot="10800000">
                <a:off x="81255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8"/>
              <p:cNvSpPr/>
              <p:nvPr/>
            </p:nvSpPr>
            <p:spPr>
              <a:xfrm flipH="1" rot="10800000">
                <a:off x="102737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8"/>
              <p:cNvSpPr/>
              <p:nvPr/>
            </p:nvSpPr>
            <p:spPr>
              <a:xfrm flipH="1" rot="10800000">
                <a:off x="124220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8"/>
              <p:cNvSpPr/>
              <p:nvPr/>
            </p:nvSpPr>
            <p:spPr>
              <a:xfrm flipH="1" rot="10800000">
                <a:off x="145702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8"/>
              <p:cNvSpPr/>
              <p:nvPr/>
            </p:nvSpPr>
            <p:spPr>
              <a:xfrm flipH="1" rot="10800000">
                <a:off x="167184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8"/>
              <p:cNvSpPr/>
              <p:nvPr/>
            </p:nvSpPr>
            <p:spPr>
              <a:xfrm flipH="1" rot="10800000">
                <a:off x="188667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8"/>
              <p:cNvSpPr/>
              <p:nvPr/>
            </p:nvSpPr>
            <p:spPr>
              <a:xfrm flipH="1" rot="10800000">
                <a:off x="210149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8"/>
              <p:cNvSpPr/>
              <p:nvPr/>
            </p:nvSpPr>
            <p:spPr>
              <a:xfrm flipH="1" rot="10800000">
                <a:off x="231631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8"/>
              <p:cNvSpPr/>
              <p:nvPr/>
            </p:nvSpPr>
            <p:spPr>
              <a:xfrm flipH="1" rot="10800000">
                <a:off x="253114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8"/>
              <p:cNvSpPr/>
              <p:nvPr/>
            </p:nvSpPr>
            <p:spPr>
              <a:xfrm flipH="1" rot="10800000">
                <a:off x="274596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8"/>
              <p:cNvSpPr/>
              <p:nvPr/>
            </p:nvSpPr>
            <p:spPr>
              <a:xfrm flipH="1" rot="10800000">
                <a:off x="296078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8"/>
              <p:cNvSpPr/>
              <p:nvPr/>
            </p:nvSpPr>
            <p:spPr>
              <a:xfrm flipH="1" rot="10800000">
                <a:off x="317561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8"/>
              <p:cNvSpPr/>
              <p:nvPr/>
            </p:nvSpPr>
            <p:spPr>
              <a:xfrm flipH="1" rot="10800000">
                <a:off x="339043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8"/>
              <p:cNvSpPr/>
              <p:nvPr/>
            </p:nvSpPr>
            <p:spPr>
              <a:xfrm flipH="1" rot="10800000">
                <a:off x="360525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8"/>
              <p:cNvSpPr/>
              <p:nvPr/>
            </p:nvSpPr>
            <p:spPr>
              <a:xfrm flipH="1" rot="10800000">
                <a:off x="382008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8"/>
              <p:cNvSpPr/>
              <p:nvPr/>
            </p:nvSpPr>
            <p:spPr>
              <a:xfrm flipH="1" rot="10800000">
                <a:off x="403490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8"/>
              <p:cNvSpPr/>
              <p:nvPr/>
            </p:nvSpPr>
            <p:spPr>
              <a:xfrm flipH="1" rot="10800000">
                <a:off x="424972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8"/>
              <p:cNvSpPr/>
              <p:nvPr/>
            </p:nvSpPr>
            <p:spPr>
              <a:xfrm flipH="1" rot="10800000">
                <a:off x="446455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8"/>
              <p:cNvSpPr/>
              <p:nvPr/>
            </p:nvSpPr>
            <p:spPr>
              <a:xfrm flipH="1" rot="10800000">
                <a:off x="467937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8"/>
              <p:cNvSpPr/>
              <p:nvPr/>
            </p:nvSpPr>
            <p:spPr>
              <a:xfrm flipH="1" rot="10800000">
                <a:off x="489419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8"/>
              <p:cNvSpPr/>
              <p:nvPr/>
            </p:nvSpPr>
            <p:spPr>
              <a:xfrm flipH="1" rot="10800000">
                <a:off x="510902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8"/>
              <p:cNvSpPr/>
              <p:nvPr/>
            </p:nvSpPr>
            <p:spPr>
              <a:xfrm flipH="1" rot="10800000">
                <a:off x="532384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8"/>
              <p:cNvSpPr/>
              <p:nvPr/>
            </p:nvSpPr>
            <p:spPr>
              <a:xfrm flipH="1" rot="10800000">
                <a:off x="553866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8"/>
              <p:cNvSpPr/>
              <p:nvPr/>
            </p:nvSpPr>
            <p:spPr>
              <a:xfrm flipH="1" rot="10800000">
                <a:off x="575349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8"/>
              <p:cNvSpPr/>
              <p:nvPr/>
            </p:nvSpPr>
            <p:spPr>
              <a:xfrm flipH="1" rot="10800000">
                <a:off x="596831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8"/>
              <p:cNvSpPr/>
              <p:nvPr/>
            </p:nvSpPr>
            <p:spPr>
              <a:xfrm flipH="1" rot="10800000">
                <a:off x="618313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8"/>
              <p:cNvSpPr/>
              <p:nvPr/>
            </p:nvSpPr>
            <p:spPr>
              <a:xfrm flipH="1" rot="10800000">
                <a:off x="639796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8"/>
              <p:cNvSpPr/>
              <p:nvPr/>
            </p:nvSpPr>
            <p:spPr>
              <a:xfrm flipH="1" rot="10800000">
                <a:off x="661278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8"/>
              <p:cNvSpPr/>
              <p:nvPr/>
            </p:nvSpPr>
            <p:spPr>
              <a:xfrm flipH="1" rot="10800000">
                <a:off x="682760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8"/>
              <p:cNvSpPr/>
              <p:nvPr/>
            </p:nvSpPr>
            <p:spPr>
              <a:xfrm flipH="1" rot="10800000">
                <a:off x="704243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8"/>
              <p:cNvSpPr/>
              <p:nvPr/>
            </p:nvSpPr>
            <p:spPr>
              <a:xfrm flipH="1" rot="10800000">
                <a:off x="725725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8"/>
              <p:cNvSpPr/>
              <p:nvPr/>
            </p:nvSpPr>
            <p:spPr>
              <a:xfrm flipH="1" rot="10800000">
                <a:off x="747207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8"/>
              <p:cNvSpPr/>
              <p:nvPr/>
            </p:nvSpPr>
            <p:spPr>
              <a:xfrm flipH="1" rot="10800000">
                <a:off x="768690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8"/>
              <p:cNvSpPr/>
              <p:nvPr/>
            </p:nvSpPr>
            <p:spPr>
              <a:xfrm flipH="1" rot="10800000">
                <a:off x="790172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8"/>
              <p:cNvSpPr/>
              <p:nvPr/>
            </p:nvSpPr>
            <p:spPr>
              <a:xfrm flipH="1" rot="10800000">
                <a:off x="8116546"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8"/>
              <p:cNvSpPr/>
              <p:nvPr/>
            </p:nvSpPr>
            <p:spPr>
              <a:xfrm flipH="1" rot="10800000">
                <a:off x="833137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8"/>
              <p:cNvSpPr/>
              <p:nvPr/>
            </p:nvSpPr>
            <p:spPr>
              <a:xfrm flipH="1" rot="10800000">
                <a:off x="854619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8"/>
              <p:cNvSpPr/>
              <p:nvPr/>
            </p:nvSpPr>
            <p:spPr>
              <a:xfrm flipH="1" rot="10800000">
                <a:off x="8761016"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8"/>
              <p:cNvSpPr/>
              <p:nvPr/>
            </p:nvSpPr>
            <p:spPr>
              <a:xfrm flipH="1" rot="10800000">
                <a:off x="897584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8"/>
              <p:cNvSpPr/>
              <p:nvPr/>
            </p:nvSpPr>
            <p:spPr>
              <a:xfrm flipH="1" rot="10800000">
                <a:off x="-46739"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8"/>
              <p:cNvSpPr/>
              <p:nvPr/>
            </p:nvSpPr>
            <p:spPr>
              <a:xfrm flipH="1" rot="10800000">
                <a:off x="16808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8"/>
              <p:cNvSpPr/>
              <p:nvPr/>
            </p:nvSpPr>
            <p:spPr>
              <a:xfrm flipH="1" rot="10800000">
                <a:off x="38290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8"/>
              <p:cNvSpPr/>
              <p:nvPr/>
            </p:nvSpPr>
            <p:spPr>
              <a:xfrm flipH="1" rot="10800000">
                <a:off x="59773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8"/>
              <p:cNvSpPr/>
              <p:nvPr/>
            </p:nvSpPr>
            <p:spPr>
              <a:xfrm flipH="1" rot="10800000">
                <a:off x="81255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8"/>
              <p:cNvSpPr/>
              <p:nvPr/>
            </p:nvSpPr>
            <p:spPr>
              <a:xfrm flipH="1" rot="10800000">
                <a:off x="102737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8"/>
              <p:cNvSpPr/>
              <p:nvPr/>
            </p:nvSpPr>
            <p:spPr>
              <a:xfrm flipH="1" rot="10800000">
                <a:off x="124220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8"/>
              <p:cNvSpPr/>
              <p:nvPr/>
            </p:nvSpPr>
            <p:spPr>
              <a:xfrm flipH="1" rot="10800000">
                <a:off x="145702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8"/>
              <p:cNvSpPr/>
              <p:nvPr/>
            </p:nvSpPr>
            <p:spPr>
              <a:xfrm flipH="1" rot="10800000">
                <a:off x="167184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8"/>
              <p:cNvSpPr/>
              <p:nvPr/>
            </p:nvSpPr>
            <p:spPr>
              <a:xfrm flipH="1" rot="10800000">
                <a:off x="188667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8"/>
              <p:cNvSpPr/>
              <p:nvPr/>
            </p:nvSpPr>
            <p:spPr>
              <a:xfrm flipH="1" rot="10800000">
                <a:off x="210149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8"/>
              <p:cNvSpPr/>
              <p:nvPr/>
            </p:nvSpPr>
            <p:spPr>
              <a:xfrm flipH="1" rot="10800000">
                <a:off x="231631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8"/>
              <p:cNvSpPr/>
              <p:nvPr/>
            </p:nvSpPr>
            <p:spPr>
              <a:xfrm flipH="1" rot="10800000">
                <a:off x="253114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8"/>
              <p:cNvSpPr/>
              <p:nvPr/>
            </p:nvSpPr>
            <p:spPr>
              <a:xfrm flipH="1" rot="10800000">
                <a:off x="274596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8"/>
              <p:cNvSpPr/>
              <p:nvPr/>
            </p:nvSpPr>
            <p:spPr>
              <a:xfrm flipH="1" rot="10800000">
                <a:off x="296078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8"/>
              <p:cNvSpPr/>
              <p:nvPr/>
            </p:nvSpPr>
            <p:spPr>
              <a:xfrm flipH="1" rot="10800000">
                <a:off x="317561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8"/>
              <p:cNvSpPr/>
              <p:nvPr/>
            </p:nvSpPr>
            <p:spPr>
              <a:xfrm flipH="1" rot="10800000">
                <a:off x="339043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8"/>
              <p:cNvSpPr/>
              <p:nvPr/>
            </p:nvSpPr>
            <p:spPr>
              <a:xfrm flipH="1" rot="10800000">
                <a:off x="360525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8"/>
              <p:cNvSpPr/>
              <p:nvPr/>
            </p:nvSpPr>
            <p:spPr>
              <a:xfrm flipH="1" rot="10800000">
                <a:off x="382008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8"/>
              <p:cNvSpPr/>
              <p:nvPr/>
            </p:nvSpPr>
            <p:spPr>
              <a:xfrm flipH="1" rot="10800000">
                <a:off x="403490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8"/>
              <p:cNvSpPr/>
              <p:nvPr/>
            </p:nvSpPr>
            <p:spPr>
              <a:xfrm flipH="1" rot="10800000">
                <a:off x="424972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8"/>
              <p:cNvSpPr/>
              <p:nvPr/>
            </p:nvSpPr>
            <p:spPr>
              <a:xfrm flipH="1" rot="10800000">
                <a:off x="446455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8"/>
              <p:cNvSpPr/>
              <p:nvPr/>
            </p:nvSpPr>
            <p:spPr>
              <a:xfrm flipH="1" rot="10800000">
                <a:off x="467937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8"/>
              <p:cNvSpPr/>
              <p:nvPr/>
            </p:nvSpPr>
            <p:spPr>
              <a:xfrm flipH="1" rot="10800000">
                <a:off x="489419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8"/>
              <p:cNvSpPr/>
              <p:nvPr/>
            </p:nvSpPr>
            <p:spPr>
              <a:xfrm flipH="1" rot="10800000">
                <a:off x="510902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8"/>
              <p:cNvSpPr/>
              <p:nvPr/>
            </p:nvSpPr>
            <p:spPr>
              <a:xfrm flipH="1" rot="10800000">
                <a:off x="532384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8"/>
              <p:cNvSpPr/>
              <p:nvPr/>
            </p:nvSpPr>
            <p:spPr>
              <a:xfrm flipH="1" rot="10800000">
                <a:off x="553866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8"/>
              <p:cNvSpPr/>
              <p:nvPr/>
            </p:nvSpPr>
            <p:spPr>
              <a:xfrm flipH="1" rot="10800000">
                <a:off x="575349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8"/>
              <p:cNvSpPr/>
              <p:nvPr/>
            </p:nvSpPr>
            <p:spPr>
              <a:xfrm flipH="1" rot="10800000">
                <a:off x="596831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8"/>
              <p:cNvSpPr/>
              <p:nvPr/>
            </p:nvSpPr>
            <p:spPr>
              <a:xfrm flipH="1" rot="10800000">
                <a:off x="618313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8"/>
              <p:cNvSpPr/>
              <p:nvPr/>
            </p:nvSpPr>
            <p:spPr>
              <a:xfrm flipH="1" rot="10800000">
                <a:off x="639796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8"/>
              <p:cNvSpPr/>
              <p:nvPr/>
            </p:nvSpPr>
            <p:spPr>
              <a:xfrm flipH="1" rot="10800000">
                <a:off x="661278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8"/>
              <p:cNvSpPr/>
              <p:nvPr/>
            </p:nvSpPr>
            <p:spPr>
              <a:xfrm flipH="1" rot="10800000">
                <a:off x="682760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8"/>
              <p:cNvSpPr/>
              <p:nvPr/>
            </p:nvSpPr>
            <p:spPr>
              <a:xfrm flipH="1" rot="10800000">
                <a:off x="704243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8"/>
              <p:cNvSpPr/>
              <p:nvPr/>
            </p:nvSpPr>
            <p:spPr>
              <a:xfrm flipH="1" rot="10800000">
                <a:off x="725725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8"/>
              <p:cNvSpPr/>
              <p:nvPr/>
            </p:nvSpPr>
            <p:spPr>
              <a:xfrm flipH="1" rot="10800000">
                <a:off x="747207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8"/>
              <p:cNvSpPr/>
              <p:nvPr/>
            </p:nvSpPr>
            <p:spPr>
              <a:xfrm flipH="1" rot="10800000">
                <a:off x="768690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8"/>
              <p:cNvSpPr/>
              <p:nvPr/>
            </p:nvSpPr>
            <p:spPr>
              <a:xfrm flipH="1" rot="10800000">
                <a:off x="790172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8"/>
              <p:cNvSpPr/>
              <p:nvPr/>
            </p:nvSpPr>
            <p:spPr>
              <a:xfrm flipH="1" rot="10800000">
                <a:off x="8116546"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8"/>
              <p:cNvSpPr/>
              <p:nvPr/>
            </p:nvSpPr>
            <p:spPr>
              <a:xfrm flipH="1" rot="10800000">
                <a:off x="833137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8"/>
              <p:cNvSpPr/>
              <p:nvPr/>
            </p:nvSpPr>
            <p:spPr>
              <a:xfrm flipH="1" rot="10800000">
                <a:off x="854619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8"/>
              <p:cNvSpPr/>
              <p:nvPr/>
            </p:nvSpPr>
            <p:spPr>
              <a:xfrm flipH="1" rot="10800000">
                <a:off x="8761016"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8"/>
              <p:cNvSpPr/>
              <p:nvPr/>
            </p:nvSpPr>
            <p:spPr>
              <a:xfrm flipH="1" rot="10800000">
                <a:off x="897584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17" name="Google Shape;7617;p8"/>
            <p:cNvSpPr/>
            <p:nvPr/>
          </p:nvSpPr>
          <p:spPr>
            <a:xfrm>
              <a:off x="50" y="-6025"/>
              <a:ext cx="9144000" cy="207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8"/>
            <p:cNvSpPr/>
            <p:nvPr/>
          </p:nvSpPr>
          <p:spPr>
            <a:xfrm>
              <a:off x="50" y="4941625"/>
              <a:ext cx="9144000" cy="207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8"/>
            <p:cNvSpPr/>
            <p:nvPr/>
          </p:nvSpPr>
          <p:spPr>
            <a:xfrm>
              <a:off x="8934575" y="-6025"/>
              <a:ext cx="209400" cy="5155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8"/>
            <p:cNvSpPr/>
            <p:nvPr/>
          </p:nvSpPr>
          <p:spPr>
            <a:xfrm>
              <a:off x="150" y="-6025"/>
              <a:ext cx="209400" cy="5155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21" name="Google Shape;7621;p8"/>
          <p:cNvSpPr txBox="1"/>
          <p:nvPr>
            <p:ph type="title"/>
          </p:nvPr>
        </p:nvSpPr>
        <p:spPr>
          <a:xfrm>
            <a:off x="3182250" y="1407400"/>
            <a:ext cx="5246700" cy="23286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7622" name="Google Shape;7622;p8"/>
          <p:cNvSpPr/>
          <p:nvPr/>
        </p:nvSpPr>
        <p:spPr>
          <a:xfrm flipH="1" rot="10800000">
            <a:off x="8384297" y="4014038"/>
            <a:ext cx="434920" cy="427963"/>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7623" name="Google Shape;7623;p8"/>
          <p:cNvSpPr/>
          <p:nvPr/>
        </p:nvSpPr>
        <p:spPr>
          <a:xfrm flipH="1" rot="10800000">
            <a:off x="8234786" y="4502752"/>
            <a:ext cx="299044" cy="294279"/>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7624" name="Google Shape;7624;p8"/>
          <p:cNvSpPr/>
          <p:nvPr/>
        </p:nvSpPr>
        <p:spPr>
          <a:xfrm flipH="1" rot="10800000">
            <a:off x="582811" y="346390"/>
            <a:ext cx="299044" cy="294279"/>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7625" name="Google Shape;7625;p8"/>
          <p:cNvSpPr/>
          <p:nvPr/>
        </p:nvSpPr>
        <p:spPr>
          <a:xfrm flipH="1" rot="10800000">
            <a:off x="520407" y="4419825"/>
            <a:ext cx="383471" cy="377285"/>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7626" name="Google Shape;7626;p8"/>
          <p:cNvSpPr/>
          <p:nvPr/>
        </p:nvSpPr>
        <p:spPr>
          <a:xfrm flipH="1" rot="10800000">
            <a:off x="324783" y="640673"/>
            <a:ext cx="195613" cy="192458"/>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627" name="Shape 7627"/>
        <p:cNvGrpSpPr/>
        <p:nvPr/>
      </p:nvGrpSpPr>
      <p:grpSpPr>
        <a:xfrm>
          <a:off x="0" y="0"/>
          <a:ext cx="0" cy="0"/>
          <a:chOff x="0" y="0"/>
          <a:chExt cx="0" cy="0"/>
        </a:xfrm>
      </p:grpSpPr>
      <p:grpSp>
        <p:nvGrpSpPr>
          <p:cNvPr id="7628" name="Google Shape;7628;p9"/>
          <p:cNvGrpSpPr/>
          <p:nvPr/>
        </p:nvGrpSpPr>
        <p:grpSpPr>
          <a:xfrm>
            <a:off x="50" y="-6025"/>
            <a:ext cx="9144181" cy="5155550"/>
            <a:chOff x="50" y="-6025"/>
            <a:chExt cx="9144181" cy="5155550"/>
          </a:xfrm>
        </p:grpSpPr>
        <p:grpSp>
          <p:nvGrpSpPr>
            <p:cNvPr id="7629" name="Google Shape;7629;p9"/>
            <p:cNvGrpSpPr/>
            <p:nvPr/>
          </p:nvGrpSpPr>
          <p:grpSpPr>
            <a:xfrm>
              <a:off x="150" y="126"/>
              <a:ext cx="9144081" cy="5143543"/>
              <a:chOff x="-46739" y="-18"/>
              <a:chExt cx="9237379" cy="5143543"/>
            </a:xfrm>
          </p:grpSpPr>
          <p:sp>
            <p:nvSpPr>
              <p:cNvPr id="7630" name="Google Shape;7630;p9"/>
              <p:cNvSpPr/>
              <p:nvPr/>
            </p:nvSpPr>
            <p:spPr>
              <a:xfrm flipH="1" rot="10800000">
                <a:off x="-46739"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9"/>
              <p:cNvSpPr/>
              <p:nvPr/>
            </p:nvSpPr>
            <p:spPr>
              <a:xfrm flipH="1" rot="10800000">
                <a:off x="16808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9"/>
              <p:cNvSpPr/>
              <p:nvPr/>
            </p:nvSpPr>
            <p:spPr>
              <a:xfrm flipH="1" rot="10800000">
                <a:off x="38290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9"/>
              <p:cNvSpPr/>
              <p:nvPr/>
            </p:nvSpPr>
            <p:spPr>
              <a:xfrm flipH="1" rot="10800000">
                <a:off x="59773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9"/>
              <p:cNvSpPr/>
              <p:nvPr/>
            </p:nvSpPr>
            <p:spPr>
              <a:xfrm flipH="1" rot="10800000">
                <a:off x="81255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9"/>
              <p:cNvSpPr/>
              <p:nvPr/>
            </p:nvSpPr>
            <p:spPr>
              <a:xfrm flipH="1" rot="10800000">
                <a:off x="102737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9"/>
              <p:cNvSpPr/>
              <p:nvPr/>
            </p:nvSpPr>
            <p:spPr>
              <a:xfrm flipH="1" rot="10800000">
                <a:off x="124220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9"/>
              <p:cNvSpPr/>
              <p:nvPr/>
            </p:nvSpPr>
            <p:spPr>
              <a:xfrm flipH="1" rot="10800000">
                <a:off x="145702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9"/>
              <p:cNvSpPr/>
              <p:nvPr/>
            </p:nvSpPr>
            <p:spPr>
              <a:xfrm flipH="1" rot="10800000">
                <a:off x="167184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9"/>
              <p:cNvSpPr/>
              <p:nvPr/>
            </p:nvSpPr>
            <p:spPr>
              <a:xfrm flipH="1" rot="10800000">
                <a:off x="1886671"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9"/>
              <p:cNvSpPr/>
              <p:nvPr/>
            </p:nvSpPr>
            <p:spPr>
              <a:xfrm flipH="1" rot="10800000">
                <a:off x="210149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9"/>
              <p:cNvSpPr/>
              <p:nvPr/>
            </p:nvSpPr>
            <p:spPr>
              <a:xfrm flipH="1" rot="10800000">
                <a:off x="231631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9"/>
              <p:cNvSpPr/>
              <p:nvPr/>
            </p:nvSpPr>
            <p:spPr>
              <a:xfrm flipH="1" rot="10800000">
                <a:off x="253114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9"/>
              <p:cNvSpPr/>
              <p:nvPr/>
            </p:nvSpPr>
            <p:spPr>
              <a:xfrm flipH="1" rot="10800000">
                <a:off x="274596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9"/>
              <p:cNvSpPr/>
              <p:nvPr/>
            </p:nvSpPr>
            <p:spPr>
              <a:xfrm flipH="1" rot="10800000">
                <a:off x="296078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9"/>
              <p:cNvSpPr/>
              <p:nvPr/>
            </p:nvSpPr>
            <p:spPr>
              <a:xfrm flipH="1" rot="10800000">
                <a:off x="317561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9"/>
              <p:cNvSpPr/>
              <p:nvPr/>
            </p:nvSpPr>
            <p:spPr>
              <a:xfrm flipH="1" rot="10800000">
                <a:off x="339043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9"/>
              <p:cNvSpPr/>
              <p:nvPr/>
            </p:nvSpPr>
            <p:spPr>
              <a:xfrm flipH="1" rot="10800000">
                <a:off x="360525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9"/>
              <p:cNvSpPr/>
              <p:nvPr/>
            </p:nvSpPr>
            <p:spPr>
              <a:xfrm flipH="1" rot="10800000">
                <a:off x="382008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9"/>
              <p:cNvSpPr/>
              <p:nvPr/>
            </p:nvSpPr>
            <p:spPr>
              <a:xfrm flipH="1" rot="10800000">
                <a:off x="403490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9"/>
              <p:cNvSpPr/>
              <p:nvPr/>
            </p:nvSpPr>
            <p:spPr>
              <a:xfrm flipH="1" rot="10800000">
                <a:off x="424972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9"/>
              <p:cNvSpPr/>
              <p:nvPr/>
            </p:nvSpPr>
            <p:spPr>
              <a:xfrm flipH="1" rot="10800000">
                <a:off x="446455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9"/>
              <p:cNvSpPr/>
              <p:nvPr/>
            </p:nvSpPr>
            <p:spPr>
              <a:xfrm flipH="1" rot="10800000">
                <a:off x="4679374"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9"/>
              <p:cNvSpPr/>
              <p:nvPr/>
            </p:nvSpPr>
            <p:spPr>
              <a:xfrm flipH="1" rot="10800000">
                <a:off x="489419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9"/>
              <p:cNvSpPr/>
              <p:nvPr/>
            </p:nvSpPr>
            <p:spPr>
              <a:xfrm flipH="1" rot="10800000">
                <a:off x="510902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9"/>
              <p:cNvSpPr/>
              <p:nvPr/>
            </p:nvSpPr>
            <p:spPr>
              <a:xfrm flipH="1" rot="10800000">
                <a:off x="532384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9"/>
              <p:cNvSpPr/>
              <p:nvPr/>
            </p:nvSpPr>
            <p:spPr>
              <a:xfrm flipH="1" rot="10800000">
                <a:off x="553866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9"/>
              <p:cNvSpPr/>
              <p:nvPr/>
            </p:nvSpPr>
            <p:spPr>
              <a:xfrm flipH="1" rot="10800000">
                <a:off x="575349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9"/>
              <p:cNvSpPr/>
              <p:nvPr/>
            </p:nvSpPr>
            <p:spPr>
              <a:xfrm flipH="1" rot="10800000">
                <a:off x="596831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9"/>
              <p:cNvSpPr/>
              <p:nvPr/>
            </p:nvSpPr>
            <p:spPr>
              <a:xfrm flipH="1" rot="10800000">
                <a:off x="618313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9"/>
              <p:cNvSpPr/>
              <p:nvPr/>
            </p:nvSpPr>
            <p:spPr>
              <a:xfrm flipH="1" rot="10800000">
                <a:off x="639796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9"/>
              <p:cNvSpPr/>
              <p:nvPr/>
            </p:nvSpPr>
            <p:spPr>
              <a:xfrm flipH="1" rot="10800000">
                <a:off x="661278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9"/>
              <p:cNvSpPr/>
              <p:nvPr/>
            </p:nvSpPr>
            <p:spPr>
              <a:xfrm flipH="1" rot="10800000">
                <a:off x="682760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9"/>
              <p:cNvSpPr/>
              <p:nvPr/>
            </p:nvSpPr>
            <p:spPr>
              <a:xfrm flipH="1" rot="10800000">
                <a:off x="704243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9"/>
              <p:cNvSpPr/>
              <p:nvPr/>
            </p:nvSpPr>
            <p:spPr>
              <a:xfrm flipH="1" rot="10800000">
                <a:off x="725725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9"/>
              <p:cNvSpPr/>
              <p:nvPr/>
            </p:nvSpPr>
            <p:spPr>
              <a:xfrm flipH="1" rot="10800000">
                <a:off x="7472077"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9"/>
              <p:cNvSpPr/>
              <p:nvPr/>
            </p:nvSpPr>
            <p:spPr>
              <a:xfrm flipH="1" rot="10800000">
                <a:off x="768690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9"/>
              <p:cNvSpPr/>
              <p:nvPr/>
            </p:nvSpPr>
            <p:spPr>
              <a:xfrm flipH="1" rot="10800000">
                <a:off x="790172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9"/>
              <p:cNvSpPr/>
              <p:nvPr/>
            </p:nvSpPr>
            <p:spPr>
              <a:xfrm flipH="1" rot="10800000">
                <a:off x="8116546"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9"/>
              <p:cNvSpPr/>
              <p:nvPr/>
            </p:nvSpPr>
            <p:spPr>
              <a:xfrm flipH="1" rot="10800000">
                <a:off x="833137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9"/>
              <p:cNvSpPr/>
              <p:nvPr/>
            </p:nvSpPr>
            <p:spPr>
              <a:xfrm flipH="1" rot="10800000">
                <a:off x="8546193"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9"/>
              <p:cNvSpPr/>
              <p:nvPr/>
            </p:nvSpPr>
            <p:spPr>
              <a:xfrm flipH="1" rot="10800000">
                <a:off x="8761016"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9"/>
              <p:cNvSpPr/>
              <p:nvPr/>
            </p:nvSpPr>
            <p:spPr>
              <a:xfrm flipH="1" rot="10800000">
                <a:off x="8975840" y="-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9"/>
              <p:cNvSpPr/>
              <p:nvPr/>
            </p:nvSpPr>
            <p:spPr>
              <a:xfrm flipH="1" rot="10800000">
                <a:off x="-46739"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9"/>
              <p:cNvSpPr/>
              <p:nvPr/>
            </p:nvSpPr>
            <p:spPr>
              <a:xfrm flipH="1" rot="10800000">
                <a:off x="16808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9"/>
              <p:cNvSpPr/>
              <p:nvPr/>
            </p:nvSpPr>
            <p:spPr>
              <a:xfrm flipH="1" rot="10800000">
                <a:off x="38290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9"/>
              <p:cNvSpPr/>
              <p:nvPr/>
            </p:nvSpPr>
            <p:spPr>
              <a:xfrm flipH="1" rot="10800000">
                <a:off x="59773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9"/>
              <p:cNvSpPr/>
              <p:nvPr/>
            </p:nvSpPr>
            <p:spPr>
              <a:xfrm flipH="1" rot="10800000">
                <a:off x="81255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9"/>
              <p:cNvSpPr/>
              <p:nvPr/>
            </p:nvSpPr>
            <p:spPr>
              <a:xfrm flipH="1" rot="10800000">
                <a:off x="102737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9"/>
              <p:cNvSpPr/>
              <p:nvPr/>
            </p:nvSpPr>
            <p:spPr>
              <a:xfrm flipH="1" rot="10800000">
                <a:off x="124220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9"/>
              <p:cNvSpPr/>
              <p:nvPr/>
            </p:nvSpPr>
            <p:spPr>
              <a:xfrm flipH="1" rot="10800000">
                <a:off x="145702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9"/>
              <p:cNvSpPr/>
              <p:nvPr/>
            </p:nvSpPr>
            <p:spPr>
              <a:xfrm flipH="1" rot="10800000">
                <a:off x="167184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9"/>
              <p:cNvSpPr/>
              <p:nvPr/>
            </p:nvSpPr>
            <p:spPr>
              <a:xfrm flipH="1" rot="10800000">
                <a:off x="1886671"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9"/>
              <p:cNvSpPr/>
              <p:nvPr/>
            </p:nvSpPr>
            <p:spPr>
              <a:xfrm flipH="1" rot="10800000">
                <a:off x="210149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9"/>
              <p:cNvSpPr/>
              <p:nvPr/>
            </p:nvSpPr>
            <p:spPr>
              <a:xfrm flipH="1" rot="10800000">
                <a:off x="231631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9"/>
              <p:cNvSpPr/>
              <p:nvPr/>
            </p:nvSpPr>
            <p:spPr>
              <a:xfrm flipH="1" rot="10800000">
                <a:off x="253114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9"/>
              <p:cNvSpPr/>
              <p:nvPr/>
            </p:nvSpPr>
            <p:spPr>
              <a:xfrm flipH="1" rot="10800000">
                <a:off x="274596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9"/>
              <p:cNvSpPr/>
              <p:nvPr/>
            </p:nvSpPr>
            <p:spPr>
              <a:xfrm flipH="1" rot="10800000">
                <a:off x="296078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9"/>
              <p:cNvSpPr/>
              <p:nvPr/>
            </p:nvSpPr>
            <p:spPr>
              <a:xfrm flipH="1" rot="10800000">
                <a:off x="317561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9"/>
              <p:cNvSpPr/>
              <p:nvPr/>
            </p:nvSpPr>
            <p:spPr>
              <a:xfrm flipH="1" rot="10800000">
                <a:off x="339043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9"/>
              <p:cNvSpPr/>
              <p:nvPr/>
            </p:nvSpPr>
            <p:spPr>
              <a:xfrm flipH="1" rot="10800000">
                <a:off x="360525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9"/>
              <p:cNvSpPr/>
              <p:nvPr/>
            </p:nvSpPr>
            <p:spPr>
              <a:xfrm flipH="1" rot="10800000">
                <a:off x="382008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9"/>
              <p:cNvSpPr/>
              <p:nvPr/>
            </p:nvSpPr>
            <p:spPr>
              <a:xfrm flipH="1" rot="10800000">
                <a:off x="403490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9"/>
              <p:cNvSpPr/>
              <p:nvPr/>
            </p:nvSpPr>
            <p:spPr>
              <a:xfrm flipH="1" rot="10800000">
                <a:off x="424972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9"/>
              <p:cNvSpPr/>
              <p:nvPr/>
            </p:nvSpPr>
            <p:spPr>
              <a:xfrm flipH="1" rot="10800000">
                <a:off x="446455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9"/>
              <p:cNvSpPr/>
              <p:nvPr/>
            </p:nvSpPr>
            <p:spPr>
              <a:xfrm flipH="1" rot="10800000">
                <a:off x="4679374"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9"/>
              <p:cNvSpPr/>
              <p:nvPr/>
            </p:nvSpPr>
            <p:spPr>
              <a:xfrm flipH="1" rot="10800000">
                <a:off x="489419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9"/>
              <p:cNvSpPr/>
              <p:nvPr/>
            </p:nvSpPr>
            <p:spPr>
              <a:xfrm flipH="1" rot="10800000">
                <a:off x="510902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9"/>
              <p:cNvSpPr/>
              <p:nvPr/>
            </p:nvSpPr>
            <p:spPr>
              <a:xfrm flipH="1" rot="10800000">
                <a:off x="532384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9"/>
              <p:cNvSpPr/>
              <p:nvPr/>
            </p:nvSpPr>
            <p:spPr>
              <a:xfrm flipH="1" rot="10800000">
                <a:off x="553866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9"/>
              <p:cNvSpPr/>
              <p:nvPr/>
            </p:nvSpPr>
            <p:spPr>
              <a:xfrm flipH="1" rot="10800000">
                <a:off x="575349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9"/>
              <p:cNvSpPr/>
              <p:nvPr/>
            </p:nvSpPr>
            <p:spPr>
              <a:xfrm flipH="1" rot="10800000">
                <a:off x="596831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9"/>
              <p:cNvSpPr/>
              <p:nvPr/>
            </p:nvSpPr>
            <p:spPr>
              <a:xfrm flipH="1" rot="10800000">
                <a:off x="618313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9"/>
              <p:cNvSpPr/>
              <p:nvPr/>
            </p:nvSpPr>
            <p:spPr>
              <a:xfrm flipH="1" rot="10800000">
                <a:off x="639796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9"/>
              <p:cNvSpPr/>
              <p:nvPr/>
            </p:nvSpPr>
            <p:spPr>
              <a:xfrm flipH="1" rot="10800000">
                <a:off x="661278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9"/>
              <p:cNvSpPr/>
              <p:nvPr/>
            </p:nvSpPr>
            <p:spPr>
              <a:xfrm flipH="1" rot="10800000">
                <a:off x="682760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9"/>
              <p:cNvSpPr/>
              <p:nvPr/>
            </p:nvSpPr>
            <p:spPr>
              <a:xfrm flipH="1" rot="10800000">
                <a:off x="704243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9"/>
              <p:cNvSpPr/>
              <p:nvPr/>
            </p:nvSpPr>
            <p:spPr>
              <a:xfrm flipH="1" rot="10800000">
                <a:off x="725725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9"/>
              <p:cNvSpPr/>
              <p:nvPr/>
            </p:nvSpPr>
            <p:spPr>
              <a:xfrm flipH="1" rot="10800000">
                <a:off x="7472077"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9"/>
              <p:cNvSpPr/>
              <p:nvPr/>
            </p:nvSpPr>
            <p:spPr>
              <a:xfrm flipH="1" rot="10800000">
                <a:off x="768690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9"/>
              <p:cNvSpPr/>
              <p:nvPr/>
            </p:nvSpPr>
            <p:spPr>
              <a:xfrm flipH="1" rot="10800000">
                <a:off x="790172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9"/>
              <p:cNvSpPr/>
              <p:nvPr/>
            </p:nvSpPr>
            <p:spPr>
              <a:xfrm flipH="1" rot="10800000">
                <a:off x="8116546"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9"/>
              <p:cNvSpPr/>
              <p:nvPr/>
            </p:nvSpPr>
            <p:spPr>
              <a:xfrm flipH="1" rot="10800000">
                <a:off x="833137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9"/>
              <p:cNvSpPr/>
              <p:nvPr/>
            </p:nvSpPr>
            <p:spPr>
              <a:xfrm flipH="1" rot="10800000">
                <a:off x="8546193"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9"/>
              <p:cNvSpPr/>
              <p:nvPr/>
            </p:nvSpPr>
            <p:spPr>
              <a:xfrm flipH="1" rot="10800000">
                <a:off x="8761016"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9"/>
              <p:cNvSpPr/>
              <p:nvPr/>
            </p:nvSpPr>
            <p:spPr>
              <a:xfrm flipH="1" rot="10800000">
                <a:off x="8975840" y="20572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9"/>
              <p:cNvSpPr/>
              <p:nvPr/>
            </p:nvSpPr>
            <p:spPr>
              <a:xfrm flipH="1" rot="10800000">
                <a:off x="-46739"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9"/>
              <p:cNvSpPr/>
              <p:nvPr/>
            </p:nvSpPr>
            <p:spPr>
              <a:xfrm flipH="1" rot="10800000">
                <a:off x="16808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9"/>
              <p:cNvSpPr/>
              <p:nvPr/>
            </p:nvSpPr>
            <p:spPr>
              <a:xfrm flipH="1" rot="10800000">
                <a:off x="38290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9"/>
              <p:cNvSpPr/>
              <p:nvPr/>
            </p:nvSpPr>
            <p:spPr>
              <a:xfrm flipH="1" rot="10800000">
                <a:off x="59773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9"/>
              <p:cNvSpPr/>
              <p:nvPr/>
            </p:nvSpPr>
            <p:spPr>
              <a:xfrm flipH="1" rot="10800000">
                <a:off x="81255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9"/>
              <p:cNvSpPr/>
              <p:nvPr/>
            </p:nvSpPr>
            <p:spPr>
              <a:xfrm flipH="1" rot="10800000">
                <a:off x="102737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9"/>
              <p:cNvSpPr/>
              <p:nvPr/>
            </p:nvSpPr>
            <p:spPr>
              <a:xfrm flipH="1" rot="10800000">
                <a:off x="124220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9"/>
              <p:cNvSpPr/>
              <p:nvPr/>
            </p:nvSpPr>
            <p:spPr>
              <a:xfrm flipH="1" rot="10800000">
                <a:off x="145702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9"/>
              <p:cNvSpPr/>
              <p:nvPr/>
            </p:nvSpPr>
            <p:spPr>
              <a:xfrm flipH="1" rot="10800000">
                <a:off x="167184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9"/>
              <p:cNvSpPr/>
              <p:nvPr/>
            </p:nvSpPr>
            <p:spPr>
              <a:xfrm flipH="1" rot="10800000">
                <a:off x="1886671"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9"/>
              <p:cNvSpPr/>
              <p:nvPr/>
            </p:nvSpPr>
            <p:spPr>
              <a:xfrm flipH="1" rot="10800000">
                <a:off x="210149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9"/>
              <p:cNvSpPr/>
              <p:nvPr/>
            </p:nvSpPr>
            <p:spPr>
              <a:xfrm flipH="1" rot="10800000">
                <a:off x="231631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9"/>
              <p:cNvSpPr/>
              <p:nvPr/>
            </p:nvSpPr>
            <p:spPr>
              <a:xfrm flipH="1" rot="10800000">
                <a:off x="253114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9"/>
              <p:cNvSpPr/>
              <p:nvPr/>
            </p:nvSpPr>
            <p:spPr>
              <a:xfrm flipH="1" rot="10800000">
                <a:off x="274596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9"/>
              <p:cNvSpPr/>
              <p:nvPr/>
            </p:nvSpPr>
            <p:spPr>
              <a:xfrm flipH="1" rot="10800000">
                <a:off x="296078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9"/>
              <p:cNvSpPr/>
              <p:nvPr/>
            </p:nvSpPr>
            <p:spPr>
              <a:xfrm flipH="1" rot="10800000">
                <a:off x="317561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9"/>
              <p:cNvSpPr/>
              <p:nvPr/>
            </p:nvSpPr>
            <p:spPr>
              <a:xfrm flipH="1" rot="10800000">
                <a:off x="339043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9"/>
              <p:cNvSpPr/>
              <p:nvPr/>
            </p:nvSpPr>
            <p:spPr>
              <a:xfrm flipH="1" rot="10800000">
                <a:off x="360525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9"/>
              <p:cNvSpPr/>
              <p:nvPr/>
            </p:nvSpPr>
            <p:spPr>
              <a:xfrm flipH="1" rot="10800000">
                <a:off x="382008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9"/>
              <p:cNvSpPr/>
              <p:nvPr/>
            </p:nvSpPr>
            <p:spPr>
              <a:xfrm flipH="1" rot="10800000">
                <a:off x="403490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9"/>
              <p:cNvSpPr/>
              <p:nvPr/>
            </p:nvSpPr>
            <p:spPr>
              <a:xfrm flipH="1" rot="10800000">
                <a:off x="424972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9"/>
              <p:cNvSpPr/>
              <p:nvPr/>
            </p:nvSpPr>
            <p:spPr>
              <a:xfrm flipH="1" rot="10800000">
                <a:off x="446455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9"/>
              <p:cNvSpPr/>
              <p:nvPr/>
            </p:nvSpPr>
            <p:spPr>
              <a:xfrm flipH="1" rot="10800000">
                <a:off x="4679374"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9"/>
              <p:cNvSpPr/>
              <p:nvPr/>
            </p:nvSpPr>
            <p:spPr>
              <a:xfrm flipH="1" rot="10800000">
                <a:off x="489419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9"/>
              <p:cNvSpPr/>
              <p:nvPr/>
            </p:nvSpPr>
            <p:spPr>
              <a:xfrm flipH="1" rot="10800000">
                <a:off x="510902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9"/>
              <p:cNvSpPr/>
              <p:nvPr/>
            </p:nvSpPr>
            <p:spPr>
              <a:xfrm flipH="1" rot="10800000">
                <a:off x="532384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9"/>
              <p:cNvSpPr/>
              <p:nvPr/>
            </p:nvSpPr>
            <p:spPr>
              <a:xfrm flipH="1" rot="10800000">
                <a:off x="553866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9"/>
              <p:cNvSpPr/>
              <p:nvPr/>
            </p:nvSpPr>
            <p:spPr>
              <a:xfrm flipH="1" rot="10800000">
                <a:off x="575349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9"/>
              <p:cNvSpPr/>
              <p:nvPr/>
            </p:nvSpPr>
            <p:spPr>
              <a:xfrm flipH="1" rot="10800000">
                <a:off x="596831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9"/>
              <p:cNvSpPr/>
              <p:nvPr/>
            </p:nvSpPr>
            <p:spPr>
              <a:xfrm flipH="1" rot="10800000">
                <a:off x="618313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9"/>
              <p:cNvSpPr/>
              <p:nvPr/>
            </p:nvSpPr>
            <p:spPr>
              <a:xfrm flipH="1" rot="10800000">
                <a:off x="639796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9"/>
              <p:cNvSpPr/>
              <p:nvPr/>
            </p:nvSpPr>
            <p:spPr>
              <a:xfrm flipH="1" rot="10800000">
                <a:off x="661278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9"/>
              <p:cNvSpPr/>
              <p:nvPr/>
            </p:nvSpPr>
            <p:spPr>
              <a:xfrm flipH="1" rot="10800000">
                <a:off x="682760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9"/>
              <p:cNvSpPr/>
              <p:nvPr/>
            </p:nvSpPr>
            <p:spPr>
              <a:xfrm flipH="1" rot="10800000">
                <a:off x="704243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9"/>
              <p:cNvSpPr/>
              <p:nvPr/>
            </p:nvSpPr>
            <p:spPr>
              <a:xfrm flipH="1" rot="10800000">
                <a:off x="725725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9"/>
              <p:cNvSpPr/>
              <p:nvPr/>
            </p:nvSpPr>
            <p:spPr>
              <a:xfrm flipH="1" rot="10800000">
                <a:off x="7472077"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9"/>
              <p:cNvSpPr/>
              <p:nvPr/>
            </p:nvSpPr>
            <p:spPr>
              <a:xfrm flipH="1" rot="10800000">
                <a:off x="768690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9"/>
              <p:cNvSpPr/>
              <p:nvPr/>
            </p:nvSpPr>
            <p:spPr>
              <a:xfrm flipH="1" rot="10800000">
                <a:off x="790172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9"/>
              <p:cNvSpPr/>
              <p:nvPr/>
            </p:nvSpPr>
            <p:spPr>
              <a:xfrm flipH="1" rot="10800000">
                <a:off x="8116546"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9"/>
              <p:cNvSpPr/>
              <p:nvPr/>
            </p:nvSpPr>
            <p:spPr>
              <a:xfrm flipH="1" rot="10800000">
                <a:off x="833137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9"/>
              <p:cNvSpPr/>
              <p:nvPr/>
            </p:nvSpPr>
            <p:spPr>
              <a:xfrm flipH="1" rot="10800000">
                <a:off x="8546193"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9"/>
              <p:cNvSpPr/>
              <p:nvPr/>
            </p:nvSpPr>
            <p:spPr>
              <a:xfrm flipH="1" rot="10800000">
                <a:off x="8761016"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9"/>
              <p:cNvSpPr/>
              <p:nvPr/>
            </p:nvSpPr>
            <p:spPr>
              <a:xfrm flipH="1" rot="10800000">
                <a:off x="8975840" y="41146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9"/>
              <p:cNvSpPr/>
              <p:nvPr/>
            </p:nvSpPr>
            <p:spPr>
              <a:xfrm flipH="1" rot="10800000">
                <a:off x="-46739"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9"/>
              <p:cNvSpPr/>
              <p:nvPr/>
            </p:nvSpPr>
            <p:spPr>
              <a:xfrm flipH="1" rot="10800000">
                <a:off x="16808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9"/>
              <p:cNvSpPr/>
              <p:nvPr/>
            </p:nvSpPr>
            <p:spPr>
              <a:xfrm flipH="1" rot="10800000">
                <a:off x="38290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9"/>
              <p:cNvSpPr/>
              <p:nvPr/>
            </p:nvSpPr>
            <p:spPr>
              <a:xfrm flipH="1" rot="10800000">
                <a:off x="59773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9"/>
              <p:cNvSpPr/>
              <p:nvPr/>
            </p:nvSpPr>
            <p:spPr>
              <a:xfrm flipH="1" rot="10800000">
                <a:off x="81255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9"/>
              <p:cNvSpPr/>
              <p:nvPr/>
            </p:nvSpPr>
            <p:spPr>
              <a:xfrm flipH="1" rot="10800000">
                <a:off x="102737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9"/>
              <p:cNvSpPr/>
              <p:nvPr/>
            </p:nvSpPr>
            <p:spPr>
              <a:xfrm flipH="1" rot="10800000">
                <a:off x="124220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9"/>
              <p:cNvSpPr/>
              <p:nvPr/>
            </p:nvSpPr>
            <p:spPr>
              <a:xfrm flipH="1" rot="10800000">
                <a:off x="145702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9"/>
              <p:cNvSpPr/>
              <p:nvPr/>
            </p:nvSpPr>
            <p:spPr>
              <a:xfrm flipH="1" rot="10800000">
                <a:off x="167184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9"/>
              <p:cNvSpPr/>
              <p:nvPr/>
            </p:nvSpPr>
            <p:spPr>
              <a:xfrm flipH="1" rot="10800000">
                <a:off x="1886671"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9"/>
              <p:cNvSpPr/>
              <p:nvPr/>
            </p:nvSpPr>
            <p:spPr>
              <a:xfrm flipH="1" rot="10800000">
                <a:off x="210149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9"/>
              <p:cNvSpPr/>
              <p:nvPr/>
            </p:nvSpPr>
            <p:spPr>
              <a:xfrm flipH="1" rot="10800000">
                <a:off x="231631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9"/>
              <p:cNvSpPr/>
              <p:nvPr/>
            </p:nvSpPr>
            <p:spPr>
              <a:xfrm flipH="1" rot="10800000">
                <a:off x="253114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9"/>
              <p:cNvSpPr/>
              <p:nvPr/>
            </p:nvSpPr>
            <p:spPr>
              <a:xfrm flipH="1" rot="10800000">
                <a:off x="274596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9"/>
              <p:cNvSpPr/>
              <p:nvPr/>
            </p:nvSpPr>
            <p:spPr>
              <a:xfrm flipH="1" rot="10800000">
                <a:off x="296078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9"/>
              <p:cNvSpPr/>
              <p:nvPr/>
            </p:nvSpPr>
            <p:spPr>
              <a:xfrm flipH="1" rot="10800000">
                <a:off x="317561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9"/>
              <p:cNvSpPr/>
              <p:nvPr/>
            </p:nvSpPr>
            <p:spPr>
              <a:xfrm flipH="1" rot="10800000">
                <a:off x="339043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9"/>
              <p:cNvSpPr/>
              <p:nvPr/>
            </p:nvSpPr>
            <p:spPr>
              <a:xfrm flipH="1" rot="10800000">
                <a:off x="360525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9"/>
              <p:cNvSpPr/>
              <p:nvPr/>
            </p:nvSpPr>
            <p:spPr>
              <a:xfrm flipH="1" rot="10800000">
                <a:off x="382008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9"/>
              <p:cNvSpPr/>
              <p:nvPr/>
            </p:nvSpPr>
            <p:spPr>
              <a:xfrm flipH="1" rot="10800000">
                <a:off x="403490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9"/>
              <p:cNvSpPr/>
              <p:nvPr/>
            </p:nvSpPr>
            <p:spPr>
              <a:xfrm flipH="1" rot="10800000">
                <a:off x="424972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9"/>
              <p:cNvSpPr/>
              <p:nvPr/>
            </p:nvSpPr>
            <p:spPr>
              <a:xfrm flipH="1" rot="10800000">
                <a:off x="446455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9"/>
              <p:cNvSpPr/>
              <p:nvPr/>
            </p:nvSpPr>
            <p:spPr>
              <a:xfrm flipH="1" rot="10800000">
                <a:off x="4679374"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9"/>
              <p:cNvSpPr/>
              <p:nvPr/>
            </p:nvSpPr>
            <p:spPr>
              <a:xfrm flipH="1" rot="10800000">
                <a:off x="489419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9"/>
              <p:cNvSpPr/>
              <p:nvPr/>
            </p:nvSpPr>
            <p:spPr>
              <a:xfrm flipH="1" rot="10800000">
                <a:off x="510902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9"/>
              <p:cNvSpPr/>
              <p:nvPr/>
            </p:nvSpPr>
            <p:spPr>
              <a:xfrm flipH="1" rot="10800000">
                <a:off x="532384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9"/>
              <p:cNvSpPr/>
              <p:nvPr/>
            </p:nvSpPr>
            <p:spPr>
              <a:xfrm flipH="1" rot="10800000">
                <a:off x="553866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9"/>
              <p:cNvSpPr/>
              <p:nvPr/>
            </p:nvSpPr>
            <p:spPr>
              <a:xfrm flipH="1" rot="10800000">
                <a:off x="575349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9"/>
              <p:cNvSpPr/>
              <p:nvPr/>
            </p:nvSpPr>
            <p:spPr>
              <a:xfrm flipH="1" rot="10800000">
                <a:off x="596831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9"/>
              <p:cNvSpPr/>
              <p:nvPr/>
            </p:nvSpPr>
            <p:spPr>
              <a:xfrm flipH="1" rot="10800000">
                <a:off x="618313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9"/>
              <p:cNvSpPr/>
              <p:nvPr/>
            </p:nvSpPr>
            <p:spPr>
              <a:xfrm flipH="1" rot="10800000">
                <a:off x="639796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9"/>
              <p:cNvSpPr/>
              <p:nvPr/>
            </p:nvSpPr>
            <p:spPr>
              <a:xfrm flipH="1" rot="10800000">
                <a:off x="661278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9"/>
              <p:cNvSpPr/>
              <p:nvPr/>
            </p:nvSpPr>
            <p:spPr>
              <a:xfrm flipH="1" rot="10800000">
                <a:off x="682760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9"/>
              <p:cNvSpPr/>
              <p:nvPr/>
            </p:nvSpPr>
            <p:spPr>
              <a:xfrm flipH="1" rot="10800000">
                <a:off x="704243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9"/>
              <p:cNvSpPr/>
              <p:nvPr/>
            </p:nvSpPr>
            <p:spPr>
              <a:xfrm flipH="1" rot="10800000">
                <a:off x="725725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9"/>
              <p:cNvSpPr/>
              <p:nvPr/>
            </p:nvSpPr>
            <p:spPr>
              <a:xfrm flipH="1" rot="10800000">
                <a:off x="7472077"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9"/>
              <p:cNvSpPr/>
              <p:nvPr/>
            </p:nvSpPr>
            <p:spPr>
              <a:xfrm flipH="1" rot="10800000">
                <a:off x="768690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9"/>
              <p:cNvSpPr/>
              <p:nvPr/>
            </p:nvSpPr>
            <p:spPr>
              <a:xfrm flipH="1" rot="10800000">
                <a:off x="790172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9"/>
              <p:cNvSpPr/>
              <p:nvPr/>
            </p:nvSpPr>
            <p:spPr>
              <a:xfrm flipH="1" rot="10800000">
                <a:off x="8116546"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9"/>
              <p:cNvSpPr/>
              <p:nvPr/>
            </p:nvSpPr>
            <p:spPr>
              <a:xfrm flipH="1" rot="10800000">
                <a:off x="833137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9"/>
              <p:cNvSpPr/>
              <p:nvPr/>
            </p:nvSpPr>
            <p:spPr>
              <a:xfrm flipH="1" rot="10800000">
                <a:off x="8546193"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9"/>
              <p:cNvSpPr/>
              <p:nvPr/>
            </p:nvSpPr>
            <p:spPr>
              <a:xfrm flipH="1" rot="10800000">
                <a:off x="8761016"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9"/>
              <p:cNvSpPr/>
              <p:nvPr/>
            </p:nvSpPr>
            <p:spPr>
              <a:xfrm flipH="1" rot="10800000">
                <a:off x="8975840" y="61720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9"/>
              <p:cNvSpPr/>
              <p:nvPr/>
            </p:nvSpPr>
            <p:spPr>
              <a:xfrm flipH="1" rot="10800000">
                <a:off x="-46739"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9"/>
              <p:cNvSpPr/>
              <p:nvPr/>
            </p:nvSpPr>
            <p:spPr>
              <a:xfrm flipH="1" rot="10800000">
                <a:off x="16808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9"/>
              <p:cNvSpPr/>
              <p:nvPr/>
            </p:nvSpPr>
            <p:spPr>
              <a:xfrm flipH="1" rot="10800000">
                <a:off x="38290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9"/>
              <p:cNvSpPr/>
              <p:nvPr/>
            </p:nvSpPr>
            <p:spPr>
              <a:xfrm flipH="1" rot="10800000">
                <a:off x="59773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9"/>
              <p:cNvSpPr/>
              <p:nvPr/>
            </p:nvSpPr>
            <p:spPr>
              <a:xfrm flipH="1" rot="10800000">
                <a:off x="81255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9"/>
              <p:cNvSpPr/>
              <p:nvPr/>
            </p:nvSpPr>
            <p:spPr>
              <a:xfrm flipH="1" rot="10800000">
                <a:off x="102737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9"/>
              <p:cNvSpPr/>
              <p:nvPr/>
            </p:nvSpPr>
            <p:spPr>
              <a:xfrm flipH="1" rot="10800000">
                <a:off x="124220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9"/>
              <p:cNvSpPr/>
              <p:nvPr/>
            </p:nvSpPr>
            <p:spPr>
              <a:xfrm flipH="1" rot="10800000">
                <a:off x="145702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9"/>
              <p:cNvSpPr/>
              <p:nvPr/>
            </p:nvSpPr>
            <p:spPr>
              <a:xfrm flipH="1" rot="10800000">
                <a:off x="167184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9"/>
              <p:cNvSpPr/>
              <p:nvPr/>
            </p:nvSpPr>
            <p:spPr>
              <a:xfrm flipH="1" rot="10800000">
                <a:off x="1886671"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9"/>
              <p:cNvSpPr/>
              <p:nvPr/>
            </p:nvSpPr>
            <p:spPr>
              <a:xfrm flipH="1" rot="10800000">
                <a:off x="210149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9"/>
              <p:cNvSpPr/>
              <p:nvPr/>
            </p:nvSpPr>
            <p:spPr>
              <a:xfrm flipH="1" rot="10800000">
                <a:off x="231631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9"/>
              <p:cNvSpPr/>
              <p:nvPr/>
            </p:nvSpPr>
            <p:spPr>
              <a:xfrm flipH="1" rot="10800000">
                <a:off x="253114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9"/>
              <p:cNvSpPr/>
              <p:nvPr/>
            </p:nvSpPr>
            <p:spPr>
              <a:xfrm flipH="1" rot="10800000">
                <a:off x="274596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9"/>
              <p:cNvSpPr/>
              <p:nvPr/>
            </p:nvSpPr>
            <p:spPr>
              <a:xfrm flipH="1" rot="10800000">
                <a:off x="296078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9"/>
              <p:cNvSpPr/>
              <p:nvPr/>
            </p:nvSpPr>
            <p:spPr>
              <a:xfrm flipH="1" rot="10800000">
                <a:off x="317561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9"/>
              <p:cNvSpPr/>
              <p:nvPr/>
            </p:nvSpPr>
            <p:spPr>
              <a:xfrm flipH="1" rot="10800000">
                <a:off x="339043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9"/>
              <p:cNvSpPr/>
              <p:nvPr/>
            </p:nvSpPr>
            <p:spPr>
              <a:xfrm flipH="1" rot="10800000">
                <a:off x="360525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9"/>
              <p:cNvSpPr/>
              <p:nvPr/>
            </p:nvSpPr>
            <p:spPr>
              <a:xfrm flipH="1" rot="10800000">
                <a:off x="382008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9"/>
              <p:cNvSpPr/>
              <p:nvPr/>
            </p:nvSpPr>
            <p:spPr>
              <a:xfrm flipH="1" rot="10800000">
                <a:off x="403490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9"/>
              <p:cNvSpPr/>
              <p:nvPr/>
            </p:nvSpPr>
            <p:spPr>
              <a:xfrm flipH="1" rot="10800000">
                <a:off x="424972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9"/>
              <p:cNvSpPr/>
              <p:nvPr/>
            </p:nvSpPr>
            <p:spPr>
              <a:xfrm flipH="1" rot="10800000">
                <a:off x="446455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9"/>
              <p:cNvSpPr/>
              <p:nvPr/>
            </p:nvSpPr>
            <p:spPr>
              <a:xfrm flipH="1" rot="10800000">
                <a:off x="4679374"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9"/>
              <p:cNvSpPr/>
              <p:nvPr/>
            </p:nvSpPr>
            <p:spPr>
              <a:xfrm flipH="1" rot="10800000">
                <a:off x="489419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9"/>
              <p:cNvSpPr/>
              <p:nvPr/>
            </p:nvSpPr>
            <p:spPr>
              <a:xfrm flipH="1" rot="10800000">
                <a:off x="510902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9"/>
              <p:cNvSpPr/>
              <p:nvPr/>
            </p:nvSpPr>
            <p:spPr>
              <a:xfrm flipH="1" rot="10800000">
                <a:off x="532384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9"/>
              <p:cNvSpPr/>
              <p:nvPr/>
            </p:nvSpPr>
            <p:spPr>
              <a:xfrm flipH="1" rot="10800000">
                <a:off x="553866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9"/>
              <p:cNvSpPr/>
              <p:nvPr/>
            </p:nvSpPr>
            <p:spPr>
              <a:xfrm flipH="1" rot="10800000">
                <a:off x="575349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9"/>
              <p:cNvSpPr/>
              <p:nvPr/>
            </p:nvSpPr>
            <p:spPr>
              <a:xfrm flipH="1" rot="10800000">
                <a:off x="596831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9"/>
              <p:cNvSpPr/>
              <p:nvPr/>
            </p:nvSpPr>
            <p:spPr>
              <a:xfrm flipH="1" rot="10800000">
                <a:off x="618313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9"/>
              <p:cNvSpPr/>
              <p:nvPr/>
            </p:nvSpPr>
            <p:spPr>
              <a:xfrm flipH="1" rot="10800000">
                <a:off x="639796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9"/>
              <p:cNvSpPr/>
              <p:nvPr/>
            </p:nvSpPr>
            <p:spPr>
              <a:xfrm flipH="1" rot="10800000">
                <a:off x="661278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9"/>
              <p:cNvSpPr/>
              <p:nvPr/>
            </p:nvSpPr>
            <p:spPr>
              <a:xfrm flipH="1" rot="10800000">
                <a:off x="682760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9"/>
              <p:cNvSpPr/>
              <p:nvPr/>
            </p:nvSpPr>
            <p:spPr>
              <a:xfrm flipH="1" rot="10800000">
                <a:off x="704243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9"/>
              <p:cNvSpPr/>
              <p:nvPr/>
            </p:nvSpPr>
            <p:spPr>
              <a:xfrm flipH="1" rot="10800000">
                <a:off x="725725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9"/>
              <p:cNvSpPr/>
              <p:nvPr/>
            </p:nvSpPr>
            <p:spPr>
              <a:xfrm flipH="1" rot="10800000">
                <a:off x="7472077"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9"/>
              <p:cNvSpPr/>
              <p:nvPr/>
            </p:nvSpPr>
            <p:spPr>
              <a:xfrm flipH="1" rot="10800000">
                <a:off x="768690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9"/>
              <p:cNvSpPr/>
              <p:nvPr/>
            </p:nvSpPr>
            <p:spPr>
              <a:xfrm flipH="1" rot="10800000">
                <a:off x="790172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9"/>
              <p:cNvSpPr/>
              <p:nvPr/>
            </p:nvSpPr>
            <p:spPr>
              <a:xfrm flipH="1" rot="10800000">
                <a:off x="8116546"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9"/>
              <p:cNvSpPr/>
              <p:nvPr/>
            </p:nvSpPr>
            <p:spPr>
              <a:xfrm flipH="1" rot="10800000">
                <a:off x="833137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9"/>
              <p:cNvSpPr/>
              <p:nvPr/>
            </p:nvSpPr>
            <p:spPr>
              <a:xfrm flipH="1" rot="10800000">
                <a:off x="8546193"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9"/>
              <p:cNvSpPr/>
              <p:nvPr/>
            </p:nvSpPr>
            <p:spPr>
              <a:xfrm flipH="1" rot="10800000">
                <a:off x="8761016"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9"/>
              <p:cNvSpPr/>
              <p:nvPr/>
            </p:nvSpPr>
            <p:spPr>
              <a:xfrm flipH="1" rot="10800000">
                <a:off x="8975840" y="82293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9"/>
              <p:cNvSpPr/>
              <p:nvPr/>
            </p:nvSpPr>
            <p:spPr>
              <a:xfrm flipH="1" rot="10800000">
                <a:off x="-46739"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9"/>
              <p:cNvSpPr/>
              <p:nvPr/>
            </p:nvSpPr>
            <p:spPr>
              <a:xfrm flipH="1" rot="10800000">
                <a:off x="16808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9"/>
              <p:cNvSpPr/>
              <p:nvPr/>
            </p:nvSpPr>
            <p:spPr>
              <a:xfrm flipH="1" rot="10800000">
                <a:off x="38290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9"/>
              <p:cNvSpPr/>
              <p:nvPr/>
            </p:nvSpPr>
            <p:spPr>
              <a:xfrm flipH="1" rot="10800000">
                <a:off x="59773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9"/>
              <p:cNvSpPr/>
              <p:nvPr/>
            </p:nvSpPr>
            <p:spPr>
              <a:xfrm flipH="1" rot="10800000">
                <a:off x="81255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9"/>
              <p:cNvSpPr/>
              <p:nvPr/>
            </p:nvSpPr>
            <p:spPr>
              <a:xfrm flipH="1" rot="10800000">
                <a:off x="102737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9"/>
              <p:cNvSpPr/>
              <p:nvPr/>
            </p:nvSpPr>
            <p:spPr>
              <a:xfrm flipH="1" rot="10800000">
                <a:off x="124220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9"/>
              <p:cNvSpPr/>
              <p:nvPr/>
            </p:nvSpPr>
            <p:spPr>
              <a:xfrm flipH="1" rot="10800000">
                <a:off x="145702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9"/>
              <p:cNvSpPr/>
              <p:nvPr/>
            </p:nvSpPr>
            <p:spPr>
              <a:xfrm flipH="1" rot="10800000">
                <a:off x="167184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9"/>
              <p:cNvSpPr/>
              <p:nvPr/>
            </p:nvSpPr>
            <p:spPr>
              <a:xfrm flipH="1" rot="10800000">
                <a:off x="1886671"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9"/>
              <p:cNvSpPr/>
              <p:nvPr/>
            </p:nvSpPr>
            <p:spPr>
              <a:xfrm flipH="1" rot="10800000">
                <a:off x="210149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9"/>
              <p:cNvSpPr/>
              <p:nvPr/>
            </p:nvSpPr>
            <p:spPr>
              <a:xfrm flipH="1" rot="10800000">
                <a:off x="231631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9"/>
              <p:cNvSpPr/>
              <p:nvPr/>
            </p:nvSpPr>
            <p:spPr>
              <a:xfrm flipH="1" rot="10800000">
                <a:off x="253114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9"/>
              <p:cNvSpPr/>
              <p:nvPr/>
            </p:nvSpPr>
            <p:spPr>
              <a:xfrm flipH="1" rot="10800000">
                <a:off x="274596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9"/>
              <p:cNvSpPr/>
              <p:nvPr/>
            </p:nvSpPr>
            <p:spPr>
              <a:xfrm flipH="1" rot="10800000">
                <a:off x="296078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9"/>
              <p:cNvSpPr/>
              <p:nvPr/>
            </p:nvSpPr>
            <p:spPr>
              <a:xfrm flipH="1" rot="10800000">
                <a:off x="317561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9"/>
              <p:cNvSpPr/>
              <p:nvPr/>
            </p:nvSpPr>
            <p:spPr>
              <a:xfrm flipH="1" rot="10800000">
                <a:off x="339043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9"/>
              <p:cNvSpPr/>
              <p:nvPr/>
            </p:nvSpPr>
            <p:spPr>
              <a:xfrm flipH="1" rot="10800000">
                <a:off x="360525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9"/>
              <p:cNvSpPr/>
              <p:nvPr/>
            </p:nvSpPr>
            <p:spPr>
              <a:xfrm flipH="1" rot="10800000">
                <a:off x="382008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9"/>
              <p:cNvSpPr/>
              <p:nvPr/>
            </p:nvSpPr>
            <p:spPr>
              <a:xfrm flipH="1" rot="10800000">
                <a:off x="403490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9"/>
              <p:cNvSpPr/>
              <p:nvPr/>
            </p:nvSpPr>
            <p:spPr>
              <a:xfrm flipH="1" rot="10800000">
                <a:off x="424972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9"/>
              <p:cNvSpPr/>
              <p:nvPr/>
            </p:nvSpPr>
            <p:spPr>
              <a:xfrm flipH="1" rot="10800000">
                <a:off x="446455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9"/>
              <p:cNvSpPr/>
              <p:nvPr/>
            </p:nvSpPr>
            <p:spPr>
              <a:xfrm flipH="1" rot="10800000">
                <a:off x="4679374"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9"/>
              <p:cNvSpPr/>
              <p:nvPr/>
            </p:nvSpPr>
            <p:spPr>
              <a:xfrm flipH="1" rot="10800000">
                <a:off x="489419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9"/>
              <p:cNvSpPr/>
              <p:nvPr/>
            </p:nvSpPr>
            <p:spPr>
              <a:xfrm flipH="1" rot="10800000">
                <a:off x="510902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9"/>
              <p:cNvSpPr/>
              <p:nvPr/>
            </p:nvSpPr>
            <p:spPr>
              <a:xfrm flipH="1" rot="10800000">
                <a:off x="532384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9"/>
              <p:cNvSpPr/>
              <p:nvPr/>
            </p:nvSpPr>
            <p:spPr>
              <a:xfrm flipH="1" rot="10800000">
                <a:off x="553866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9"/>
              <p:cNvSpPr/>
              <p:nvPr/>
            </p:nvSpPr>
            <p:spPr>
              <a:xfrm flipH="1" rot="10800000">
                <a:off x="575349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9"/>
              <p:cNvSpPr/>
              <p:nvPr/>
            </p:nvSpPr>
            <p:spPr>
              <a:xfrm flipH="1" rot="10800000">
                <a:off x="596831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9"/>
              <p:cNvSpPr/>
              <p:nvPr/>
            </p:nvSpPr>
            <p:spPr>
              <a:xfrm flipH="1" rot="10800000">
                <a:off x="618313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9"/>
              <p:cNvSpPr/>
              <p:nvPr/>
            </p:nvSpPr>
            <p:spPr>
              <a:xfrm flipH="1" rot="10800000">
                <a:off x="639796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9"/>
              <p:cNvSpPr/>
              <p:nvPr/>
            </p:nvSpPr>
            <p:spPr>
              <a:xfrm flipH="1" rot="10800000">
                <a:off x="661278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9"/>
              <p:cNvSpPr/>
              <p:nvPr/>
            </p:nvSpPr>
            <p:spPr>
              <a:xfrm flipH="1" rot="10800000">
                <a:off x="682760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9"/>
              <p:cNvSpPr/>
              <p:nvPr/>
            </p:nvSpPr>
            <p:spPr>
              <a:xfrm flipH="1" rot="10800000">
                <a:off x="704243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9"/>
              <p:cNvSpPr/>
              <p:nvPr/>
            </p:nvSpPr>
            <p:spPr>
              <a:xfrm flipH="1" rot="10800000">
                <a:off x="725725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9"/>
              <p:cNvSpPr/>
              <p:nvPr/>
            </p:nvSpPr>
            <p:spPr>
              <a:xfrm flipH="1" rot="10800000">
                <a:off x="7472077"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9"/>
              <p:cNvSpPr/>
              <p:nvPr/>
            </p:nvSpPr>
            <p:spPr>
              <a:xfrm flipH="1" rot="10800000">
                <a:off x="768690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9"/>
              <p:cNvSpPr/>
              <p:nvPr/>
            </p:nvSpPr>
            <p:spPr>
              <a:xfrm flipH="1" rot="10800000">
                <a:off x="790172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9"/>
              <p:cNvSpPr/>
              <p:nvPr/>
            </p:nvSpPr>
            <p:spPr>
              <a:xfrm flipH="1" rot="10800000">
                <a:off x="8116546"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9"/>
              <p:cNvSpPr/>
              <p:nvPr/>
            </p:nvSpPr>
            <p:spPr>
              <a:xfrm flipH="1" rot="10800000">
                <a:off x="833137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9"/>
              <p:cNvSpPr/>
              <p:nvPr/>
            </p:nvSpPr>
            <p:spPr>
              <a:xfrm flipH="1" rot="10800000">
                <a:off x="8546193"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9"/>
              <p:cNvSpPr/>
              <p:nvPr/>
            </p:nvSpPr>
            <p:spPr>
              <a:xfrm flipH="1" rot="10800000">
                <a:off x="8761016"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9"/>
              <p:cNvSpPr/>
              <p:nvPr/>
            </p:nvSpPr>
            <p:spPr>
              <a:xfrm flipH="1" rot="10800000">
                <a:off x="8975840" y="102867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9"/>
              <p:cNvSpPr/>
              <p:nvPr/>
            </p:nvSpPr>
            <p:spPr>
              <a:xfrm flipH="1" rot="10800000">
                <a:off x="-46739"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9"/>
              <p:cNvSpPr/>
              <p:nvPr/>
            </p:nvSpPr>
            <p:spPr>
              <a:xfrm flipH="1" rot="10800000">
                <a:off x="16808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9"/>
              <p:cNvSpPr/>
              <p:nvPr/>
            </p:nvSpPr>
            <p:spPr>
              <a:xfrm flipH="1" rot="10800000">
                <a:off x="38290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9"/>
              <p:cNvSpPr/>
              <p:nvPr/>
            </p:nvSpPr>
            <p:spPr>
              <a:xfrm flipH="1" rot="10800000">
                <a:off x="59773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9"/>
              <p:cNvSpPr/>
              <p:nvPr/>
            </p:nvSpPr>
            <p:spPr>
              <a:xfrm flipH="1" rot="10800000">
                <a:off x="81255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9"/>
              <p:cNvSpPr/>
              <p:nvPr/>
            </p:nvSpPr>
            <p:spPr>
              <a:xfrm flipH="1" rot="10800000">
                <a:off x="102737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9"/>
              <p:cNvSpPr/>
              <p:nvPr/>
            </p:nvSpPr>
            <p:spPr>
              <a:xfrm flipH="1" rot="10800000">
                <a:off x="124220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9"/>
              <p:cNvSpPr/>
              <p:nvPr/>
            </p:nvSpPr>
            <p:spPr>
              <a:xfrm flipH="1" rot="10800000">
                <a:off x="145702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9"/>
              <p:cNvSpPr/>
              <p:nvPr/>
            </p:nvSpPr>
            <p:spPr>
              <a:xfrm flipH="1" rot="10800000">
                <a:off x="167184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9"/>
              <p:cNvSpPr/>
              <p:nvPr/>
            </p:nvSpPr>
            <p:spPr>
              <a:xfrm flipH="1" rot="10800000">
                <a:off x="1886671"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9"/>
              <p:cNvSpPr/>
              <p:nvPr/>
            </p:nvSpPr>
            <p:spPr>
              <a:xfrm flipH="1" rot="10800000">
                <a:off x="210149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9"/>
              <p:cNvSpPr/>
              <p:nvPr/>
            </p:nvSpPr>
            <p:spPr>
              <a:xfrm flipH="1" rot="10800000">
                <a:off x="231631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9"/>
              <p:cNvSpPr/>
              <p:nvPr/>
            </p:nvSpPr>
            <p:spPr>
              <a:xfrm flipH="1" rot="10800000">
                <a:off x="253114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9"/>
              <p:cNvSpPr/>
              <p:nvPr/>
            </p:nvSpPr>
            <p:spPr>
              <a:xfrm flipH="1" rot="10800000">
                <a:off x="274596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9"/>
              <p:cNvSpPr/>
              <p:nvPr/>
            </p:nvSpPr>
            <p:spPr>
              <a:xfrm flipH="1" rot="10800000">
                <a:off x="296078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9"/>
              <p:cNvSpPr/>
              <p:nvPr/>
            </p:nvSpPr>
            <p:spPr>
              <a:xfrm flipH="1" rot="10800000">
                <a:off x="317561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9"/>
              <p:cNvSpPr/>
              <p:nvPr/>
            </p:nvSpPr>
            <p:spPr>
              <a:xfrm flipH="1" rot="10800000">
                <a:off x="339043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9"/>
              <p:cNvSpPr/>
              <p:nvPr/>
            </p:nvSpPr>
            <p:spPr>
              <a:xfrm flipH="1" rot="10800000">
                <a:off x="360525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9"/>
              <p:cNvSpPr/>
              <p:nvPr/>
            </p:nvSpPr>
            <p:spPr>
              <a:xfrm flipH="1" rot="10800000">
                <a:off x="382008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9"/>
              <p:cNvSpPr/>
              <p:nvPr/>
            </p:nvSpPr>
            <p:spPr>
              <a:xfrm flipH="1" rot="10800000">
                <a:off x="403490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9"/>
              <p:cNvSpPr/>
              <p:nvPr/>
            </p:nvSpPr>
            <p:spPr>
              <a:xfrm flipH="1" rot="10800000">
                <a:off x="424972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9"/>
              <p:cNvSpPr/>
              <p:nvPr/>
            </p:nvSpPr>
            <p:spPr>
              <a:xfrm flipH="1" rot="10800000">
                <a:off x="446455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9"/>
              <p:cNvSpPr/>
              <p:nvPr/>
            </p:nvSpPr>
            <p:spPr>
              <a:xfrm flipH="1" rot="10800000">
                <a:off x="4679374"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9"/>
              <p:cNvSpPr/>
              <p:nvPr/>
            </p:nvSpPr>
            <p:spPr>
              <a:xfrm flipH="1" rot="10800000">
                <a:off x="489419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9"/>
              <p:cNvSpPr/>
              <p:nvPr/>
            </p:nvSpPr>
            <p:spPr>
              <a:xfrm flipH="1" rot="10800000">
                <a:off x="510902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9"/>
              <p:cNvSpPr/>
              <p:nvPr/>
            </p:nvSpPr>
            <p:spPr>
              <a:xfrm flipH="1" rot="10800000">
                <a:off x="532384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9"/>
              <p:cNvSpPr/>
              <p:nvPr/>
            </p:nvSpPr>
            <p:spPr>
              <a:xfrm flipH="1" rot="10800000">
                <a:off x="553866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9"/>
              <p:cNvSpPr/>
              <p:nvPr/>
            </p:nvSpPr>
            <p:spPr>
              <a:xfrm flipH="1" rot="10800000">
                <a:off x="575349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9"/>
              <p:cNvSpPr/>
              <p:nvPr/>
            </p:nvSpPr>
            <p:spPr>
              <a:xfrm flipH="1" rot="10800000">
                <a:off x="596831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9"/>
              <p:cNvSpPr/>
              <p:nvPr/>
            </p:nvSpPr>
            <p:spPr>
              <a:xfrm flipH="1" rot="10800000">
                <a:off x="618313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9"/>
              <p:cNvSpPr/>
              <p:nvPr/>
            </p:nvSpPr>
            <p:spPr>
              <a:xfrm flipH="1" rot="10800000">
                <a:off x="639796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9"/>
              <p:cNvSpPr/>
              <p:nvPr/>
            </p:nvSpPr>
            <p:spPr>
              <a:xfrm flipH="1" rot="10800000">
                <a:off x="661278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9"/>
              <p:cNvSpPr/>
              <p:nvPr/>
            </p:nvSpPr>
            <p:spPr>
              <a:xfrm flipH="1" rot="10800000">
                <a:off x="682760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9"/>
              <p:cNvSpPr/>
              <p:nvPr/>
            </p:nvSpPr>
            <p:spPr>
              <a:xfrm flipH="1" rot="10800000">
                <a:off x="704243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9"/>
              <p:cNvSpPr/>
              <p:nvPr/>
            </p:nvSpPr>
            <p:spPr>
              <a:xfrm flipH="1" rot="10800000">
                <a:off x="725725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9"/>
              <p:cNvSpPr/>
              <p:nvPr/>
            </p:nvSpPr>
            <p:spPr>
              <a:xfrm flipH="1" rot="10800000">
                <a:off x="7472077"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9"/>
              <p:cNvSpPr/>
              <p:nvPr/>
            </p:nvSpPr>
            <p:spPr>
              <a:xfrm flipH="1" rot="10800000">
                <a:off x="768690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9"/>
              <p:cNvSpPr/>
              <p:nvPr/>
            </p:nvSpPr>
            <p:spPr>
              <a:xfrm flipH="1" rot="10800000">
                <a:off x="790172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9"/>
              <p:cNvSpPr/>
              <p:nvPr/>
            </p:nvSpPr>
            <p:spPr>
              <a:xfrm flipH="1" rot="10800000">
                <a:off x="8116546"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9"/>
              <p:cNvSpPr/>
              <p:nvPr/>
            </p:nvSpPr>
            <p:spPr>
              <a:xfrm flipH="1" rot="10800000">
                <a:off x="833137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9"/>
              <p:cNvSpPr/>
              <p:nvPr/>
            </p:nvSpPr>
            <p:spPr>
              <a:xfrm flipH="1" rot="10800000">
                <a:off x="8546193"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9"/>
              <p:cNvSpPr/>
              <p:nvPr/>
            </p:nvSpPr>
            <p:spPr>
              <a:xfrm flipH="1" rot="10800000">
                <a:off x="8761016"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9"/>
              <p:cNvSpPr/>
              <p:nvPr/>
            </p:nvSpPr>
            <p:spPr>
              <a:xfrm flipH="1" rot="10800000">
                <a:off x="8975840" y="123441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9"/>
              <p:cNvSpPr/>
              <p:nvPr/>
            </p:nvSpPr>
            <p:spPr>
              <a:xfrm flipH="1" rot="10800000">
                <a:off x="-46739"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9"/>
              <p:cNvSpPr/>
              <p:nvPr/>
            </p:nvSpPr>
            <p:spPr>
              <a:xfrm flipH="1" rot="10800000">
                <a:off x="16808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9"/>
              <p:cNvSpPr/>
              <p:nvPr/>
            </p:nvSpPr>
            <p:spPr>
              <a:xfrm flipH="1" rot="10800000">
                <a:off x="38290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9"/>
              <p:cNvSpPr/>
              <p:nvPr/>
            </p:nvSpPr>
            <p:spPr>
              <a:xfrm flipH="1" rot="10800000">
                <a:off x="59773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9"/>
              <p:cNvSpPr/>
              <p:nvPr/>
            </p:nvSpPr>
            <p:spPr>
              <a:xfrm flipH="1" rot="10800000">
                <a:off x="81255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9"/>
              <p:cNvSpPr/>
              <p:nvPr/>
            </p:nvSpPr>
            <p:spPr>
              <a:xfrm flipH="1" rot="10800000">
                <a:off x="102737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9"/>
              <p:cNvSpPr/>
              <p:nvPr/>
            </p:nvSpPr>
            <p:spPr>
              <a:xfrm flipH="1" rot="10800000">
                <a:off x="124220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9"/>
              <p:cNvSpPr/>
              <p:nvPr/>
            </p:nvSpPr>
            <p:spPr>
              <a:xfrm flipH="1" rot="10800000">
                <a:off x="145702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9"/>
              <p:cNvSpPr/>
              <p:nvPr/>
            </p:nvSpPr>
            <p:spPr>
              <a:xfrm flipH="1" rot="10800000">
                <a:off x="167184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9"/>
              <p:cNvSpPr/>
              <p:nvPr/>
            </p:nvSpPr>
            <p:spPr>
              <a:xfrm flipH="1" rot="10800000">
                <a:off x="1886671"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9"/>
              <p:cNvSpPr/>
              <p:nvPr/>
            </p:nvSpPr>
            <p:spPr>
              <a:xfrm flipH="1" rot="10800000">
                <a:off x="210149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9"/>
              <p:cNvSpPr/>
              <p:nvPr/>
            </p:nvSpPr>
            <p:spPr>
              <a:xfrm flipH="1" rot="10800000">
                <a:off x="231631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9"/>
              <p:cNvSpPr/>
              <p:nvPr/>
            </p:nvSpPr>
            <p:spPr>
              <a:xfrm flipH="1" rot="10800000">
                <a:off x="253114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9"/>
              <p:cNvSpPr/>
              <p:nvPr/>
            </p:nvSpPr>
            <p:spPr>
              <a:xfrm flipH="1" rot="10800000">
                <a:off x="274596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9"/>
              <p:cNvSpPr/>
              <p:nvPr/>
            </p:nvSpPr>
            <p:spPr>
              <a:xfrm flipH="1" rot="10800000">
                <a:off x="296078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9"/>
              <p:cNvSpPr/>
              <p:nvPr/>
            </p:nvSpPr>
            <p:spPr>
              <a:xfrm flipH="1" rot="10800000">
                <a:off x="317561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9"/>
              <p:cNvSpPr/>
              <p:nvPr/>
            </p:nvSpPr>
            <p:spPr>
              <a:xfrm flipH="1" rot="10800000">
                <a:off x="339043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9"/>
              <p:cNvSpPr/>
              <p:nvPr/>
            </p:nvSpPr>
            <p:spPr>
              <a:xfrm flipH="1" rot="10800000">
                <a:off x="360525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9"/>
              <p:cNvSpPr/>
              <p:nvPr/>
            </p:nvSpPr>
            <p:spPr>
              <a:xfrm flipH="1" rot="10800000">
                <a:off x="382008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9"/>
              <p:cNvSpPr/>
              <p:nvPr/>
            </p:nvSpPr>
            <p:spPr>
              <a:xfrm flipH="1" rot="10800000">
                <a:off x="403490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9"/>
              <p:cNvSpPr/>
              <p:nvPr/>
            </p:nvSpPr>
            <p:spPr>
              <a:xfrm flipH="1" rot="10800000">
                <a:off x="424972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9"/>
              <p:cNvSpPr/>
              <p:nvPr/>
            </p:nvSpPr>
            <p:spPr>
              <a:xfrm flipH="1" rot="10800000">
                <a:off x="446455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9"/>
              <p:cNvSpPr/>
              <p:nvPr/>
            </p:nvSpPr>
            <p:spPr>
              <a:xfrm flipH="1" rot="10800000">
                <a:off x="4679374"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9"/>
              <p:cNvSpPr/>
              <p:nvPr/>
            </p:nvSpPr>
            <p:spPr>
              <a:xfrm flipH="1" rot="10800000">
                <a:off x="489419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9"/>
              <p:cNvSpPr/>
              <p:nvPr/>
            </p:nvSpPr>
            <p:spPr>
              <a:xfrm flipH="1" rot="10800000">
                <a:off x="510902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9"/>
              <p:cNvSpPr/>
              <p:nvPr/>
            </p:nvSpPr>
            <p:spPr>
              <a:xfrm flipH="1" rot="10800000">
                <a:off x="532384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9"/>
              <p:cNvSpPr/>
              <p:nvPr/>
            </p:nvSpPr>
            <p:spPr>
              <a:xfrm flipH="1" rot="10800000">
                <a:off x="553866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9"/>
              <p:cNvSpPr/>
              <p:nvPr/>
            </p:nvSpPr>
            <p:spPr>
              <a:xfrm flipH="1" rot="10800000">
                <a:off x="575349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9"/>
              <p:cNvSpPr/>
              <p:nvPr/>
            </p:nvSpPr>
            <p:spPr>
              <a:xfrm flipH="1" rot="10800000">
                <a:off x="596831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9"/>
              <p:cNvSpPr/>
              <p:nvPr/>
            </p:nvSpPr>
            <p:spPr>
              <a:xfrm flipH="1" rot="10800000">
                <a:off x="618313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9"/>
              <p:cNvSpPr/>
              <p:nvPr/>
            </p:nvSpPr>
            <p:spPr>
              <a:xfrm flipH="1" rot="10800000">
                <a:off x="639796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9"/>
              <p:cNvSpPr/>
              <p:nvPr/>
            </p:nvSpPr>
            <p:spPr>
              <a:xfrm flipH="1" rot="10800000">
                <a:off x="661278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9"/>
              <p:cNvSpPr/>
              <p:nvPr/>
            </p:nvSpPr>
            <p:spPr>
              <a:xfrm flipH="1" rot="10800000">
                <a:off x="682760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9"/>
              <p:cNvSpPr/>
              <p:nvPr/>
            </p:nvSpPr>
            <p:spPr>
              <a:xfrm flipH="1" rot="10800000">
                <a:off x="704243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9"/>
              <p:cNvSpPr/>
              <p:nvPr/>
            </p:nvSpPr>
            <p:spPr>
              <a:xfrm flipH="1" rot="10800000">
                <a:off x="725725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9"/>
              <p:cNvSpPr/>
              <p:nvPr/>
            </p:nvSpPr>
            <p:spPr>
              <a:xfrm flipH="1" rot="10800000">
                <a:off x="7472077"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9"/>
              <p:cNvSpPr/>
              <p:nvPr/>
            </p:nvSpPr>
            <p:spPr>
              <a:xfrm flipH="1" rot="10800000">
                <a:off x="768690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9"/>
              <p:cNvSpPr/>
              <p:nvPr/>
            </p:nvSpPr>
            <p:spPr>
              <a:xfrm flipH="1" rot="10800000">
                <a:off x="790172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9"/>
              <p:cNvSpPr/>
              <p:nvPr/>
            </p:nvSpPr>
            <p:spPr>
              <a:xfrm flipH="1" rot="10800000">
                <a:off x="8116546"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9"/>
              <p:cNvSpPr/>
              <p:nvPr/>
            </p:nvSpPr>
            <p:spPr>
              <a:xfrm flipH="1" rot="10800000">
                <a:off x="833137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9"/>
              <p:cNvSpPr/>
              <p:nvPr/>
            </p:nvSpPr>
            <p:spPr>
              <a:xfrm flipH="1" rot="10800000">
                <a:off x="8546193"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9"/>
              <p:cNvSpPr/>
              <p:nvPr/>
            </p:nvSpPr>
            <p:spPr>
              <a:xfrm flipH="1" rot="10800000">
                <a:off x="8761016"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9"/>
              <p:cNvSpPr/>
              <p:nvPr/>
            </p:nvSpPr>
            <p:spPr>
              <a:xfrm flipH="1" rot="10800000">
                <a:off x="8975840" y="144015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9"/>
              <p:cNvSpPr/>
              <p:nvPr/>
            </p:nvSpPr>
            <p:spPr>
              <a:xfrm flipH="1" rot="10800000">
                <a:off x="-46739"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9"/>
              <p:cNvSpPr/>
              <p:nvPr/>
            </p:nvSpPr>
            <p:spPr>
              <a:xfrm flipH="1" rot="10800000">
                <a:off x="16808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9"/>
              <p:cNvSpPr/>
              <p:nvPr/>
            </p:nvSpPr>
            <p:spPr>
              <a:xfrm flipH="1" rot="10800000">
                <a:off x="38290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9"/>
              <p:cNvSpPr/>
              <p:nvPr/>
            </p:nvSpPr>
            <p:spPr>
              <a:xfrm flipH="1" rot="10800000">
                <a:off x="59773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9"/>
              <p:cNvSpPr/>
              <p:nvPr/>
            </p:nvSpPr>
            <p:spPr>
              <a:xfrm flipH="1" rot="10800000">
                <a:off x="81255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9"/>
              <p:cNvSpPr/>
              <p:nvPr/>
            </p:nvSpPr>
            <p:spPr>
              <a:xfrm flipH="1" rot="10800000">
                <a:off x="102737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9"/>
              <p:cNvSpPr/>
              <p:nvPr/>
            </p:nvSpPr>
            <p:spPr>
              <a:xfrm flipH="1" rot="10800000">
                <a:off x="124220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9"/>
              <p:cNvSpPr/>
              <p:nvPr/>
            </p:nvSpPr>
            <p:spPr>
              <a:xfrm flipH="1" rot="10800000">
                <a:off x="145702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9"/>
              <p:cNvSpPr/>
              <p:nvPr/>
            </p:nvSpPr>
            <p:spPr>
              <a:xfrm flipH="1" rot="10800000">
                <a:off x="167184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9"/>
              <p:cNvSpPr/>
              <p:nvPr/>
            </p:nvSpPr>
            <p:spPr>
              <a:xfrm flipH="1" rot="10800000">
                <a:off x="1886671"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9"/>
              <p:cNvSpPr/>
              <p:nvPr/>
            </p:nvSpPr>
            <p:spPr>
              <a:xfrm flipH="1" rot="10800000">
                <a:off x="210149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9"/>
              <p:cNvSpPr/>
              <p:nvPr/>
            </p:nvSpPr>
            <p:spPr>
              <a:xfrm flipH="1" rot="10800000">
                <a:off x="231631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9"/>
              <p:cNvSpPr/>
              <p:nvPr/>
            </p:nvSpPr>
            <p:spPr>
              <a:xfrm flipH="1" rot="10800000">
                <a:off x="253114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9"/>
              <p:cNvSpPr/>
              <p:nvPr/>
            </p:nvSpPr>
            <p:spPr>
              <a:xfrm flipH="1" rot="10800000">
                <a:off x="274596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9"/>
              <p:cNvSpPr/>
              <p:nvPr/>
            </p:nvSpPr>
            <p:spPr>
              <a:xfrm flipH="1" rot="10800000">
                <a:off x="296078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9"/>
              <p:cNvSpPr/>
              <p:nvPr/>
            </p:nvSpPr>
            <p:spPr>
              <a:xfrm flipH="1" rot="10800000">
                <a:off x="317561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9"/>
              <p:cNvSpPr/>
              <p:nvPr/>
            </p:nvSpPr>
            <p:spPr>
              <a:xfrm flipH="1" rot="10800000">
                <a:off x="339043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9"/>
              <p:cNvSpPr/>
              <p:nvPr/>
            </p:nvSpPr>
            <p:spPr>
              <a:xfrm flipH="1" rot="10800000">
                <a:off x="360525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9"/>
              <p:cNvSpPr/>
              <p:nvPr/>
            </p:nvSpPr>
            <p:spPr>
              <a:xfrm flipH="1" rot="10800000">
                <a:off x="382008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9"/>
              <p:cNvSpPr/>
              <p:nvPr/>
            </p:nvSpPr>
            <p:spPr>
              <a:xfrm flipH="1" rot="10800000">
                <a:off x="403490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9"/>
              <p:cNvSpPr/>
              <p:nvPr/>
            </p:nvSpPr>
            <p:spPr>
              <a:xfrm flipH="1" rot="10800000">
                <a:off x="424972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9"/>
              <p:cNvSpPr/>
              <p:nvPr/>
            </p:nvSpPr>
            <p:spPr>
              <a:xfrm flipH="1" rot="10800000">
                <a:off x="446455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9"/>
              <p:cNvSpPr/>
              <p:nvPr/>
            </p:nvSpPr>
            <p:spPr>
              <a:xfrm flipH="1" rot="10800000">
                <a:off x="4679374"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9"/>
              <p:cNvSpPr/>
              <p:nvPr/>
            </p:nvSpPr>
            <p:spPr>
              <a:xfrm flipH="1" rot="10800000">
                <a:off x="489419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9"/>
              <p:cNvSpPr/>
              <p:nvPr/>
            </p:nvSpPr>
            <p:spPr>
              <a:xfrm flipH="1" rot="10800000">
                <a:off x="510902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9"/>
              <p:cNvSpPr/>
              <p:nvPr/>
            </p:nvSpPr>
            <p:spPr>
              <a:xfrm flipH="1" rot="10800000">
                <a:off x="532384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9"/>
              <p:cNvSpPr/>
              <p:nvPr/>
            </p:nvSpPr>
            <p:spPr>
              <a:xfrm flipH="1" rot="10800000">
                <a:off x="553866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9"/>
              <p:cNvSpPr/>
              <p:nvPr/>
            </p:nvSpPr>
            <p:spPr>
              <a:xfrm flipH="1" rot="10800000">
                <a:off x="575349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9"/>
              <p:cNvSpPr/>
              <p:nvPr/>
            </p:nvSpPr>
            <p:spPr>
              <a:xfrm flipH="1" rot="10800000">
                <a:off x="596831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9"/>
              <p:cNvSpPr/>
              <p:nvPr/>
            </p:nvSpPr>
            <p:spPr>
              <a:xfrm flipH="1" rot="10800000">
                <a:off x="618313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9"/>
              <p:cNvSpPr/>
              <p:nvPr/>
            </p:nvSpPr>
            <p:spPr>
              <a:xfrm flipH="1" rot="10800000">
                <a:off x="639796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9"/>
              <p:cNvSpPr/>
              <p:nvPr/>
            </p:nvSpPr>
            <p:spPr>
              <a:xfrm flipH="1" rot="10800000">
                <a:off x="661278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9"/>
              <p:cNvSpPr/>
              <p:nvPr/>
            </p:nvSpPr>
            <p:spPr>
              <a:xfrm flipH="1" rot="10800000">
                <a:off x="682760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9"/>
              <p:cNvSpPr/>
              <p:nvPr/>
            </p:nvSpPr>
            <p:spPr>
              <a:xfrm flipH="1" rot="10800000">
                <a:off x="704243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9"/>
              <p:cNvSpPr/>
              <p:nvPr/>
            </p:nvSpPr>
            <p:spPr>
              <a:xfrm flipH="1" rot="10800000">
                <a:off x="725725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9"/>
              <p:cNvSpPr/>
              <p:nvPr/>
            </p:nvSpPr>
            <p:spPr>
              <a:xfrm flipH="1" rot="10800000">
                <a:off x="7472077"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9"/>
              <p:cNvSpPr/>
              <p:nvPr/>
            </p:nvSpPr>
            <p:spPr>
              <a:xfrm flipH="1" rot="10800000">
                <a:off x="768690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9"/>
              <p:cNvSpPr/>
              <p:nvPr/>
            </p:nvSpPr>
            <p:spPr>
              <a:xfrm flipH="1" rot="10800000">
                <a:off x="790172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9"/>
              <p:cNvSpPr/>
              <p:nvPr/>
            </p:nvSpPr>
            <p:spPr>
              <a:xfrm flipH="1" rot="10800000">
                <a:off x="8116546"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9"/>
              <p:cNvSpPr/>
              <p:nvPr/>
            </p:nvSpPr>
            <p:spPr>
              <a:xfrm flipH="1" rot="10800000">
                <a:off x="833137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9"/>
              <p:cNvSpPr/>
              <p:nvPr/>
            </p:nvSpPr>
            <p:spPr>
              <a:xfrm flipH="1" rot="10800000">
                <a:off x="8546193"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9"/>
              <p:cNvSpPr/>
              <p:nvPr/>
            </p:nvSpPr>
            <p:spPr>
              <a:xfrm flipH="1" rot="10800000">
                <a:off x="8761016"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9"/>
              <p:cNvSpPr/>
              <p:nvPr/>
            </p:nvSpPr>
            <p:spPr>
              <a:xfrm flipH="1" rot="10800000">
                <a:off x="8975840" y="164589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9"/>
              <p:cNvSpPr/>
              <p:nvPr/>
            </p:nvSpPr>
            <p:spPr>
              <a:xfrm flipH="1" rot="10800000">
                <a:off x="-46739"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9"/>
              <p:cNvSpPr/>
              <p:nvPr/>
            </p:nvSpPr>
            <p:spPr>
              <a:xfrm flipH="1" rot="10800000">
                <a:off x="16808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9"/>
              <p:cNvSpPr/>
              <p:nvPr/>
            </p:nvSpPr>
            <p:spPr>
              <a:xfrm flipH="1" rot="10800000">
                <a:off x="38290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9"/>
              <p:cNvSpPr/>
              <p:nvPr/>
            </p:nvSpPr>
            <p:spPr>
              <a:xfrm flipH="1" rot="10800000">
                <a:off x="59773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9"/>
              <p:cNvSpPr/>
              <p:nvPr/>
            </p:nvSpPr>
            <p:spPr>
              <a:xfrm flipH="1" rot="10800000">
                <a:off x="81255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9"/>
              <p:cNvSpPr/>
              <p:nvPr/>
            </p:nvSpPr>
            <p:spPr>
              <a:xfrm flipH="1" rot="10800000">
                <a:off x="102737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9"/>
              <p:cNvSpPr/>
              <p:nvPr/>
            </p:nvSpPr>
            <p:spPr>
              <a:xfrm flipH="1" rot="10800000">
                <a:off x="124220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9"/>
              <p:cNvSpPr/>
              <p:nvPr/>
            </p:nvSpPr>
            <p:spPr>
              <a:xfrm flipH="1" rot="10800000">
                <a:off x="145702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9"/>
              <p:cNvSpPr/>
              <p:nvPr/>
            </p:nvSpPr>
            <p:spPr>
              <a:xfrm flipH="1" rot="10800000">
                <a:off x="167184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9"/>
              <p:cNvSpPr/>
              <p:nvPr/>
            </p:nvSpPr>
            <p:spPr>
              <a:xfrm flipH="1" rot="10800000">
                <a:off x="1886671"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9"/>
              <p:cNvSpPr/>
              <p:nvPr/>
            </p:nvSpPr>
            <p:spPr>
              <a:xfrm flipH="1" rot="10800000">
                <a:off x="210149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9"/>
              <p:cNvSpPr/>
              <p:nvPr/>
            </p:nvSpPr>
            <p:spPr>
              <a:xfrm flipH="1" rot="10800000">
                <a:off x="231631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9"/>
              <p:cNvSpPr/>
              <p:nvPr/>
            </p:nvSpPr>
            <p:spPr>
              <a:xfrm flipH="1" rot="10800000">
                <a:off x="253114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9"/>
              <p:cNvSpPr/>
              <p:nvPr/>
            </p:nvSpPr>
            <p:spPr>
              <a:xfrm flipH="1" rot="10800000">
                <a:off x="274596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9"/>
              <p:cNvSpPr/>
              <p:nvPr/>
            </p:nvSpPr>
            <p:spPr>
              <a:xfrm flipH="1" rot="10800000">
                <a:off x="296078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9"/>
              <p:cNvSpPr/>
              <p:nvPr/>
            </p:nvSpPr>
            <p:spPr>
              <a:xfrm flipH="1" rot="10800000">
                <a:off x="317561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9"/>
              <p:cNvSpPr/>
              <p:nvPr/>
            </p:nvSpPr>
            <p:spPr>
              <a:xfrm flipH="1" rot="10800000">
                <a:off x="339043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9"/>
              <p:cNvSpPr/>
              <p:nvPr/>
            </p:nvSpPr>
            <p:spPr>
              <a:xfrm flipH="1" rot="10800000">
                <a:off x="360525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9"/>
              <p:cNvSpPr/>
              <p:nvPr/>
            </p:nvSpPr>
            <p:spPr>
              <a:xfrm flipH="1" rot="10800000">
                <a:off x="382008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9"/>
              <p:cNvSpPr/>
              <p:nvPr/>
            </p:nvSpPr>
            <p:spPr>
              <a:xfrm flipH="1" rot="10800000">
                <a:off x="403490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9"/>
              <p:cNvSpPr/>
              <p:nvPr/>
            </p:nvSpPr>
            <p:spPr>
              <a:xfrm flipH="1" rot="10800000">
                <a:off x="424972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9"/>
              <p:cNvSpPr/>
              <p:nvPr/>
            </p:nvSpPr>
            <p:spPr>
              <a:xfrm flipH="1" rot="10800000">
                <a:off x="446455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9"/>
              <p:cNvSpPr/>
              <p:nvPr/>
            </p:nvSpPr>
            <p:spPr>
              <a:xfrm flipH="1" rot="10800000">
                <a:off x="4679374"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9"/>
              <p:cNvSpPr/>
              <p:nvPr/>
            </p:nvSpPr>
            <p:spPr>
              <a:xfrm flipH="1" rot="10800000">
                <a:off x="489419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9"/>
              <p:cNvSpPr/>
              <p:nvPr/>
            </p:nvSpPr>
            <p:spPr>
              <a:xfrm flipH="1" rot="10800000">
                <a:off x="510902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9"/>
              <p:cNvSpPr/>
              <p:nvPr/>
            </p:nvSpPr>
            <p:spPr>
              <a:xfrm flipH="1" rot="10800000">
                <a:off x="532384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9"/>
              <p:cNvSpPr/>
              <p:nvPr/>
            </p:nvSpPr>
            <p:spPr>
              <a:xfrm flipH="1" rot="10800000">
                <a:off x="553866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9"/>
              <p:cNvSpPr/>
              <p:nvPr/>
            </p:nvSpPr>
            <p:spPr>
              <a:xfrm flipH="1" rot="10800000">
                <a:off x="575349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9"/>
              <p:cNvSpPr/>
              <p:nvPr/>
            </p:nvSpPr>
            <p:spPr>
              <a:xfrm flipH="1" rot="10800000">
                <a:off x="596831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9"/>
              <p:cNvSpPr/>
              <p:nvPr/>
            </p:nvSpPr>
            <p:spPr>
              <a:xfrm flipH="1" rot="10800000">
                <a:off x="618313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9"/>
              <p:cNvSpPr/>
              <p:nvPr/>
            </p:nvSpPr>
            <p:spPr>
              <a:xfrm flipH="1" rot="10800000">
                <a:off x="639796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9"/>
              <p:cNvSpPr/>
              <p:nvPr/>
            </p:nvSpPr>
            <p:spPr>
              <a:xfrm flipH="1" rot="10800000">
                <a:off x="661278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9"/>
              <p:cNvSpPr/>
              <p:nvPr/>
            </p:nvSpPr>
            <p:spPr>
              <a:xfrm flipH="1" rot="10800000">
                <a:off x="682760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9"/>
              <p:cNvSpPr/>
              <p:nvPr/>
            </p:nvSpPr>
            <p:spPr>
              <a:xfrm flipH="1" rot="10800000">
                <a:off x="704243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9"/>
              <p:cNvSpPr/>
              <p:nvPr/>
            </p:nvSpPr>
            <p:spPr>
              <a:xfrm flipH="1" rot="10800000">
                <a:off x="725725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9"/>
              <p:cNvSpPr/>
              <p:nvPr/>
            </p:nvSpPr>
            <p:spPr>
              <a:xfrm flipH="1" rot="10800000">
                <a:off x="7472077"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9"/>
              <p:cNvSpPr/>
              <p:nvPr/>
            </p:nvSpPr>
            <p:spPr>
              <a:xfrm flipH="1" rot="10800000">
                <a:off x="768690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9"/>
              <p:cNvSpPr/>
              <p:nvPr/>
            </p:nvSpPr>
            <p:spPr>
              <a:xfrm flipH="1" rot="10800000">
                <a:off x="790172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9"/>
              <p:cNvSpPr/>
              <p:nvPr/>
            </p:nvSpPr>
            <p:spPr>
              <a:xfrm flipH="1" rot="10800000">
                <a:off x="8116546"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9"/>
              <p:cNvSpPr/>
              <p:nvPr/>
            </p:nvSpPr>
            <p:spPr>
              <a:xfrm flipH="1" rot="10800000">
                <a:off x="833137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9"/>
              <p:cNvSpPr/>
              <p:nvPr/>
            </p:nvSpPr>
            <p:spPr>
              <a:xfrm flipH="1" rot="10800000">
                <a:off x="8546193"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9"/>
              <p:cNvSpPr/>
              <p:nvPr/>
            </p:nvSpPr>
            <p:spPr>
              <a:xfrm flipH="1" rot="10800000">
                <a:off x="8761016"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9"/>
              <p:cNvSpPr/>
              <p:nvPr/>
            </p:nvSpPr>
            <p:spPr>
              <a:xfrm flipH="1" rot="10800000">
                <a:off x="8975840" y="185163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9"/>
              <p:cNvSpPr/>
              <p:nvPr/>
            </p:nvSpPr>
            <p:spPr>
              <a:xfrm flipH="1" rot="10800000">
                <a:off x="-46739"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9"/>
              <p:cNvSpPr/>
              <p:nvPr/>
            </p:nvSpPr>
            <p:spPr>
              <a:xfrm flipH="1" rot="10800000">
                <a:off x="16808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9"/>
              <p:cNvSpPr/>
              <p:nvPr/>
            </p:nvSpPr>
            <p:spPr>
              <a:xfrm flipH="1" rot="10800000">
                <a:off x="38290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9"/>
              <p:cNvSpPr/>
              <p:nvPr/>
            </p:nvSpPr>
            <p:spPr>
              <a:xfrm flipH="1" rot="10800000">
                <a:off x="59773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9"/>
              <p:cNvSpPr/>
              <p:nvPr/>
            </p:nvSpPr>
            <p:spPr>
              <a:xfrm flipH="1" rot="10800000">
                <a:off x="81255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9"/>
              <p:cNvSpPr/>
              <p:nvPr/>
            </p:nvSpPr>
            <p:spPr>
              <a:xfrm flipH="1" rot="10800000">
                <a:off x="102737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9"/>
              <p:cNvSpPr/>
              <p:nvPr/>
            </p:nvSpPr>
            <p:spPr>
              <a:xfrm flipH="1" rot="10800000">
                <a:off x="124220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9"/>
              <p:cNvSpPr/>
              <p:nvPr/>
            </p:nvSpPr>
            <p:spPr>
              <a:xfrm flipH="1" rot="10800000">
                <a:off x="145702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9"/>
              <p:cNvSpPr/>
              <p:nvPr/>
            </p:nvSpPr>
            <p:spPr>
              <a:xfrm flipH="1" rot="10800000">
                <a:off x="167184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9"/>
              <p:cNvSpPr/>
              <p:nvPr/>
            </p:nvSpPr>
            <p:spPr>
              <a:xfrm flipH="1" rot="10800000">
                <a:off x="1886671"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9"/>
              <p:cNvSpPr/>
              <p:nvPr/>
            </p:nvSpPr>
            <p:spPr>
              <a:xfrm flipH="1" rot="10800000">
                <a:off x="210149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9"/>
              <p:cNvSpPr/>
              <p:nvPr/>
            </p:nvSpPr>
            <p:spPr>
              <a:xfrm flipH="1" rot="10800000">
                <a:off x="231631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9"/>
              <p:cNvSpPr/>
              <p:nvPr/>
            </p:nvSpPr>
            <p:spPr>
              <a:xfrm flipH="1" rot="10800000">
                <a:off x="253114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9"/>
              <p:cNvSpPr/>
              <p:nvPr/>
            </p:nvSpPr>
            <p:spPr>
              <a:xfrm flipH="1" rot="10800000">
                <a:off x="274596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9"/>
              <p:cNvSpPr/>
              <p:nvPr/>
            </p:nvSpPr>
            <p:spPr>
              <a:xfrm flipH="1" rot="10800000">
                <a:off x="296078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9"/>
              <p:cNvSpPr/>
              <p:nvPr/>
            </p:nvSpPr>
            <p:spPr>
              <a:xfrm flipH="1" rot="10800000">
                <a:off x="317561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9"/>
              <p:cNvSpPr/>
              <p:nvPr/>
            </p:nvSpPr>
            <p:spPr>
              <a:xfrm flipH="1" rot="10800000">
                <a:off x="339043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9"/>
              <p:cNvSpPr/>
              <p:nvPr/>
            </p:nvSpPr>
            <p:spPr>
              <a:xfrm flipH="1" rot="10800000">
                <a:off x="360525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9"/>
              <p:cNvSpPr/>
              <p:nvPr/>
            </p:nvSpPr>
            <p:spPr>
              <a:xfrm flipH="1" rot="10800000">
                <a:off x="382008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9"/>
              <p:cNvSpPr/>
              <p:nvPr/>
            </p:nvSpPr>
            <p:spPr>
              <a:xfrm flipH="1" rot="10800000">
                <a:off x="403490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9"/>
              <p:cNvSpPr/>
              <p:nvPr/>
            </p:nvSpPr>
            <p:spPr>
              <a:xfrm flipH="1" rot="10800000">
                <a:off x="424972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9"/>
              <p:cNvSpPr/>
              <p:nvPr/>
            </p:nvSpPr>
            <p:spPr>
              <a:xfrm flipH="1" rot="10800000">
                <a:off x="446455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9"/>
              <p:cNvSpPr/>
              <p:nvPr/>
            </p:nvSpPr>
            <p:spPr>
              <a:xfrm flipH="1" rot="10800000">
                <a:off x="4679374"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9"/>
              <p:cNvSpPr/>
              <p:nvPr/>
            </p:nvSpPr>
            <p:spPr>
              <a:xfrm flipH="1" rot="10800000">
                <a:off x="489419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9"/>
              <p:cNvSpPr/>
              <p:nvPr/>
            </p:nvSpPr>
            <p:spPr>
              <a:xfrm flipH="1" rot="10800000">
                <a:off x="510902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9"/>
              <p:cNvSpPr/>
              <p:nvPr/>
            </p:nvSpPr>
            <p:spPr>
              <a:xfrm flipH="1" rot="10800000">
                <a:off x="532384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9"/>
              <p:cNvSpPr/>
              <p:nvPr/>
            </p:nvSpPr>
            <p:spPr>
              <a:xfrm flipH="1" rot="10800000">
                <a:off x="553866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9"/>
              <p:cNvSpPr/>
              <p:nvPr/>
            </p:nvSpPr>
            <p:spPr>
              <a:xfrm flipH="1" rot="10800000">
                <a:off x="575349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9"/>
              <p:cNvSpPr/>
              <p:nvPr/>
            </p:nvSpPr>
            <p:spPr>
              <a:xfrm flipH="1" rot="10800000">
                <a:off x="596831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9"/>
              <p:cNvSpPr/>
              <p:nvPr/>
            </p:nvSpPr>
            <p:spPr>
              <a:xfrm flipH="1" rot="10800000">
                <a:off x="618313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9"/>
              <p:cNvSpPr/>
              <p:nvPr/>
            </p:nvSpPr>
            <p:spPr>
              <a:xfrm flipH="1" rot="10800000">
                <a:off x="639796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9"/>
              <p:cNvSpPr/>
              <p:nvPr/>
            </p:nvSpPr>
            <p:spPr>
              <a:xfrm flipH="1" rot="10800000">
                <a:off x="661278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9"/>
              <p:cNvSpPr/>
              <p:nvPr/>
            </p:nvSpPr>
            <p:spPr>
              <a:xfrm flipH="1" rot="10800000">
                <a:off x="682760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9"/>
              <p:cNvSpPr/>
              <p:nvPr/>
            </p:nvSpPr>
            <p:spPr>
              <a:xfrm flipH="1" rot="10800000">
                <a:off x="704243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9"/>
              <p:cNvSpPr/>
              <p:nvPr/>
            </p:nvSpPr>
            <p:spPr>
              <a:xfrm flipH="1" rot="10800000">
                <a:off x="725725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9"/>
              <p:cNvSpPr/>
              <p:nvPr/>
            </p:nvSpPr>
            <p:spPr>
              <a:xfrm flipH="1" rot="10800000">
                <a:off x="7472077"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9"/>
              <p:cNvSpPr/>
              <p:nvPr/>
            </p:nvSpPr>
            <p:spPr>
              <a:xfrm flipH="1" rot="10800000">
                <a:off x="768690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9"/>
              <p:cNvSpPr/>
              <p:nvPr/>
            </p:nvSpPr>
            <p:spPr>
              <a:xfrm flipH="1" rot="10800000">
                <a:off x="790172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9"/>
              <p:cNvSpPr/>
              <p:nvPr/>
            </p:nvSpPr>
            <p:spPr>
              <a:xfrm flipH="1" rot="10800000">
                <a:off x="8116546"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9"/>
              <p:cNvSpPr/>
              <p:nvPr/>
            </p:nvSpPr>
            <p:spPr>
              <a:xfrm flipH="1" rot="10800000">
                <a:off x="833137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9"/>
              <p:cNvSpPr/>
              <p:nvPr/>
            </p:nvSpPr>
            <p:spPr>
              <a:xfrm flipH="1" rot="10800000">
                <a:off x="8546193"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9"/>
              <p:cNvSpPr/>
              <p:nvPr/>
            </p:nvSpPr>
            <p:spPr>
              <a:xfrm flipH="1" rot="10800000">
                <a:off x="8761016"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9"/>
              <p:cNvSpPr/>
              <p:nvPr/>
            </p:nvSpPr>
            <p:spPr>
              <a:xfrm flipH="1" rot="10800000">
                <a:off x="8975840" y="205737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9"/>
              <p:cNvSpPr/>
              <p:nvPr/>
            </p:nvSpPr>
            <p:spPr>
              <a:xfrm flipH="1" rot="10800000">
                <a:off x="-46739"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9"/>
              <p:cNvSpPr/>
              <p:nvPr/>
            </p:nvSpPr>
            <p:spPr>
              <a:xfrm flipH="1" rot="10800000">
                <a:off x="16808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9"/>
              <p:cNvSpPr/>
              <p:nvPr/>
            </p:nvSpPr>
            <p:spPr>
              <a:xfrm flipH="1" rot="10800000">
                <a:off x="38290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9"/>
              <p:cNvSpPr/>
              <p:nvPr/>
            </p:nvSpPr>
            <p:spPr>
              <a:xfrm flipH="1" rot="10800000">
                <a:off x="59773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9"/>
              <p:cNvSpPr/>
              <p:nvPr/>
            </p:nvSpPr>
            <p:spPr>
              <a:xfrm flipH="1" rot="10800000">
                <a:off x="81255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9"/>
              <p:cNvSpPr/>
              <p:nvPr/>
            </p:nvSpPr>
            <p:spPr>
              <a:xfrm flipH="1" rot="10800000">
                <a:off x="102737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9"/>
              <p:cNvSpPr/>
              <p:nvPr/>
            </p:nvSpPr>
            <p:spPr>
              <a:xfrm flipH="1" rot="10800000">
                <a:off x="124220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9"/>
              <p:cNvSpPr/>
              <p:nvPr/>
            </p:nvSpPr>
            <p:spPr>
              <a:xfrm flipH="1" rot="10800000">
                <a:off x="145702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9"/>
              <p:cNvSpPr/>
              <p:nvPr/>
            </p:nvSpPr>
            <p:spPr>
              <a:xfrm flipH="1" rot="10800000">
                <a:off x="167184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9"/>
              <p:cNvSpPr/>
              <p:nvPr/>
            </p:nvSpPr>
            <p:spPr>
              <a:xfrm flipH="1" rot="10800000">
                <a:off x="1886671"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9"/>
              <p:cNvSpPr/>
              <p:nvPr/>
            </p:nvSpPr>
            <p:spPr>
              <a:xfrm flipH="1" rot="10800000">
                <a:off x="210149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9"/>
              <p:cNvSpPr/>
              <p:nvPr/>
            </p:nvSpPr>
            <p:spPr>
              <a:xfrm flipH="1" rot="10800000">
                <a:off x="231631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9"/>
              <p:cNvSpPr/>
              <p:nvPr/>
            </p:nvSpPr>
            <p:spPr>
              <a:xfrm flipH="1" rot="10800000">
                <a:off x="253114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9"/>
              <p:cNvSpPr/>
              <p:nvPr/>
            </p:nvSpPr>
            <p:spPr>
              <a:xfrm flipH="1" rot="10800000">
                <a:off x="274596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9"/>
              <p:cNvSpPr/>
              <p:nvPr/>
            </p:nvSpPr>
            <p:spPr>
              <a:xfrm flipH="1" rot="10800000">
                <a:off x="296078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9"/>
              <p:cNvSpPr/>
              <p:nvPr/>
            </p:nvSpPr>
            <p:spPr>
              <a:xfrm flipH="1" rot="10800000">
                <a:off x="317561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9"/>
              <p:cNvSpPr/>
              <p:nvPr/>
            </p:nvSpPr>
            <p:spPr>
              <a:xfrm flipH="1" rot="10800000">
                <a:off x="339043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9"/>
              <p:cNvSpPr/>
              <p:nvPr/>
            </p:nvSpPr>
            <p:spPr>
              <a:xfrm flipH="1" rot="10800000">
                <a:off x="360525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9"/>
              <p:cNvSpPr/>
              <p:nvPr/>
            </p:nvSpPr>
            <p:spPr>
              <a:xfrm flipH="1" rot="10800000">
                <a:off x="382008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9"/>
              <p:cNvSpPr/>
              <p:nvPr/>
            </p:nvSpPr>
            <p:spPr>
              <a:xfrm flipH="1" rot="10800000">
                <a:off x="403490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9"/>
              <p:cNvSpPr/>
              <p:nvPr/>
            </p:nvSpPr>
            <p:spPr>
              <a:xfrm flipH="1" rot="10800000">
                <a:off x="424972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9"/>
              <p:cNvSpPr/>
              <p:nvPr/>
            </p:nvSpPr>
            <p:spPr>
              <a:xfrm flipH="1" rot="10800000">
                <a:off x="446455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9"/>
              <p:cNvSpPr/>
              <p:nvPr/>
            </p:nvSpPr>
            <p:spPr>
              <a:xfrm flipH="1" rot="10800000">
                <a:off x="4679374"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9"/>
              <p:cNvSpPr/>
              <p:nvPr/>
            </p:nvSpPr>
            <p:spPr>
              <a:xfrm flipH="1" rot="10800000">
                <a:off x="489419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9"/>
              <p:cNvSpPr/>
              <p:nvPr/>
            </p:nvSpPr>
            <p:spPr>
              <a:xfrm flipH="1" rot="10800000">
                <a:off x="510902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9"/>
              <p:cNvSpPr/>
              <p:nvPr/>
            </p:nvSpPr>
            <p:spPr>
              <a:xfrm flipH="1" rot="10800000">
                <a:off x="532384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9"/>
              <p:cNvSpPr/>
              <p:nvPr/>
            </p:nvSpPr>
            <p:spPr>
              <a:xfrm flipH="1" rot="10800000">
                <a:off x="553866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9"/>
              <p:cNvSpPr/>
              <p:nvPr/>
            </p:nvSpPr>
            <p:spPr>
              <a:xfrm flipH="1" rot="10800000">
                <a:off x="575349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9"/>
              <p:cNvSpPr/>
              <p:nvPr/>
            </p:nvSpPr>
            <p:spPr>
              <a:xfrm flipH="1" rot="10800000">
                <a:off x="596831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9"/>
              <p:cNvSpPr/>
              <p:nvPr/>
            </p:nvSpPr>
            <p:spPr>
              <a:xfrm flipH="1" rot="10800000">
                <a:off x="618313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9"/>
              <p:cNvSpPr/>
              <p:nvPr/>
            </p:nvSpPr>
            <p:spPr>
              <a:xfrm flipH="1" rot="10800000">
                <a:off x="639796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9"/>
              <p:cNvSpPr/>
              <p:nvPr/>
            </p:nvSpPr>
            <p:spPr>
              <a:xfrm flipH="1" rot="10800000">
                <a:off x="661278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9"/>
              <p:cNvSpPr/>
              <p:nvPr/>
            </p:nvSpPr>
            <p:spPr>
              <a:xfrm flipH="1" rot="10800000">
                <a:off x="682760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9"/>
              <p:cNvSpPr/>
              <p:nvPr/>
            </p:nvSpPr>
            <p:spPr>
              <a:xfrm flipH="1" rot="10800000">
                <a:off x="704243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9"/>
              <p:cNvSpPr/>
              <p:nvPr/>
            </p:nvSpPr>
            <p:spPr>
              <a:xfrm flipH="1" rot="10800000">
                <a:off x="725725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9"/>
              <p:cNvSpPr/>
              <p:nvPr/>
            </p:nvSpPr>
            <p:spPr>
              <a:xfrm flipH="1" rot="10800000">
                <a:off x="7472077"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9"/>
              <p:cNvSpPr/>
              <p:nvPr/>
            </p:nvSpPr>
            <p:spPr>
              <a:xfrm flipH="1" rot="10800000">
                <a:off x="768690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9"/>
              <p:cNvSpPr/>
              <p:nvPr/>
            </p:nvSpPr>
            <p:spPr>
              <a:xfrm flipH="1" rot="10800000">
                <a:off x="790172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9"/>
              <p:cNvSpPr/>
              <p:nvPr/>
            </p:nvSpPr>
            <p:spPr>
              <a:xfrm flipH="1" rot="10800000">
                <a:off x="8116546"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9"/>
              <p:cNvSpPr/>
              <p:nvPr/>
            </p:nvSpPr>
            <p:spPr>
              <a:xfrm flipH="1" rot="10800000">
                <a:off x="833137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9"/>
              <p:cNvSpPr/>
              <p:nvPr/>
            </p:nvSpPr>
            <p:spPr>
              <a:xfrm flipH="1" rot="10800000">
                <a:off x="8546193"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9"/>
              <p:cNvSpPr/>
              <p:nvPr/>
            </p:nvSpPr>
            <p:spPr>
              <a:xfrm flipH="1" rot="10800000">
                <a:off x="8761016"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9"/>
              <p:cNvSpPr/>
              <p:nvPr/>
            </p:nvSpPr>
            <p:spPr>
              <a:xfrm flipH="1" rot="10800000">
                <a:off x="8975840" y="226311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9"/>
              <p:cNvSpPr/>
              <p:nvPr/>
            </p:nvSpPr>
            <p:spPr>
              <a:xfrm flipH="1" rot="10800000">
                <a:off x="-46739"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9"/>
              <p:cNvSpPr/>
              <p:nvPr/>
            </p:nvSpPr>
            <p:spPr>
              <a:xfrm flipH="1" rot="10800000">
                <a:off x="16808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9"/>
              <p:cNvSpPr/>
              <p:nvPr/>
            </p:nvSpPr>
            <p:spPr>
              <a:xfrm flipH="1" rot="10800000">
                <a:off x="38290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9"/>
              <p:cNvSpPr/>
              <p:nvPr/>
            </p:nvSpPr>
            <p:spPr>
              <a:xfrm flipH="1" rot="10800000">
                <a:off x="59773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9"/>
              <p:cNvSpPr/>
              <p:nvPr/>
            </p:nvSpPr>
            <p:spPr>
              <a:xfrm flipH="1" rot="10800000">
                <a:off x="81255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9"/>
              <p:cNvSpPr/>
              <p:nvPr/>
            </p:nvSpPr>
            <p:spPr>
              <a:xfrm flipH="1" rot="10800000">
                <a:off x="102737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9"/>
              <p:cNvSpPr/>
              <p:nvPr/>
            </p:nvSpPr>
            <p:spPr>
              <a:xfrm flipH="1" rot="10800000">
                <a:off x="124220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9"/>
              <p:cNvSpPr/>
              <p:nvPr/>
            </p:nvSpPr>
            <p:spPr>
              <a:xfrm flipH="1" rot="10800000">
                <a:off x="145702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9"/>
              <p:cNvSpPr/>
              <p:nvPr/>
            </p:nvSpPr>
            <p:spPr>
              <a:xfrm flipH="1" rot="10800000">
                <a:off x="167184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9"/>
              <p:cNvSpPr/>
              <p:nvPr/>
            </p:nvSpPr>
            <p:spPr>
              <a:xfrm flipH="1" rot="10800000">
                <a:off x="1886671"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9"/>
              <p:cNvSpPr/>
              <p:nvPr/>
            </p:nvSpPr>
            <p:spPr>
              <a:xfrm flipH="1" rot="10800000">
                <a:off x="210149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9"/>
              <p:cNvSpPr/>
              <p:nvPr/>
            </p:nvSpPr>
            <p:spPr>
              <a:xfrm flipH="1" rot="10800000">
                <a:off x="231631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9"/>
              <p:cNvSpPr/>
              <p:nvPr/>
            </p:nvSpPr>
            <p:spPr>
              <a:xfrm flipH="1" rot="10800000">
                <a:off x="253114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9"/>
              <p:cNvSpPr/>
              <p:nvPr/>
            </p:nvSpPr>
            <p:spPr>
              <a:xfrm flipH="1" rot="10800000">
                <a:off x="274596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9"/>
              <p:cNvSpPr/>
              <p:nvPr/>
            </p:nvSpPr>
            <p:spPr>
              <a:xfrm flipH="1" rot="10800000">
                <a:off x="296078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9"/>
              <p:cNvSpPr/>
              <p:nvPr/>
            </p:nvSpPr>
            <p:spPr>
              <a:xfrm flipH="1" rot="10800000">
                <a:off x="317561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9"/>
              <p:cNvSpPr/>
              <p:nvPr/>
            </p:nvSpPr>
            <p:spPr>
              <a:xfrm flipH="1" rot="10800000">
                <a:off x="339043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9"/>
              <p:cNvSpPr/>
              <p:nvPr/>
            </p:nvSpPr>
            <p:spPr>
              <a:xfrm flipH="1" rot="10800000">
                <a:off x="360525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9"/>
              <p:cNvSpPr/>
              <p:nvPr/>
            </p:nvSpPr>
            <p:spPr>
              <a:xfrm flipH="1" rot="10800000">
                <a:off x="382008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9"/>
              <p:cNvSpPr/>
              <p:nvPr/>
            </p:nvSpPr>
            <p:spPr>
              <a:xfrm flipH="1" rot="10800000">
                <a:off x="403490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9"/>
              <p:cNvSpPr/>
              <p:nvPr/>
            </p:nvSpPr>
            <p:spPr>
              <a:xfrm flipH="1" rot="10800000">
                <a:off x="424972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9"/>
              <p:cNvSpPr/>
              <p:nvPr/>
            </p:nvSpPr>
            <p:spPr>
              <a:xfrm flipH="1" rot="10800000">
                <a:off x="446455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9"/>
              <p:cNvSpPr/>
              <p:nvPr/>
            </p:nvSpPr>
            <p:spPr>
              <a:xfrm flipH="1" rot="10800000">
                <a:off x="4679374"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9"/>
              <p:cNvSpPr/>
              <p:nvPr/>
            </p:nvSpPr>
            <p:spPr>
              <a:xfrm flipH="1" rot="10800000">
                <a:off x="489419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9"/>
              <p:cNvSpPr/>
              <p:nvPr/>
            </p:nvSpPr>
            <p:spPr>
              <a:xfrm flipH="1" rot="10800000">
                <a:off x="510902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9"/>
              <p:cNvSpPr/>
              <p:nvPr/>
            </p:nvSpPr>
            <p:spPr>
              <a:xfrm flipH="1" rot="10800000">
                <a:off x="532384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9"/>
              <p:cNvSpPr/>
              <p:nvPr/>
            </p:nvSpPr>
            <p:spPr>
              <a:xfrm flipH="1" rot="10800000">
                <a:off x="553866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9"/>
              <p:cNvSpPr/>
              <p:nvPr/>
            </p:nvSpPr>
            <p:spPr>
              <a:xfrm flipH="1" rot="10800000">
                <a:off x="575349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9"/>
              <p:cNvSpPr/>
              <p:nvPr/>
            </p:nvSpPr>
            <p:spPr>
              <a:xfrm flipH="1" rot="10800000">
                <a:off x="596831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9"/>
              <p:cNvSpPr/>
              <p:nvPr/>
            </p:nvSpPr>
            <p:spPr>
              <a:xfrm flipH="1" rot="10800000">
                <a:off x="618313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9"/>
              <p:cNvSpPr/>
              <p:nvPr/>
            </p:nvSpPr>
            <p:spPr>
              <a:xfrm flipH="1" rot="10800000">
                <a:off x="639796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9"/>
              <p:cNvSpPr/>
              <p:nvPr/>
            </p:nvSpPr>
            <p:spPr>
              <a:xfrm flipH="1" rot="10800000">
                <a:off x="661278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9"/>
              <p:cNvSpPr/>
              <p:nvPr/>
            </p:nvSpPr>
            <p:spPr>
              <a:xfrm flipH="1" rot="10800000">
                <a:off x="682760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9"/>
              <p:cNvSpPr/>
              <p:nvPr/>
            </p:nvSpPr>
            <p:spPr>
              <a:xfrm flipH="1" rot="10800000">
                <a:off x="704243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9"/>
              <p:cNvSpPr/>
              <p:nvPr/>
            </p:nvSpPr>
            <p:spPr>
              <a:xfrm flipH="1" rot="10800000">
                <a:off x="725725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9"/>
              <p:cNvSpPr/>
              <p:nvPr/>
            </p:nvSpPr>
            <p:spPr>
              <a:xfrm flipH="1" rot="10800000">
                <a:off x="7472077"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9"/>
              <p:cNvSpPr/>
              <p:nvPr/>
            </p:nvSpPr>
            <p:spPr>
              <a:xfrm flipH="1" rot="10800000">
                <a:off x="768690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9"/>
              <p:cNvSpPr/>
              <p:nvPr/>
            </p:nvSpPr>
            <p:spPr>
              <a:xfrm flipH="1" rot="10800000">
                <a:off x="790172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9"/>
              <p:cNvSpPr/>
              <p:nvPr/>
            </p:nvSpPr>
            <p:spPr>
              <a:xfrm flipH="1" rot="10800000">
                <a:off x="8116546"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9"/>
              <p:cNvSpPr/>
              <p:nvPr/>
            </p:nvSpPr>
            <p:spPr>
              <a:xfrm flipH="1" rot="10800000">
                <a:off x="833137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9"/>
              <p:cNvSpPr/>
              <p:nvPr/>
            </p:nvSpPr>
            <p:spPr>
              <a:xfrm flipH="1" rot="10800000">
                <a:off x="8546193"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9"/>
              <p:cNvSpPr/>
              <p:nvPr/>
            </p:nvSpPr>
            <p:spPr>
              <a:xfrm flipH="1" rot="10800000">
                <a:off x="8761016"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9"/>
              <p:cNvSpPr/>
              <p:nvPr/>
            </p:nvSpPr>
            <p:spPr>
              <a:xfrm flipH="1" rot="10800000">
                <a:off x="8975840" y="2468854"/>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9"/>
              <p:cNvSpPr/>
              <p:nvPr/>
            </p:nvSpPr>
            <p:spPr>
              <a:xfrm flipH="1" rot="10800000">
                <a:off x="-46739"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9"/>
              <p:cNvSpPr/>
              <p:nvPr/>
            </p:nvSpPr>
            <p:spPr>
              <a:xfrm flipH="1" rot="10800000">
                <a:off x="16808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9"/>
              <p:cNvSpPr/>
              <p:nvPr/>
            </p:nvSpPr>
            <p:spPr>
              <a:xfrm flipH="1" rot="10800000">
                <a:off x="38290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9"/>
              <p:cNvSpPr/>
              <p:nvPr/>
            </p:nvSpPr>
            <p:spPr>
              <a:xfrm flipH="1" rot="10800000">
                <a:off x="59773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9"/>
              <p:cNvSpPr/>
              <p:nvPr/>
            </p:nvSpPr>
            <p:spPr>
              <a:xfrm flipH="1" rot="10800000">
                <a:off x="81255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9"/>
              <p:cNvSpPr/>
              <p:nvPr/>
            </p:nvSpPr>
            <p:spPr>
              <a:xfrm flipH="1" rot="10800000">
                <a:off x="102737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9"/>
              <p:cNvSpPr/>
              <p:nvPr/>
            </p:nvSpPr>
            <p:spPr>
              <a:xfrm flipH="1" rot="10800000">
                <a:off x="124220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9"/>
              <p:cNvSpPr/>
              <p:nvPr/>
            </p:nvSpPr>
            <p:spPr>
              <a:xfrm flipH="1" rot="10800000">
                <a:off x="145702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9"/>
              <p:cNvSpPr/>
              <p:nvPr/>
            </p:nvSpPr>
            <p:spPr>
              <a:xfrm flipH="1" rot="10800000">
                <a:off x="167184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9"/>
              <p:cNvSpPr/>
              <p:nvPr/>
            </p:nvSpPr>
            <p:spPr>
              <a:xfrm flipH="1" rot="10800000">
                <a:off x="1886671"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9"/>
              <p:cNvSpPr/>
              <p:nvPr/>
            </p:nvSpPr>
            <p:spPr>
              <a:xfrm flipH="1" rot="10800000">
                <a:off x="210149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9"/>
              <p:cNvSpPr/>
              <p:nvPr/>
            </p:nvSpPr>
            <p:spPr>
              <a:xfrm flipH="1" rot="10800000">
                <a:off x="231631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9"/>
              <p:cNvSpPr/>
              <p:nvPr/>
            </p:nvSpPr>
            <p:spPr>
              <a:xfrm flipH="1" rot="10800000">
                <a:off x="253114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9"/>
              <p:cNvSpPr/>
              <p:nvPr/>
            </p:nvSpPr>
            <p:spPr>
              <a:xfrm flipH="1" rot="10800000">
                <a:off x="274596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9"/>
              <p:cNvSpPr/>
              <p:nvPr/>
            </p:nvSpPr>
            <p:spPr>
              <a:xfrm flipH="1" rot="10800000">
                <a:off x="296078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9"/>
              <p:cNvSpPr/>
              <p:nvPr/>
            </p:nvSpPr>
            <p:spPr>
              <a:xfrm flipH="1" rot="10800000">
                <a:off x="317561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9"/>
              <p:cNvSpPr/>
              <p:nvPr/>
            </p:nvSpPr>
            <p:spPr>
              <a:xfrm flipH="1" rot="10800000">
                <a:off x="339043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9"/>
              <p:cNvSpPr/>
              <p:nvPr/>
            </p:nvSpPr>
            <p:spPr>
              <a:xfrm flipH="1" rot="10800000">
                <a:off x="360525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9"/>
              <p:cNvSpPr/>
              <p:nvPr/>
            </p:nvSpPr>
            <p:spPr>
              <a:xfrm flipH="1" rot="10800000">
                <a:off x="382008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9"/>
              <p:cNvSpPr/>
              <p:nvPr/>
            </p:nvSpPr>
            <p:spPr>
              <a:xfrm flipH="1" rot="10800000">
                <a:off x="403490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9"/>
              <p:cNvSpPr/>
              <p:nvPr/>
            </p:nvSpPr>
            <p:spPr>
              <a:xfrm flipH="1" rot="10800000">
                <a:off x="424972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9"/>
              <p:cNvSpPr/>
              <p:nvPr/>
            </p:nvSpPr>
            <p:spPr>
              <a:xfrm flipH="1" rot="10800000">
                <a:off x="446455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9"/>
              <p:cNvSpPr/>
              <p:nvPr/>
            </p:nvSpPr>
            <p:spPr>
              <a:xfrm flipH="1" rot="10800000">
                <a:off x="4679374"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9"/>
              <p:cNvSpPr/>
              <p:nvPr/>
            </p:nvSpPr>
            <p:spPr>
              <a:xfrm flipH="1" rot="10800000">
                <a:off x="489419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9"/>
              <p:cNvSpPr/>
              <p:nvPr/>
            </p:nvSpPr>
            <p:spPr>
              <a:xfrm flipH="1" rot="10800000">
                <a:off x="510902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9"/>
              <p:cNvSpPr/>
              <p:nvPr/>
            </p:nvSpPr>
            <p:spPr>
              <a:xfrm flipH="1" rot="10800000">
                <a:off x="532384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9"/>
              <p:cNvSpPr/>
              <p:nvPr/>
            </p:nvSpPr>
            <p:spPr>
              <a:xfrm flipH="1" rot="10800000">
                <a:off x="553866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9"/>
              <p:cNvSpPr/>
              <p:nvPr/>
            </p:nvSpPr>
            <p:spPr>
              <a:xfrm flipH="1" rot="10800000">
                <a:off x="575349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9"/>
              <p:cNvSpPr/>
              <p:nvPr/>
            </p:nvSpPr>
            <p:spPr>
              <a:xfrm flipH="1" rot="10800000">
                <a:off x="596831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9"/>
              <p:cNvSpPr/>
              <p:nvPr/>
            </p:nvSpPr>
            <p:spPr>
              <a:xfrm flipH="1" rot="10800000">
                <a:off x="618313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9"/>
              <p:cNvSpPr/>
              <p:nvPr/>
            </p:nvSpPr>
            <p:spPr>
              <a:xfrm flipH="1" rot="10800000">
                <a:off x="639796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9"/>
              <p:cNvSpPr/>
              <p:nvPr/>
            </p:nvSpPr>
            <p:spPr>
              <a:xfrm flipH="1" rot="10800000">
                <a:off x="661278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9"/>
              <p:cNvSpPr/>
              <p:nvPr/>
            </p:nvSpPr>
            <p:spPr>
              <a:xfrm flipH="1" rot="10800000">
                <a:off x="682760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9"/>
              <p:cNvSpPr/>
              <p:nvPr/>
            </p:nvSpPr>
            <p:spPr>
              <a:xfrm flipH="1" rot="10800000">
                <a:off x="704243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9"/>
              <p:cNvSpPr/>
              <p:nvPr/>
            </p:nvSpPr>
            <p:spPr>
              <a:xfrm flipH="1" rot="10800000">
                <a:off x="725725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9"/>
              <p:cNvSpPr/>
              <p:nvPr/>
            </p:nvSpPr>
            <p:spPr>
              <a:xfrm flipH="1" rot="10800000">
                <a:off x="7472077"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9"/>
              <p:cNvSpPr/>
              <p:nvPr/>
            </p:nvSpPr>
            <p:spPr>
              <a:xfrm flipH="1" rot="10800000">
                <a:off x="768690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9"/>
              <p:cNvSpPr/>
              <p:nvPr/>
            </p:nvSpPr>
            <p:spPr>
              <a:xfrm flipH="1" rot="10800000">
                <a:off x="790172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9"/>
              <p:cNvSpPr/>
              <p:nvPr/>
            </p:nvSpPr>
            <p:spPr>
              <a:xfrm flipH="1" rot="10800000">
                <a:off x="8116546"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9"/>
              <p:cNvSpPr/>
              <p:nvPr/>
            </p:nvSpPr>
            <p:spPr>
              <a:xfrm flipH="1" rot="10800000">
                <a:off x="833137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9"/>
              <p:cNvSpPr/>
              <p:nvPr/>
            </p:nvSpPr>
            <p:spPr>
              <a:xfrm flipH="1" rot="10800000">
                <a:off x="8546193"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9"/>
              <p:cNvSpPr/>
              <p:nvPr/>
            </p:nvSpPr>
            <p:spPr>
              <a:xfrm flipH="1" rot="10800000">
                <a:off x="8761016"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9"/>
              <p:cNvSpPr/>
              <p:nvPr/>
            </p:nvSpPr>
            <p:spPr>
              <a:xfrm flipH="1" rot="10800000">
                <a:off x="8975840" y="2674593"/>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9"/>
              <p:cNvSpPr/>
              <p:nvPr/>
            </p:nvSpPr>
            <p:spPr>
              <a:xfrm flipH="1" rot="10800000">
                <a:off x="-46739"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9"/>
              <p:cNvSpPr/>
              <p:nvPr/>
            </p:nvSpPr>
            <p:spPr>
              <a:xfrm flipH="1" rot="10800000">
                <a:off x="16808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9"/>
              <p:cNvSpPr/>
              <p:nvPr/>
            </p:nvSpPr>
            <p:spPr>
              <a:xfrm flipH="1" rot="10800000">
                <a:off x="38290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9"/>
              <p:cNvSpPr/>
              <p:nvPr/>
            </p:nvSpPr>
            <p:spPr>
              <a:xfrm flipH="1" rot="10800000">
                <a:off x="59773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9"/>
              <p:cNvSpPr/>
              <p:nvPr/>
            </p:nvSpPr>
            <p:spPr>
              <a:xfrm flipH="1" rot="10800000">
                <a:off x="81255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9"/>
              <p:cNvSpPr/>
              <p:nvPr/>
            </p:nvSpPr>
            <p:spPr>
              <a:xfrm flipH="1" rot="10800000">
                <a:off x="102737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9"/>
              <p:cNvSpPr/>
              <p:nvPr/>
            </p:nvSpPr>
            <p:spPr>
              <a:xfrm flipH="1" rot="10800000">
                <a:off x="124220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9"/>
              <p:cNvSpPr/>
              <p:nvPr/>
            </p:nvSpPr>
            <p:spPr>
              <a:xfrm flipH="1" rot="10800000">
                <a:off x="145702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9"/>
              <p:cNvSpPr/>
              <p:nvPr/>
            </p:nvSpPr>
            <p:spPr>
              <a:xfrm flipH="1" rot="10800000">
                <a:off x="167184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9"/>
              <p:cNvSpPr/>
              <p:nvPr/>
            </p:nvSpPr>
            <p:spPr>
              <a:xfrm flipH="1" rot="10800000">
                <a:off x="1886671"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9"/>
              <p:cNvSpPr/>
              <p:nvPr/>
            </p:nvSpPr>
            <p:spPr>
              <a:xfrm flipH="1" rot="10800000">
                <a:off x="210149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9"/>
              <p:cNvSpPr/>
              <p:nvPr/>
            </p:nvSpPr>
            <p:spPr>
              <a:xfrm flipH="1" rot="10800000">
                <a:off x="231631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9"/>
              <p:cNvSpPr/>
              <p:nvPr/>
            </p:nvSpPr>
            <p:spPr>
              <a:xfrm flipH="1" rot="10800000">
                <a:off x="253114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9"/>
              <p:cNvSpPr/>
              <p:nvPr/>
            </p:nvSpPr>
            <p:spPr>
              <a:xfrm flipH="1" rot="10800000">
                <a:off x="274596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9"/>
              <p:cNvSpPr/>
              <p:nvPr/>
            </p:nvSpPr>
            <p:spPr>
              <a:xfrm flipH="1" rot="10800000">
                <a:off x="296078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9"/>
              <p:cNvSpPr/>
              <p:nvPr/>
            </p:nvSpPr>
            <p:spPr>
              <a:xfrm flipH="1" rot="10800000">
                <a:off x="317561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9"/>
              <p:cNvSpPr/>
              <p:nvPr/>
            </p:nvSpPr>
            <p:spPr>
              <a:xfrm flipH="1" rot="10800000">
                <a:off x="339043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9"/>
              <p:cNvSpPr/>
              <p:nvPr/>
            </p:nvSpPr>
            <p:spPr>
              <a:xfrm flipH="1" rot="10800000">
                <a:off x="360525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9"/>
              <p:cNvSpPr/>
              <p:nvPr/>
            </p:nvSpPr>
            <p:spPr>
              <a:xfrm flipH="1" rot="10800000">
                <a:off x="382008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9"/>
              <p:cNvSpPr/>
              <p:nvPr/>
            </p:nvSpPr>
            <p:spPr>
              <a:xfrm flipH="1" rot="10800000">
                <a:off x="403490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9"/>
              <p:cNvSpPr/>
              <p:nvPr/>
            </p:nvSpPr>
            <p:spPr>
              <a:xfrm flipH="1" rot="10800000">
                <a:off x="424972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9"/>
              <p:cNvSpPr/>
              <p:nvPr/>
            </p:nvSpPr>
            <p:spPr>
              <a:xfrm flipH="1" rot="10800000">
                <a:off x="446455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9"/>
              <p:cNvSpPr/>
              <p:nvPr/>
            </p:nvSpPr>
            <p:spPr>
              <a:xfrm flipH="1" rot="10800000">
                <a:off x="4679374"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9"/>
              <p:cNvSpPr/>
              <p:nvPr/>
            </p:nvSpPr>
            <p:spPr>
              <a:xfrm flipH="1" rot="10800000">
                <a:off x="489419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9"/>
              <p:cNvSpPr/>
              <p:nvPr/>
            </p:nvSpPr>
            <p:spPr>
              <a:xfrm flipH="1" rot="10800000">
                <a:off x="510902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9"/>
              <p:cNvSpPr/>
              <p:nvPr/>
            </p:nvSpPr>
            <p:spPr>
              <a:xfrm flipH="1" rot="10800000">
                <a:off x="532384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9"/>
              <p:cNvSpPr/>
              <p:nvPr/>
            </p:nvSpPr>
            <p:spPr>
              <a:xfrm flipH="1" rot="10800000">
                <a:off x="553866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9"/>
              <p:cNvSpPr/>
              <p:nvPr/>
            </p:nvSpPr>
            <p:spPr>
              <a:xfrm flipH="1" rot="10800000">
                <a:off x="575349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9"/>
              <p:cNvSpPr/>
              <p:nvPr/>
            </p:nvSpPr>
            <p:spPr>
              <a:xfrm flipH="1" rot="10800000">
                <a:off x="596831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9"/>
              <p:cNvSpPr/>
              <p:nvPr/>
            </p:nvSpPr>
            <p:spPr>
              <a:xfrm flipH="1" rot="10800000">
                <a:off x="618313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9"/>
              <p:cNvSpPr/>
              <p:nvPr/>
            </p:nvSpPr>
            <p:spPr>
              <a:xfrm flipH="1" rot="10800000">
                <a:off x="639796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9"/>
              <p:cNvSpPr/>
              <p:nvPr/>
            </p:nvSpPr>
            <p:spPr>
              <a:xfrm flipH="1" rot="10800000">
                <a:off x="661278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9"/>
              <p:cNvSpPr/>
              <p:nvPr/>
            </p:nvSpPr>
            <p:spPr>
              <a:xfrm flipH="1" rot="10800000">
                <a:off x="682760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9"/>
              <p:cNvSpPr/>
              <p:nvPr/>
            </p:nvSpPr>
            <p:spPr>
              <a:xfrm flipH="1" rot="10800000">
                <a:off x="704243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9"/>
              <p:cNvSpPr/>
              <p:nvPr/>
            </p:nvSpPr>
            <p:spPr>
              <a:xfrm flipH="1" rot="10800000">
                <a:off x="725725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9"/>
              <p:cNvSpPr/>
              <p:nvPr/>
            </p:nvSpPr>
            <p:spPr>
              <a:xfrm flipH="1" rot="10800000">
                <a:off x="7472077"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9"/>
              <p:cNvSpPr/>
              <p:nvPr/>
            </p:nvSpPr>
            <p:spPr>
              <a:xfrm flipH="1" rot="10800000">
                <a:off x="768690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9"/>
              <p:cNvSpPr/>
              <p:nvPr/>
            </p:nvSpPr>
            <p:spPr>
              <a:xfrm flipH="1" rot="10800000">
                <a:off x="790172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9"/>
              <p:cNvSpPr/>
              <p:nvPr/>
            </p:nvSpPr>
            <p:spPr>
              <a:xfrm flipH="1" rot="10800000">
                <a:off x="8116546"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9"/>
              <p:cNvSpPr/>
              <p:nvPr/>
            </p:nvSpPr>
            <p:spPr>
              <a:xfrm flipH="1" rot="10800000">
                <a:off x="833137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9"/>
              <p:cNvSpPr/>
              <p:nvPr/>
            </p:nvSpPr>
            <p:spPr>
              <a:xfrm flipH="1" rot="10800000">
                <a:off x="8546193"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9"/>
              <p:cNvSpPr/>
              <p:nvPr/>
            </p:nvSpPr>
            <p:spPr>
              <a:xfrm flipH="1" rot="10800000">
                <a:off x="8761016"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9"/>
              <p:cNvSpPr/>
              <p:nvPr/>
            </p:nvSpPr>
            <p:spPr>
              <a:xfrm flipH="1" rot="10800000">
                <a:off x="8975840" y="2880332"/>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9"/>
              <p:cNvSpPr/>
              <p:nvPr/>
            </p:nvSpPr>
            <p:spPr>
              <a:xfrm flipH="1" rot="10800000">
                <a:off x="-46739"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9"/>
              <p:cNvSpPr/>
              <p:nvPr/>
            </p:nvSpPr>
            <p:spPr>
              <a:xfrm flipH="1" rot="10800000">
                <a:off x="16808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9"/>
              <p:cNvSpPr/>
              <p:nvPr/>
            </p:nvSpPr>
            <p:spPr>
              <a:xfrm flipH="1" rot="10800000">
                <a:off x="38290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9"/>
              <p:cNvSpPr/>
              <p:nvPr/>
            </p:nvSpPr>
            <p:spPr>
              <a:xfrm flipH="1" rot="10800000">
                <a:off x="59773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9"/>
              <p:cNvSpPr/>
              <p:nvPr/>
            </p:nvSpPr>
            <p:spPr>
              <a:xfrm flipH="1" rot="10800000">
                <a:off x="81255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9"/>
              <p:cNvSpPr/>
              <p:nvPr/>
            </p:nvSpPr>
            <p:spPr>
              <a:xfrm flipH="1" rot="10800000">
                <a:off x="102737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9"/>
              <p:cNvSpPr/>
              <p:nvPr/>
            </p:nvSpPr>
            <p:spPr>
              <a:xfrm flipH="1" rot="10800000">
                <a:off x="124220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9"/>
              <p:cNvSpPr/>
              <p:nvPr/>
            </p:nvSpPr>
            <p:spPr>
              <a:xfrm flipH="1" rot="10800000">
                <a:off x="145702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9"/>
              <p:cNvSpPr/>
              <p:nvPr/>
            </p:nvSpPr>
            <p:spPr>
              <a:xfrm flipH="1" rot="10800000">
                <a:off x="167184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9"/>
              <p:cNvSpPr/>
              <p:nvPr/>
            </p:nvSpPr>
            <p:spPr>
              <a:xfrm flipH="1" rot="10800000">
                <a:off x="1886671"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9"/>
              <p:cNvSpPr/>
              <p:nvPr/>
            </p:nvSpPr>
            <p:spPr>
              <a:xfrm flipH="1" rot="10800000">
                <a:off x="210149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9"/>
              <p:cNvSpPr/>
              <p:nvPr/>
            </p:nvSpPr>
            <p:spPr>
              <a:xfrm flipH="1" rot="10800000">
                <a:off x="231631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9"/>
              <p:cNvSpPr/>
              <p:nvPr/>
            </p:nvSpPr>
            <p:spPr>
              <a:xfrm flipH="1" rot="10800000">
                <a:off x="253114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9"/>
              <p:cNvSpPr/>
              <p:nvPr/>
            </p:nvSpPr>
            <p:spPr>
              <a:xfrm flipH="1" rot="10800000">
                <a:off x="274596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9"/>
              <p:cNvSpPr/>
              <p:nvPr/>
            </p:nvSpPr>
            <p:spPr>
              <a:xfrm flipH="1" rot="10800000">
                <a:off x="296078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9"/>
              <p:cNvSpPr/>
              <p:nvPr/>
            </p:nvSpPr>
            <p:spPr>
              <a:xfrm flipH="1" rot="10800000">
                <a:off x="317561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9"/>
              <p:cNvSpPr/>
              <p:nvPr/>
            </p:nvSpPr>
            <p:spPr>
              <a:xfrm flipH="1" rot="10800000">
                <a:off x="339043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9"/>
              <p:cNvSpPr/>
              <p:nvPr/>
            </p:nvSpPr>
            <p:spPr>
              <a:xfrm flipH="1" rot="10800000">
                <a:off x="360525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9"/>
              <p:cNvSpPr/>
              <p:nvPr/>
            </p:nvSpPr>
            <p:spPr>
              <a:xfrm flipH="1" rot="10800000">
                <a:off x="382008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9"/>
              <p:cNvSpPr/>
              <p:nvPr/>
            </p:nvSpPr>
            <p:spPr>
              <a:xfrm flipH="1" rot="10800000">
                <a:off x="403490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9"/>
              <p:cNvSpPr/>
              <p:nvPr/>
            </p:nvSpPr>
            <p:spPr>
              <a:xfrm flipH="1" rot="10800000">
                <a:off x="424972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9"/>
              <p:cNvSpPr/>
              <p:nvPr/>
            </p:nvSpPr>
            <p:spPr>
              <a:xfrm flipH="1" rot="10800000">
                <a:off x="446455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9"/>
              <p:cNvSpPr/>
              <p:nvPr/>
            </p:nvSpPr>
            <p:spPr>
              <a:xfrm flipH="1" rot="10800000">
                <a:off x="4679374"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9"/>
              <p:cNvSpPr/>
              <p:nvPr/>
            </p:nvSpPr>
            <p:spPr>
              <a:xfrm flipH="1" rot="10800000">
                <a:off x="489419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9"/>
              <p:cNvSpPr/>
              <p:nvPr/>
            </p:nvSpPr>
            <p:spPr>
              <a:xfrm flipH="1" rot="10800000">
                <a:off x="510902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9"/>
              <p:cNvSpPr/>
              <p:nvPr/>
            </p:nvSpPr>
            <p:spPr>
              <a:xfrm flipH="1" rot="10800000">
                <a:off x="532384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9"/>
              <p:cNvSpPr/>
              <p:nvPr/>
            </p:nvSpPr>
            <p:spPr>
              <a:xfrm flipH="1" rot="10800000">
                <a:off x="553866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9"/>
              <p:cNvSpPr/>
              <p:nvPr/>
            </p:nvSpPr>
            <p:spPr>
              <a:xfrm flipH="1" rot="10800000">
                <a:off x="575349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9"/>
              <p:cNvSpPr/>
              <p:nvPr/>
            </p:nvSpPr>
            <p:spPr>
              <a:xfrm flipH="1" rot="10800000">
                <a:off x="596831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9"/>
              <p:cNvSpPr/>
              <p:nvPr/>
            </p:nvSpPr>
            <p:spPr>
              <a:xfrm flipH="1" rot="10800000">
                <a:off x="618313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9"/>
              <p:cNvSpPr/>
              <p:nvPr/>
            </p:nvSpPr>
            <p:spPr>
              <a:xfrm flipH="1" rot="10800000">
                <a:off x="639796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9"/>
              <p:cNvSpPr/>
              <p:nvPr/>
            </p:nvSpPr>
            <p:spPr>
              <a:xfrm flipH="1" rot="10800000">
                <a:off x="661278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9"/>
              <p:cNvSpPr/>
              <p:nvPr/>
            </p:nvSpPr>
            <p:spPr>
              <a:xfrm flipH="1" rot="10800000">
                <a:off x="682760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9"/>
              <p:cNvSpPr/>
              <p:nvPr/>
            </p:nvSpPr>
            <p:spPr>
              <a:xfrm flipH="1" rot="10800000">
                <a:off x="704243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9"/>
              <p:cNvSpPr/>
              <p:nvPr/>
            </p:nvSpPr>
            <p:spPr>
              <a:xfrm flipH="1" rot="10800000">
                <a:off x="725725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9"/>
              <p:cNvSpPr/>
              <p:nvPr/>
            </p:nvSpPr>
            <p:spPr>
              <a:xfrm flipH="1" rot="10800000">
                <a:off x="7472077"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9"/>
              <p:cNvSpPr/>
              <p:nvPr/>
            </p:nvSpPr>
            <p:spPr>
              <a:xfrm flipH="1" rot="10800000">
                <a:off x="768690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9"/>
              <p:cNvSpPr/>
              <p:nvPr/>
            </p:nvSpPr>
            <p:spPr>
              <a:xfrm flipH="1" rot="10800000">
                <a:off x="790172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9"/>
              <p:cNvSpPr/>
              <p:nvPr/>
            </p:nvSpPr>
            <p:spPr>
              <a:xfrm flipH="1" rot="10800000">
                <a:off x="8116546"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9"/>
              <p:cNvSpPr/>
              <p:nvPr/>
            </p:nvSpPr>
            <p:spPr>
              <a:xfrm flipH="1" rot="10800000">
                <a:off x="833137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9"/>
              <p:cNvSpPr/>
              <p:nvPr/>
            </p:nvSpPr>
            <p:spPr>
              <a:xfrm flipH="1" rot="10800000">
                <a:off x="8546193"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9"/>
              <p:cNvSpPr/>
              <p:nvPr/>
            </p:nvSpPr>
            <p:spPr>
              <a:xfrm flipH="1" rot="10800000">
                <a:off x="8761016"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9"/>
              <p:cNvSpPr/>
              <p:nvPr/>
            </p:nvSpPr>
            <p:spPr>
              <a:xfrm flipH="1" rot="10800000">
                <a:off x="8975840" y="308607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9"/>
              <p:cNvSpPr/>
              <p:nvPr/>
            </p:nvSpPr>
            <p:spPr>
              <a:xfrm flipH="1" rot="10800000">
                <a:off x="-46739"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9"/>
              <p:cNvSpPr/>
              <p:nvPr/>
            </p:nvSpPr>
            <p:spPr>
              <a:xfrm flipH="1" rot="10800000">
                <a:off x="16808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9"/>
              <p:cNvSpPr/>
              <p:nvPr/>
            </p:nvSpPr>
            <p:spPr>
              <a:xfrm flipH="1" rot="10800000">
                <a:off x="38290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9"/>
              <p:cNvSpPr/>
              <p:nvPr/>
            </p:nvSpPr>
            <p:spPr>
              <a:xfrm flipH="1" rot="10800000">
                <a:off x="59773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9"/>
              <p:cNvSpPr/>
              <p:nvPr/>
            </p:nvSpPr>
            <p:spPr>
              <a:xfrm flipH="1" rot="10800000">
                <a:off x="81255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9"/>
              <p:cNvSpPr/>
              <p:nvPr/>
            </p:nvSpPr>
            <p:spPr>
              <a:xfrm flipH="1" rot="10800000">
                <a:off x="102737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9"/>
              <p:cNvSpPr/>
              <p:nvPr/>
            </p:nvSpPr>
            <p:spPr>
              <a:xfrm flipH="1" rot="10800000">
                <a:off x="124220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9"/>
              <p:cNvSpPr/>
              <p:nvPr/>
            </p:nvSpPr>
            <p:spPr>
              <a:xfrm flipH="1" rot="10800000">
                <a:off x="145702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9"/>
              <p:cNvSpPr/>
              <p:nvPr/>
            </p:nvSpPr>
            <p:spPr>
              <a:xfrm flipH="1" rot="10800000">
                <a:off x="167184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9"/>
              <p:cNvSpPr/>
              <p:nvPr/>
            </p:nvSpPr>
            <p:spPr>
              <a:xfrm flipH="1" rot="10800000">
                <a:off x="1886671"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9"/>
              <p:cNvSpPr/>
              <p:nvPr/>
            </p:nvSpPr>
            <p:spPr>
              <a:xfrm flipH="1" rot="10800000">
                <a:off x="210149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9"/>
              <p:cNvSpPr/>
              <p:nvPr/>
            </p:nvSpPr>
            <p:spPr>
              <a:xfrm flipH="1" rot="10800000">
                <a:off x="231631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9"/>
              <p:cNvSpPr/>
              <p:nvPr/>
            </p:nvSpPr>
            <p:spPr>
              <a:xfrm flipH="1" rot="10800000">
                <a:off x="253114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9"/>
              <p:cNvSpPr/>
              <p:nvPr/>
            </p:nvSpPr>
            <p:spPr>
              <a:xfrm flipH="1" rot="10800000">
                <a:off x="274596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9"/>
              <p:cNvSpPr/>
              <p:nvPr/>
            </p:nvSpPr>
            <p:spPr>
              <a:xfrm flipH="1" rot="10800000">
                <a:off x="296078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9"/>
              <p:cNvSpPr/>
              <p:nvPr/>
            </p:nvSpPr>
            <p:spPr>
              <a:xfrm flipH="1" rot="10800000">
                <a:off x="317561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9"/>
              <p:cNvSpPr/>
              <p:nvPr/>
            </p:nvSpPr>
            <p:spPr>
              <a:xfrm flipH="1" rot="10800000">
                <a:off x="339043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9"/>
              <p:cNvSpPr/>
              <p:nvPr/>
            </p:nvSpPr>
            <p:spPr>
              <a:xfrm flipH="1" rot="10800000">
                <a:off x="360525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9"/>
              <p:cNvSpPr/>
              <p:nvPr/>
            </p:nvSpPr>
            <p:spPr>
              <a:xfrm flipH="1" rot="10800000">
                <a:off x="382008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9"/>
              <p:cNvSpPr/>
              <p:nvPr/>
            </p:nvSpPr>
            <p:spPr>
              <a:xfrm flipH="1" rot="10800000">
                <a:off x="403490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9"/>
              <p:cNvSpPr/>
              <p:nvPr/>
            </p:nvSpPr>
            <p:spPr>
              <a:xfrm flipH="1" rot="10800000">
                <a:off x="424972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9"/>
              <p:cNvSpPr/>
              <p:nvPr/>
            </p:nvSpPr>
            <p:spPr>
              <a:xfrm flipH="1" rot="10800000">
                <a:off x="446455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9"/>
              <p:cNvSpPr/>
              <p:nvPr/>
            </p:nvSpPr>
            <p:spPr>
              <a:xfrm flipH="1" rot="10800000">
                <a:off x="4679374"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9"/>
              <p:cNvSpPr/>
              <p:nvPr/>
            </p:nvSpPr>
            <p:spPr>
              <a:xfrm flipH="1" rot="10800000">
                <a:off x="489419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9"/>
              <p:cNvSpPr/>
              <p:nvPr/>
            </p:nvSpPr>
            <p:spPr>
              <a:xfrm flipH="1" rot="10800000">
                <a:off x="510902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9"/>
              <p:cNvSpPr/>
              <p:nvPr/>
            </p:nvSpPr>
            <p:spPr>
              <a:xfrm flipH="1" rot="10800000">
                <a:off x="532384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9"/>
              <p:cNvSpPr/>
              <p:nvPr/>
            </p:nvSpPr>
            <p:spPr>
              <a:xfrm flipH="1" rot="10800000">
                <a:off x="553866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9"/>
              <p:cNvSpPr/>
              <p:nvPr/>
            </p:nvSpPr>
            <p:spPr>
              <a:xfrm flipH="1" rot="10800000">
                <a:off x="575349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9"/>
              <p:cNvSpPr/>
              <p:nvPr/>
            </p:nvSpPr>
            <p:spPr>
              <a:xfrm flipH="1" rot="10800000">
                <a:off x="596831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9"/>
              <p:cNvSpPr/>
              <p:nvPr/>
            </p:nvSpPr>
            <p:spPr>
              <a:xfrm flipH="1" rot="10800000">
                <a:off x="618313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9"/>
              <p:cNvSpPr/>
              <p:nvPr/>
            </p:nvSpPr>
            <p:spPr>
              <a:xfrm flipH="1" rot="10800000">
                <a:off x="639796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9"/>
              <p:cNvSpPr/>
              <p:nvPr/>
            </p:nvSpPr>
            <p:spPr>
              <a:xfrm flipH="1" rot="10800000">
                <a:off x="661278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9"/>
              <p:cNvSpPr/>
              <p:nvPr/>
            </p:nvSpPr>
            <p:spPr>
              <a:xfrm flipH="1" rot="10800000">
                <a:off x="682760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9"/>
              <p:cNvSpPr/>
              <p:nvPr/>
            </p:nvSpPr>
            <p:spPr>
              <a:xfrm flipH="1" rot="10800000">
                <a:off x="704243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9"/>
              <p:cNvSpPr/>
              <p:nvPr/>
            </p:nvSpPr>
            <p:spPr>
              <a:xfrm flipH="1" rot="10800000">
                <a:off x="725725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9"/>
              <p:cNvSpPr/>
              <p:nvPr/>
            </p:nvSpPr>
            <p:spPr>
              <a:xfrm flipH="1" rot="10800000">
                <a:off x="7472077"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9"/>
              <p:cNvSpPr/>
              <p:nvPr/>
            </p:nvSpPr>
            <p:spPr>
              <a:xfrm flipH="1" rot="10800000">
                <a:off x="768690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9"/>
              <p:cNvSpPr/>
              <p:nvPr/>
            </p:nvSpPr>
            <p:spPr>
              <a:xfrm flipH="1" rot="10800000">
                <a:off x="790172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9"/>
              <p:cNvSpPr/>
              <p:nvPr/>
            </p:nvSpPr>
            <p:spPr>
              <a:xfrm flipH="1" rot="10800000">
                <a:off x="8116546"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9"/>
              <p:cNvSpPr/>
              <p:nvPr/>
            </p:nvSpPr>
            <p:spPr>
              <a:xfrm flipH="1" rot="10800000">
                <a:off x="833137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9"/>
              <p:cNvSpPr/>
              <p:nvPr/>
            </p:nvSpPr>
            <p:spPr>
              <a:xfrm flipH="1" rot="10800000">
                <a:off x="8546193"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9"/>
              <p:cNvSpPr/>
              <p:nvPr/>
            </p:nvSpPr>
            <p:spPr>
              <a:xfrm flipH="1" rot="10800000">
                <a:off x="8761016"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9"/>
              <p:cNvSpPr/>
              <p:nvPr/>
            </p:nvSpPr>
            <p:spPr>
              <a:xfrm flipH="1" rot="10800000">
                <a:off x="8975840" y="3291811"/>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9"/>
              <p:cNvSpPr/>
              <p:nvPr/>
            </p:nvSpPr>
            <p:spPr>
              <a:xfrm flipH="1" rot="10800000">
                <a:off x="-46739"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9"/>
              <p:cNvSpPr/>
              <p:nvPr/>
            </p:nvSpPr>
            <p:spPr>
              <a:xfrm flipH="1" rot="10800000">
                <a:off x="16808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9"/>
              <p:cNvSpPr/>
              <p:nvPr/>
            </p:nvSpPr>
            <p:spPr>
              <a:xfrm flipH="1" rot="10800000">
                <a:off x="38290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9"/>
              <p:cNvSpPr/>
              <p:nvPr/>
            </p:nvSpPr>
            <p:spPr>
              <a:xfrm flipH="1" rot="10800000">
                <a:off x="59773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9"/>
              <p:cNvSpPr/>
              <p:nvPr/>
            </p:nvSpPr>
            <p:spPr>
              <a:xfrm flipH="1" rot="10800000">
                <a:off x="81255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9"/>
              <p:cNvSpPr/>
              <p:nvPr/>
            </p:nvSpPr>
            <p:spPr>
              <a:xfrm flipH="1" rot="10800000">
                <a:off x="102737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9"/>
              <p:cNvSpPr/>
              <p:nvPr/>
            </p:nvSpPr>
            <p:spPr>
              <a:xfrm flipH="1" rot="10800000">
                <a:off x="124220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9"/>
              <p:cNvSpPr/>
              <p:nvPr/>
            </p:nvSpPr>
            <p:spPr>
              <a:xfrm flipH="1" rot="10800000">
                <a:off x="145702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9"/>
              <p:cNvSpPr/>
              <p:nvPr/>
            </p:nvSpPr>
            <p:spPr>
              <a:xfrm flipH="1" rot="10800000">
                <a:off x="167184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9"/>
              <p:cNvSpPr/>
              <p:nvPr/>
            </p:nvSpPr>
            <p:spPr>
              <a:xfrm flipH="1" rot="10800000">
                <a:off x="1886671"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9"/>
              <p:cNvSpPr/>
              <p:nvPr/>
            </p:nvSpPr>
            <p:spPr>
              <a:xfrm flipH="1" rot="10800000">
                <a:off x="210149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9"/>
              <p:cNvSpPr/>
              <p:nvPr/>
            </p:nvSpPr>
            <p:spPr>
              <a:xfrm flipH="1" rot="10800000">
                <a:off x="231631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9"/>
              <p:cNvSpPr/>
              <p:nvPr/>
            </p:nvSpPr>
            <p:spPr>
              <a:xfrm flipH="1" rot="10800000">
                <a:off x="253114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9"/>
              <p:cNvSpPr/>
              <p:nvPr/>
            </p:nvSpPr>
            <p:spPr>
              <a:xfrm flipH="1" rot="10800000">
                <a:off x="274596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9"/>
              <p:cNvSpPr/>
              <p:nvPr/>
            </p:nvSpPr>
            <p:spPr>
              <a:xfrm flipH="1" rot="10800000">
                <a:off x="296078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9"/>
              <p:cNvSpPr/>
              <p:nvPr/>
            </p:nvSpPr>
            <p:spPr>
              <a:xfrm flipH="1" rot="10800000">
                <a:off x="317561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9"/>
              <p:cNvSpPr/>
              <p:nvPr/>
            </p:nvSpPr>
            <p:spPr>
              <a:xfrm flipH="1" rot="10800000">
                <a:off x="339043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9"/>
              <p:cNvSpPr/>
              <p:nvPr/>
            </p:nvSpPr>
            <p:spPr>
              <a:xfrm flipH="1" rot="10800000">
                <a:off x="360525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9"/>
              <p:cNvSpPr/>
              <p:nvPr/>
            </p:nvSpPr>
            <p:spPr>
              <a:xfrm flipH="1" rot="10800000">
                <a:off x="382008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9"/>
              <p:cNvSpPr/>
              <p:nvPr/>
            </p:nvSpPr>
            <p:spPr>
              <a:xfrm flipH="1" rot="10800000">
                <a:off x="403490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9"/>
              <p:cNvSpPr/>
              <p:nvPr/>
            </p:nvSpPr>
            <p:spPr>
              <a:xfrm flipH="1" rot="10800000">
                <a:off x="424972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9"/>
              <p:cNvSpPr/>
              <p:nvPr/>
            </p:nvSpPr>
            <p:spPr>
              <a:xfrm flipH="1" rot="10800000">
                <a:off x="446455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9"/>
              <p:cNvSpPr/>
              <p:nvPr/>
            </p:nvSpPr>
            <p:spPr>
              <a:xfrm flipH="1" rot="10800000">
                <a:off x="4679374"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9"/>
              <p:cNvSpPr/>
              <p:nvPr/>
            </p:nvSpPr>
            <p:spPr>
              <a:xfrm flipH="1" rot="10800000">
                <a:off x="489419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9"/>
              <p:cNvSpPr/>
              <p:nvPr/>
            </p:nvSpPr>
            <p:spPr>
              <a:xfrm flipH="1" rot="10800000">
                <a:off x="510902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9"/>
              <p:cNvSpPr/>
              <p:nvPr/>
            </p:nvSpPr>
            <p:spPr>
              <a:xfrm flipH="1" rot="10800000">
                <a:off x="532384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9"/>
              <p:cNvSpPr/>
              <p:nvPr/>
            </p:nvSpPr>
            <p:spPr>
              <a:xfrm flipH="1" rot="10800000">
                <a:off x="553866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9"/>
              <p:cNvSpPr/>
              <p:nvPr/>
            </p:nvSpPr>
            <p:spPr>
              <a:xfrm flipH="1" rot="10800000">
                <a:off x="575349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9"/>
              <p:cNvSpPr/>
              <p:nvPr/>
            </p:nvSpPr>
            <p:spPr>
              <a:xfrm flipH="1" rot="10800000">
                <a:off x="596831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9"/>
              <p:cNvSpPr/>
              <p:nvPr/>
            </p:nvSpPr>
            <p:spPr>
              <a:xfrm flipH="1" rot="10800000">
                <a:off x="618313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9"/>
              <p:cNvSpPr/>
              <p:nvPr/>
            </p:nvSpPr>
            <p:spPr>
              <a:xfrm flipH="1" rot="10800000">
                <a:off x="639796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9"/>
              <p:cNvSpPr/>
              <p:nvPr/>
            </p:nvSpPr>
            <p:spPr>
              <a:xfrm flipH="1" rot="10800000">
                <a:off x="661278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9"/>
              <p:cNvSpPr/>
              <p:nvPr/>
            </p:nvSpPr>
            <p:spPr>
              <a:xfrm flipH="1" rot="10800000">
                <a:off x="682760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9"/>
              <p:cNvSpPr/>
              <p:nvPr/>
            </p:nvSpPr>
            <p:spPr>
              <a:xfrm flipH="1" rot="10800000">
                <a:off x="704243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9"/>
              <p:cNvSpPr/>
              <p:nvPr/>
            </p:nvSpPr>
            <p:spPr>
              <a:xfrm flipH="1" rot="10800000">
                <a:off x="725725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9"/>
              <p:cNvSpPr/>
              <p:nvPr/>
            </p:nvSpPr>
            <p:spPr>
              <a:xfrm flipH="1" rot="10800000">
                <a:off x="7472077"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9"/>
              <p:cNvSpPr/>
              <p:nvPr/>
            </p:nvSpPr>
            <p:spPr>
              <a:xfrm flipH="1" rot="10800000">
                <a:off x="768690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9"/>
              <p:cNvSpPr/>
              <p:nvPr/>
            </p:nvSpPr>
            <p:spPr>
              <a:xfrm flipH="1" rot="10800000">
                <a:off x="790172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9"/>
              <p:cNvSpPr/>
              <p:nvPr/>
            </p:nvSpPr>
            <p:spPr>
              <a:xfrm flipH="1" rot="10800000">
                <a:off x="8116546"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9"/>
              <p:cNvSpPr/>
              <p:nvPr/>
            </p:nvSpPr>
            <p:spPr>
              <a:xfrm flipH="1" rot="10800000">
                <a:off x="833137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9"/>
              <p:cNvSpPr/>
              <p:nvPr/>
            </p:nvSpPr>
            <p:spPr>
              <a:xfrm flipH="1" rot="10800000">
                <a:off x="8546193"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9"/>
              <p:cNvSpPr/>
              <p:nvPr/>
            </p:nvSpPr>
            <p:spPr>
              <a:xfrm flipH="1" rot="10800000">
                <a:off x="8761016"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9"/>
              <p:cNvSpPr/>
              <p:nvPr/>
            </p:nvSpPr>
            <p:spPr>
              <a:xfrm flipH="1" rot="10800000">
                <a:off x="8975840" y="3497550"/>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9"/>
              <p:cNvSpPr/>
              <p:nvPr/>
            </p:nvSpPr>
            <p:spPr>
              <a:xfrm flipH="1" rot="10800000">
                <a:off x="-46739"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9"/>
              <p:cNvSpPr/>
              <p:nvPr/>
            </p:nvSpPr>
            <p:spPr>
              <a:xfrm flipH="1" rot="10800000">
                <a:off x="16808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9"/>
              <p:cNvSpPr/>
              <p:nvPr/>
            </p:nvSpPr>
            <p:spPr>
              <a:xfrm flipH="1" rot="10800000">
                <a:off x="38290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9"/>
              <p:cNvSpPr/>
              <p:nvPr/>
            </p:nvSpPr>
            <p:spPr>
              <a:xfrm flipH="1" rot="10800000">
                <a:off x="59773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9"/>
              <p:cNvSpPr/>
              <p:nvPr/>
            </p:nvSpPr>
            <p:spPr>
              <a:xfrm flipH="1" rot="10800000">
                <a:off x="81255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9"/>
              <p:cNvSpPr/>
              <p:nvPr/>
            </p:nvSpPr>
            <p:spPr>
              <a:xfrm flipH="1" rot="10800000">
                <a:off x="102737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9"/>
              <p:cNvSpPr/>
              <p:nvPr/>
            </p:nvSpPr>
            <p:spPr>
              <a:xfrm flipH="1" rot="10800000">
                <a:off x="124220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9"/>
              <p:cNvSpPr/>
              <p:nvPr/>
            </p:nvSpPr>
            <p:spPr>
              <a:xfrm flipH="1" rot="10800000">
                <a:off x="145702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9"/>
              <p:cNvSpPr/>
              <p:nvPr/>
            </p:nvSpPr>
            <p:spPr>
              <a:xfrm flipH="1" rot="10800000">
                <a:off x="167184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9"/>
              <p:cNvSpPr/>
              <p:nvPr/>
            </p:nvSpPr>
            <p:spPr>
              <a:xfrm flipH="1" rot="10800000">
                <a:off x="1886671"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9"/>
              <p:cNvSpPr/>
              <p:nvPr/>
            </p:nvSpPr>
            <p:spPr>
              <a:xfrm flipH="1" rot="10800000">
                <a:off x="210149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9"/>
              <p:cNvSpPr/>
              <p:nvPr/>
            </p:nvSpPr>
            <p:spPr>
              <a:xfrm flipH="1" rot="10800000">
                <a:off x="231631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9"/>
              <p:cNvSpPr/>
              <p:nvPr/>
            </p:nvSpPr>
            <p:spPr>
              <a:xfrm flipH="1" rot="10800000">
                <a:off x="253114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9"/>
              <p:cNvSpPr/>
              <p:nvPr/>
            </p:nvSpPr>
            <p:spPr>
              <a:xfrm flipH="1" rot="10800000">
                <a:off x="274596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9"/>
              <p:cNvSpPr/>
              <p:nvPr/>
            </p:nvSpPr>
            <p:spPr>
              <a:xfrm flipH="1" rot="10800000">
                <a:off x="296078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9"/>
              <p:cNvSpPr/>
              <p:nvPr/>
            </p:nvSpPr>
            <p:spPr>
              <a:xfrm flipH="1" rot="10800000">
                <a:off x="317561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9"/>
              <p:cNvSpPr/>
              <p:nvPr/>
            </p:nvSpPr>
            <p:spPr>
              <a:xfrm flipH="1" rot="10800000">
                <a:off x="339043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9"/>
              <p:cNvSpPr/>
              <p:nvPr/>
            </p:nvSpPr>
            <p:spPr>
              <a:xfrm flipH="1" rot="10800000">
                <a:off x="360525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9"/>
              <p:cNvSpPr/>
              <p:nvPr/>
            </p:nvSpPr>
            <p:spPr>
              <a:xfrm flipH="1" rot="10800000">
                <a:off x="382008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9"/>
              <p:cNvSpPr/>
              <p:nvPr/>
            </p:nvSpPr>
            <p:spPr>
              <a:xfrm flipH="1" rot="10800000">
                <a:off x="403490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9"/>
              <p:cNvSpPr/>
              <p:nvPr/>
            </p:nvSpPr>
            <p:spPr>
              <a:xfrm flipH="1" rot="10800000">
                <a:off x="424972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9"/>
              <p:cNvSpPr/>
              <p:nvPr/>
            </p:nvSpPr>
            <p:spPr>
              <a:xfrm flipH="1" rot="10800000">
                <a:off x="446455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9"/>
              <p:cNvSpPr/>
              <p:nvPr/>
            </p:nvSpPr>
            <p:spPr>
              <a:xfrm flipH="1" rot="10800000">
                <a:off x="4679374"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9"/>
              <p:cNvSpPr/>
              <p:nvPr/>
            </p:nvSpPr>
            <p:spPr>
              <a:xfrm flipH="1" rot="10800000">
                <a:off x="489419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9"/>
              <p:cNvSpPr/>
              <p:nvPr/>
            </p:nvSpPr>
            <p:spPr>
              <a:xfrm flipH="1" rot="10800000">
                <a:off x="510902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9"/>
              <p:cNvSpPr/>
              <p:nvPr/>
            </p:nvSpPr>
            <p:spPr>
              <a:xfrm flipH="1" rot="10800000">
                <a:off x="532384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9"/>
              <p:cNvSpPr/>
              <p:nvPr/>
            </p:nvSpPr>
            <p:spPr>
              <a:xfrm flipH="1" rot="10800000">
                <a:off x="553866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9"/>
              <p:cNvSpPr/>
              <p:nvPr/>
            </p:nvSpPr>
            <p:spPr>
              <a:xfrm flipH="1" rot="10800000">
                <a:off x="575349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9"/>
              <p:cNvSpPr/>
              <p:nvPr/>
            </p:nvSpPr>
            <p:spPr>
              <a:xfrm flipH="1" rot="10800000">
                <a:off x="596831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9"/>
              <p:cNvSpPr/>
              <p:nvPr/>
            </p:nvSpPr>
            <p:spPr>
              <a:xfrm flipH="1" rot="10800000">
                <a:off x="618313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9"/>
              <p:cNvSpPr/>
              <p:nvPr/>
            </p:nvSpPr>
            <p:spPr>
              <a:xfrm flipH="1" rot="10800000">
                <a:off x="639796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9"/>
              <p:cNvSpPr/>
              <p:nvPr/>
            </p:nvSpPr>
            <p:spPr>
              <a:xfrm flipH="1" rot="10800000">
                <a:off x="661278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9"/>
              <p:cNvSpPr/>
              <p:nvPr/>
            </p:nvSpPr>
            <p:spPr>
              <a:xfrm flipH="1" rot="10800000">
                <a:off x="682760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9"/>
              <p:cNvSpPr/>
              <p:nvPr/>
            </p:nvSpPr>
            <p:spPr>
              <a:xfrm flipH="1" rot="10800000">
                <a:off x="704243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9"/>
              <p:cNvSpPr/>
              <p:nvPr/>
            </p:nvSpPr>
            <p:spPr>
              <a:xfrm flipH="1" rot="10800000">
                <a:off x="725725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9"/>
              <p:cNvSpPr/>
              <p:nvPr/>
            </p:nvSpPr>
            <p:spPr>
              <a:xfrm flipH="1" rot="10800000">
                <a:off x="7472077"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9"/>
              <p:cNvSpPr/>
              <p:nvPr/>
            </p:nvSpPr>
            <p:spPr>
              <a:xfrm flipH="1" rot="10800000">
                <a:off x="768690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9"/>
              <p:cNvSpPr/>
              <p:nvPr/>
            </p:nvSpPr>
            <p:spPr>
              <a:xfrm flipH="1" rot="10800000">
                <a:off x="790172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9"/>
              <p:cNvSpPr/>
              <p:nvPr/>
            </p:nvSpPr>
            <p:spPr>
              <a:xfrm flipH="1" rot="10800000">
                <a:off x="8116546"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9"/>
              <p:cNvSpPr/>
              <p:nvPr/>
            </p:nvSpPr>
            <p:spPr>
              <a:xfrm flipH="1" rot="10800000">
                <a:off x="833137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9"/>
              <p:cNvSpPr/>
              <p:nvPr/>
            </p:nvSpPr>
            <p:spPr>
              <a:xfrm flipH="1" rot="10800000">
                <a:off x="8546193"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9"/>
              <p:cNvSpPr/>
              <p:nvPr/>
            </p:nvSpPr>
            <p:spPr>
              <a:xfrm flipH="1" rot="10800000">
                <a:off x="8761016"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9"/>
              <p:cNvSpPr/>
              <p:nvPr/>
            </p:nvSpPr>
            <p:spPr>
              <a:xfrm flipH="1" rot="10800000">
                <a:off x="8975840" y="370328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9"/>
              <p:cNvSpPr/>
              <p:nvPr/>
            </p:nvSpPr>
            <p:spPr>
              <a:xfrm flipH="1" rot="10800000">
                <a:off x="-46739"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9"/>
              <p:cNvSpPr/>
              <p:nvPr/>
            </p:nvSpPr>
            <p:spPr>
              <a:xfrm flipH="1" rot="10800000">
                <a:off x="16808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9"/>
              <p:cNvSpPr/>
              <p:nvPr/>
            </p:nvSpPr>
            <p:spPr>
              <a:xfrm flipH="1" rot="10800000">
                <a:off x="38290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9"/>
              <p:cNvSpPr/>
              <p:nvPr/>
            </p:nvSpPr>
            <p:spPr>
              <a:xfrm flipH="1" rot="10800000">
                <a:off x="59773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9"/>
              <p:cNvSpPr/>
              <p:nvPr/>
            </p:nvSpPr>
            <p:spPr>
              <a:xfrm flipH="1" rot="10800000">
                <a:off x="81255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9"/>
              <p:cNvSpPr/>
              <p:nvPr/>
            </p:nvSpPr>
            <p:spPr>
              <a:xfrm flipH="1" rot="10800000">
                <a:off x="102737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9"/>
              <p:cNvSpPr/>
              <p:nvPr/>
            </p:nvSpPr>
            <p:spPr>
              <a:xfrm flipH="1" rot="10800000">
                <a:off x="124220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9"/>
              <p:cNvSpPr/>
              <p:nvPr/>
            </p:nvSpPr>
            <p:spPr>
              <a:xfrm flipH="1" rot="10800000">
                <a:off x="145702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9"/>
              <p:cNvSpPr/>
              <p:nvPr/>
            </p:nvSpPr>
            <p:spPr>
              <a:xfrm flipH="1" rot="10800000">
                <a:off x="167184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9"/>
              <p:cNvSpPr/>
              <p:nvPr/>
            </p:nvSpPr>
            <p:spPr>
              <a:xfrm flipH="1" rot="10800000">
                <a:off x="1886671"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9"/>
              <p:cNvSpPr/>
              <p:nvPr/>
            </p:nvSpPr>
            <p:spPr>
              <a:xfrm flipH="1" rot="10800000">
                <a:off x="210149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9"/>
              <p:cNvSpPr/>
              <p:nvPr/>
            </p:nvSpPr>
            <p:spPr>
              <a:xfrm flipH="1" rot="10800000">
                <a:off x="231631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9"/>
              <p:cNvSpPr/>
              <p:nvPr/>
            </p:nvSpPr>
            <p:spPr>
              <a:xfrm flipH="1" rot="10800000">
                <a:off x="253114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9"/>
              <p:cNvSpPr/>
              <p:nvPr/>
            </p:nvSpPr>
            <p:spPr>
              <a:xfrm flipH="1" rot="10800000">
                <a:off x="274596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9"/>
              <p:cNvSpPr/>
              <p:nvPr/>
            </p:nvSpPr>
            <p:spPr>
              <a:xfrm flipH="1" rot="10800000">
                <a:off x="296078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9"/>
              <p:cNvSpPr/>
              <p:nvPr/>
            </p:nvSpPr>
            <p:spPr>
              <a:xfrm flipH="1" rot="10800000">
                <a:off x="317561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9"/>
              <p:cNvSpPr/>
              <p:nvPr/>
            </p:nvSpPr>
            <p:spPr>
              <a:xfrm flipH="1" rot="10800000">
                <a:off x="339043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9"/>
              <p:cNvSpPr/>
              <p:nvPr/>
            </p:nvSpPr>
            <p:spPr>
              <a:xfrm flipH="1" rot="10800000">
                <a:off x="360525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9"/>
              <p:cNvSpPr/>
              <p:nvPr/>
            </p:nvSpPr>
            <p:spPr>
              <a:xfrm flipH="1" rot="10800000">
                <a:off x="382008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9"/>
              <p:cNvSpPr/>
              <p:nvPr/>
            </p:nvSpPr>
            <p:spPr>
              <a:xfrm flipH="1" rot="10800000">
                <a:off x="403490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9"/>
              <p:cNvSpPr/>
              <p:nvPr/>
            </p:nvSpPr>
            <p:spPr>
              <a:xfrm flipH="1" rot="10800000">
                <a:off x="424972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9"/>
              <p:cNvSpPr/>
              <p:nvPr/>
            </p:nvSpPr>
            <p:spPr>
              <a:xfrm flipH="1" rot="10800000">
                <a:off x="446455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9"/>
              <p:cNvSpPr/>
              <p:nvPr/>
            </p:nvSpPr>
            <p:spPr>
              <a:xfrm flipH="1" rot="10800000">
                <a:off x="4679374"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9"/>
              <p:cNvSpPr/>
              <p:nvPr/>
            </p:nvSpPr>
            <p:spPr>
              <a:xfrm flipH="1" rot="10800000">
                <a:off x="489419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9"/>
              <p:cNvSpPr/>
              <p:nvPr/>
            </p:nvSpPr>
            <p:spPr>
              <a:xfrm flipH="1" rot="10800000">
                <a:off x="510902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9"/>
              <p:cNvSpPr/>
              <p:nvPr/>
            </p:nvSpPr>
            <p:spPr>
              <a:xfrm flipH="1" rot="10800000">
                <a:off x="532384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9"/>
              <p:cNvSpPr/>
              <p:nvPr/>
            </p:nvSpPr>
            <p:spPr>
              <a:xfrm flipH="1" rot="10800000">
                <a:off x="553866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9"/>
              <p:cNvSpPr/>
              <p:nvPr/>
            </p:nvSpPr>
            <p:spPr>
              <a:xfrm flipH="1" rot="10800000">
                <a:off x="575349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9"/>
              <p:cNvSpPr/>
              <p:nvPr/>
            </p:nvSpPr>
            <p:spPr>
              <a:xfrm flipH="1" rot="10800000">
                <a:off x="596831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9"/>
              <p:cNvSpPr/>
              <p:nvPr/>
            </p:nvSpPr>
            <p:spPr>
              <a:xfrm flipH="1" rot="10800000">
                <a:off x="618313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9"/>
              <p:cNvSpPr/>
              <p:nvPr/>
            </p:nvSpPr>
            <p:spPr>
              <a:xfrm flipH="1" rot="10800000">
                <a:off x="639796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9"/>
              <p:cNvSpPr/>
              <p:nvPr/>
            </p:nvSpPr>
            <p:spPr>
              <a:xfrm flipH="1" rot="10800000">
                <a:off x="661278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9"/>
              <p:cNvSpPr/>
              <p:nvPr/>
            </p:nvSpPr>
            <p:spPr>
              <a:xfrm flipH="1" rot="10800000">
                <a:off x="682760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9"/>
              <p:cNvSpPr/>
              <p:nvPr/>
            </p:nvSpPr>
            <p:spPr>
              <a:xfrm flipH="1" rot="10800000">
                <a:off x="704243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9"/>
              <p:cNvSpPr/>
              <p:nvPr/>
            </p:nvSpPr>
            <p:spPr>
              <a:xfrm flipH="1" rot="10800000">
                <a:off x="725725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9"/>
              <p:cNvSpPr/>
              <p:nvPr/>
            </p:nvSpPr>
            <p:spPr>
              <a:xfrm flipH="1" rot="10800000">
                <a:off x="7472077"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9"/>
              <p:cNvSpPr/>
              <p:nvPr/>
            </p:nvSpPr>
            <p:spPr>
              <a:xfrm flipH="1" rot="10800000">
                <a:off x="768690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9"/>
              <p:cNvSpPr/>
              <p:nvPr/>
            </p:nvSpPr>
            <p:spPr>
              <a:xfrm flipH="1" rot="10800000">
                <a:off x="790172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9"/>
              <p:cNvSpPr/>
              <p:nvPr/>
            </p:nvSpPr>
            <p:spPr>
              <a:xfrm flipH="1" rot="10800000">
                <a:off x="8116546"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9"/>
              <p:cNvSpPr/>
              <p:nvPr/>
            </p:nvSpPr>
            <p:spPr>
              <a:xfrm flipH="1" rot="10800000">
                <a:off x="833137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9"/>
              <p:cNvSpPr/>
              <p:nvPr/>
            </p:nvSpPr>
            <p:spPr>
              <a:xfrm flipH="1" rot="10800000">
                <a:off x="8546193"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9"/>
              <p:cNvSpPr/>
              <p:nvPr/>
            </p:nvSpPr>
            <p:spPr>
              <a:xfrm flipH="1" rot="10800000">
                <a:off x="8761016"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9"/>
              <p:cNvSpPr/>
              <p:nvPr/>
            </p:nvSpPr>
            <p:spPr>
              <a:xfrm flipH="1" rot="10800000">
                <a:off x="8975840" y="3909029"/>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9"/>
              <p:cNvSpPr/>
              <p:nvPr/>
            </p:nvSpPr>
            <p:spPr>
              <a:xfrm flipH="1" rot="10800000">
                <a:off x="-46739"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9"/>
              <p:cNvSpPr/>
              <p:nvPr/>
            </p:nvSpPr>
            <p:spPr>
              <a:xfrm flipH="1" rot="10800000">
                <a:off x="16808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9"/>
              <p:cNvSpPr/>
              <p:nvPr/>
            </p:nvSpPr>
            <p:spPr>
              <a:xfrm flipH="1" rot="10800000">
                <a:off x="38290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9"/>
              <p:cNvSpPr/>
              <p:nvPr/>
            </p:nvSpPr>
            <p:spPr>
              <a:xfrm flipH="1" rot="10800000">
                <a:off x="59773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9"/>
              <p:cNvSpPr/>
              <p:nvPr/>
            </p:nvSpPr>
            <p:spPr>
              <a:xfrm flipH="1" rot="10800000">
                <a:off x="81255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9"/>
              <p:cNvSpPr/>
              <p:nvPr/>
            </p:nvSpPr>
            <p:spPr>
              <a:xfrm flipH="1" rot="10800000">
                <a:off x="102737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9"/>
              <p:cNvSpPr/>
              <p:nvPr/>
            </p:nvSpPr>
            <p:spPr>
              <a:xfrm flipH="1" rot="10800000">
                <a:off x="124220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9"/>
              <p:cNvSpPr/>
              <p:nvPr/>
            </p:nvSpPr>
            <p:spPr>
              <a:xfrm flipH="1" rot="10800000">
                <a:off x="145702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9"/>
              <p:cNvSpPr/>
              <p:nvPr/>
            </p:nvSpPr>
            <p:spPr>
              <a:xfrm flipH="1" rot="10800000">
                <a:off x="167184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9"/>
              <p:cNvSpPr/>
              <p:nvPr/>
            </p:nvSpPr>
            <p:spPr>
              <a:xfrm flipH="1" rot="10800000">
                <a:off x="1886671"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9"/>
              <p:cNvSpPr/>
              <p:nvPr/>
            </p:nvSpPr>
            <p:spPr>
              <a:xfrm flipH="1" rot="10800000">
                <a:off x="210149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9"/>
              <p:cNvSpPr/>
              <p:nvPr/>
            </p:nvSpPr>
            <p:spPr>
              <a:xfrm flipH="1" rot="10800000">
                <a:off x="231631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9"/>
              <p:cNvSpPr/>
              <p:nvPr/>
            </p:nvSpPr>
            <p:spPr>
              <a:xfrm flipH="1" rot="10800000">
                <a:off x="253114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9"/>
              <p:cNvSpPr/>
              <p:nvPr/>
            </p:nvSpPr>
            <p:spPr>
              <a:xfrm flipH="1" rot="10800000">
                <a:off x="274596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9"/>
              <p:cNvSpPr/>
              <p:nvPr/>
            </p:nvSpPr>
            <p:spPr>
              <a:xfrm flipH="1" rot="10800000">
                <a:off x="296078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9"/>
              <p:cNvSpPr/>
              <p:nvPr/>
            </p:nvSpPr>
            <p:spPr>
              <a:xfrm flipH="1" rot="10800000">
                <a:off x="317561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9"/>
              <p:cNvSpPr/>
              <p:nvPr/>
            </p:nvSpPr>
            <p:spPr>
              <a:xfrm flipH="1" rot="10800000">
                <a:off x="339043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9"/>
              <p:cNvSpPr/>
              <p:nvPr/>
            </p:nvSpPr>
            <p:spPr>
              <a:xfrm flipH="1" rot="10800000">
                <a:off x="360525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9"/>
              <p:cNvSpPr/>
              <p:nvPr/>
            </p:nvSpPr>
            <p:spPr>
              <a:xfrm flipH="1" rot="10800000">
                <a:off x="382008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9"/>
              <p:cNvSpPr/>
              <p:nvPr/>
            </p:nvSpPr>
            <p:spPr>
              <a:xfrm flipH="1" rot="10800000">
                <a:off x="403490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9"/>
              <p:cNvSpPr/>
              <p:nvPr/>
            </p:nvSpPr>
            <p:spPr>
              <a:xfrm flipH="1" rot="10800000">
                <a:off x="424972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9"/>
              <p:cNvSpPr/>
              <p:nvPr/>
            </p:nvSpPr>
            <p:spPr>
              <a:xfrm flipH="1" rot="10800000">
                <a:off x="446455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9"/>
              <p:cNvSpPr/>
              <p:nvPr/>
            </p:nvSpPr>
            <p:spPr>
              <a:xfrm flipH="1" rot="10800000">
                <a:off x="4679374"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9"/>
              <p:cNvSpPr/>
              <p:nvPr/>
            </p:nvSpPr>
            <p:spPr>
              <a:xfrm flipH="1" rot="10800000">
                <a:off x="489419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9"/>
              <p:cNvSpPr/>
              <p:nvPr/>
            </p:nvSpPr>
            <p:spPr>
              <a:xfrm flipH="1" rot="10800000">
                <a:off x="510902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9"/>
              <p:cNvSpPr/>
              <p:nvPr/>
            </p:nvSpPr>
            <p:spPr>
              <a:xfrm flipH="1" rot="10800000">
                <a:off x="532384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9"/>
              <p:cNvSpPr/>
              <p:nvPr/>
            </p:nvSpPr>
            <p:spPr>
              <a:xfrm flipH="1" rot="10800000">
                <a:off x="553866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9"/>
              <p:cNvSpPr/>
              <p:nvPr/>
            </p:nvSpPr>
            <p:spPr>
              <a:xfrm flipH="1" rot="10800000">
                <a:off x="575349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9"/>
              <p:cNvSpPr/>
              <p:nvPr/>
            </p:nvSpPr>
            <p:spPr>
              <a:xfrm flipH="1" rot="10800000">
                <a:off x="596831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9"/>
              <p:cNvSpPr/>
              <p:nvPr/>
            </p:nvSpPr>
            <p:spPr>
              <a:xfrm flipH="1" rot="10800000">
                <a:off x="618313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9"/>
              <p:cNvSpPr/>
              <p:nvPr/>
            </p:nvSpPr>
            <p:spPr>
              <a:xfrm flipH="1" rot="10800000">
                <a:off x="639796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9"/>
              <p:cNvSpPr/>
              <p:nvPr/>
            </p:nvSpPr>
            <p:spPr>
              <a:xfrm flipH="1" rot="10800000">
                <a:off x="661278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9"/>
              <p:cNvSpPr/>
              <p:nvPr/>
            </p:nvSpPr>
            <p:spPr>
              <a:xfrm flipH="1" rot="10800000">
                <a:off x="682760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9"/>
              <p:cNvSpPr/>
              <p:nvPr/>
            </p:nvSpPr>
            <p:spPr>
              <a:xfrm flipH="1" rot="10800000">
                <a:off x="704243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9"/>
              <p:cNvSpPr/>
              <p:nvPr/>
            </p:nvSpPr>
            <p:spPr>
              <a:xfrm flipH="1" rot="10800000">
                <a:off x="725725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9"/>
              <p:cNvSpPr/>
              <p:nvPr/>
            </p:nvSpPr>
            <p:spPr>
              <a:xfrm flipH="1" rot="10800000">
                <a:off x="7472077"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9"/>
              <p:cNvSpPr/>
              <p:nvPr/>
            </p:nvSpPr>
            <p:spPr>
              <a:xfrm flipH="1" rot="10800000">
                <a:off x="768690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9"/>
              <p:cNvSpPr/>
              <p:nvPr/>
            </p:nvSpPr>
            <p:spPr>
              <a:xfrm flipH="1" rot="10800000">
                <a:off x="790172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9"/>
              <p:cNvSpPr/>
              <p:nvPr/>
            </p:nvSpPr>
            <p:spPr>
              <a:xfrm flipH="1" rot="10800000">
                <a:off x="8116546"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9"/>
              <p:cNvSpPr/>
              <p:nvPr/>
            </p:nvSpPr>
            <p:spPr>
              <a:xfrm flipH="1" rot="10800000">
                <a:off x="833137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9"/>
              <p:cNvSpPr/>
              <p:nvPr/>
            </p:nvSpPr>
            <p:spPr>
              <a:xfrm flipH="1" rot="10800000">
                <a:off x="8546193"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9"/>
              <p:cNvSpPr/>
              <p:nvPr/>
            </p:nvSpPr>
            <p:spPr>
              <a:xfrm flipH="1" rot="10800000">
                <a:off x="8761016"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9"/>
              <p:cNvSpPr/>
              <p:nvPr/>
            </p:nvSpPr>
            <p:spPr>
              <a:xfrm flipH="1" rot="10800000">
                <a:off x="8975840" y="4114768"/>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9"/>
              <p:cNvSpPr/>
              <p:nvPr/>
            </p:nvSpPr>
            <p:spPr>
              <a:xfrm flipH="1" rot="10800000">
                <a:off x="-46739"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9"/>
              <p:cNvSpPr/>
              <p:nvPr/>
            </p:nvSpPr>
            <p:spPr>
              <a:xfrm flipH="1" rot="10800000">
                <a:off x="16808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9"/>
              <p:cNvSpPr/>
              <p:nvPr/>
            </p:nvSpPr>
            <p:spPr>
              <a:xfrm flipH="1" rot="10800000">
                <a:off x="38290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9"/>
              <p:cNvSpPr/>
              <p:nvPr/>
            </p:nvSpPr>
            <p:spPr>
              <a:xfrm flipH="1" rot="10800000">
                <a:off x="59773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9"/>
              <p:cNvSpPr/>
              <p:nvPr/>
            </p:nvSpPr>
            <p:spPr>
              <a:xfrm flipH="1" rot="10800000">
                <a:off x="81255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9"/>
              <p:cNvSpPr/>
              <p:nvPr/>
            </p:nvSpPr>
            <p:spPr>
              <a:xfrm flipH="1" rot="10800000">
                <a:off x="102737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9"/>
              <p:cNvSpPr/>
              <p:nvPr/>
            </p:nvSpPr>
            <p:spPr>
              <a:xfrm flipH="1" rot="10800000">
                <a:off x="124220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9"/>
              <p:cNvSpPr/>
              <p:nvPr/>
            </p:nvSpPr>
            <p:spPr>
              <a:xfrm flipH="1" rot="10800000">
                <a:off x="145702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9"/>
              <p:cNvSpPr/>
              <p:nvPr/>
            </p:nvSpPr>
            <p:spPr>
              <a:xfrm flipH="1" rot="10800000">
                <a:off x="167184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9"/>
              <p:cNvSpPr/>
              <p:nvPr/>
            </p:nvSpPr>
            <p:spPr>
              <a:xfrm flipH="1" rot="10800000">
                <a:off x="1886671"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9"/>
              <p:cNvSpPr/>
              <p:nvPr/>
            </p:nvSpPr>
            <p:spPr>
              <a:xfrm flipH="1" rot="10800000">
                <a:off x="210149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9"/>
              <p:cNvSpPr/>
              <p:nvPr/>
            </p:nvSpPr>
            <p:spPr>
              <a:xfrm flipH="1" rot="10800000">
                <a:off x="231631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9"/>
              <p:cNvSpPr/>
              <p:nvPr/>
            </p:nvSpPr>
            <p:spPr>
              <a:xfrm flipH="1" rot="10800000">
                <a:off x="253114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9"/>
              <p:cNvSpPr/>
              <p:nvPr/>
            </p:nvSpPr>
            <p:spPr>
              <a:xfrm flipH="1" rot="10800000">
                <a:off x="274596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9"/>
              <p:cNvSpPr/>
              <p:nvPr/>
            </p:nvSpPr>
            <p:spPr>
              <a:xfrm flipH="1" rot="10800000">
                <a:off x="296078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9"/>
              <p:cNvSpPr/>
              <p:nvPr/>
            </p:nvSpPr>
            <p:spPr>
              <a:xfrm flipH="1" rot="10800000">
                <a:off x="317561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9"/>
              <p:cNvSpPr/>
              <p:nvPr/>
            </p:nvSpPr>
            <p:spPr>
              <a:xfrm flipH="1" rot="10800000">
                <a:off x="339043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9"/>
              <p:cNvSpPr/>
              <p:nvPr/>
            </p:nvSpPr>
            <p:spPr>
              <a:xfrm flipH="1" rot="10800000">
                <a:off x="360525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9"/>
              <p:cNvSpPr/>
              <p:nvPr/>
            </p:nvSpPr>
            <p:spPr>
              <a:xfrm flipH="1" rot="10800000">
                <a:off x="382008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9"/>
              <p:cNvSpPr/>
              <p:nvPr/>
            </p:nvSpPr>
            <p:spPr>
              <a:xfrm flipH="1" rot="10800000">
                <a:off x="403490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9"/>
              <p:cNvSpPr/>
              <p:nvPr/>
            </p:nvSpPr>
            <p:spPr>
              <a:xfrm flipH="1" rot="10800000">
                <a:off x="424972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9"/>
              <p:cNvSpPr/>
              <p:nvPr/>
            </p:nvSpPr>
            <p:spPr>
              <a:xfrm flipH="1" rot="10800000">
                <a:off x="446455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9"/>
              <p:cNvSpPr/>
              <p:nvPr/>
            </p:nvSpPr>
            <p:spPr>
              <a:xfrm flipH="1" rot="10800000">
                <a:off x="4679374"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9"/>
              <p:cNvSpPr/>
              <p:nvPr/>
            </p:nvSpPr>
            <p:spPr>
              <a:xfrm flipH="1" rot="10800000">
                <a:off x="489419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9"/>
              <p:cNvSpPr/>
              <p:nvPr/>
            </p:nvSpPr>
            <p:spPr>
              <a:xfrm flipH="1" rot="10800000">
                <a:off x="510902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9"/>
              <p:cNvSpPr/>
              <p:nvPr/>
            </p:nvSpPr>
            <p:spPr>
              <a:xfrm flipH="1" rot="10800000">
                <a:off x="532384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9"/>
              <p:cNvSpPr/>
              <p:nvPr/>
            </p:nvSpPr>
            <p:spPr>
              <a:xfrm flipH="1" rot="10800000">
                <a:off x="553866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9"/>
              <p:cNvSpPr/>
              <p:nvPr/>
            </p:nvSpPr>
            <p:spPr>
              <a:xfrm flipH="1" rot="10800000">
                <a:off x="575349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9"/>
              <p:cNvSpPr/>
              <p:nvPr/>
            </p:nvSpPr>
            <p:spPr>
              <a:xfrm flipH="1" rot="10800000">
                <a:off x="596831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9"/>
              <p:cNvSpPr/>
              <p:nvPr/>
            </p:nvSpPr>
            <p:spPr>
              <a:xfrm flipH="1" rot="10800000">
                <a:off x="618313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9"/>
              <p:cNvSpPr/>
              <p:nvPr/>
            </p:nvSpPr>
            <p:spPr>
              <a:xfrm flipH="1" rot="10800000">
                <a:off x="639796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9"/>
              <p:cNvSpPr/>
              <p:nvPr/>
            </p:nvSpPr>
            <p:spPr>
              <a:xfrm flipH="1" rot="10800000">
                <a:off x="661278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9"/>
              <p:cNvSpPr/>
              <p:nvPr/>
            </p:nvSpPr>
            <p:spPr>
              <a:xfrm flipH="1" rot="10800000">
                <a:off x="682760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9"/>
              <p:cNvSpPr/>
              <p:nvPr/>
            </p:nvSpPr>
            <p:spPr>
              <a:xfrm flipH="1" rot="10800000">
                <a:off x="704243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9"/>
              <p:cNvSpPr/>
              <p:nvPr/>
            </p:nvSpPr>
            <p:spPr>
              <a:xfrm flipH="1" rot="10800000">
                <a:off x="725725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9"/>
              <p:cNvSpPr/>
              <p:nvPr/>
            </p:nvSpPr>
            <p:spPr>
              <a:xfrm flipH="1" rot="10800000">
                <a:off x="7472077"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9"/>
              <p:cNvSpPr/>
              <p:nvPr/>
            </p:nvSpPr>
            <p:spPr>
              <a:xfrm flipH="1" rot="10800000">
                <a:off x="768690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9"/>
              <p:cNvSpPr/>
              <p:nvPr/>
            </p:nvSpPr>
            <p:spPr>
              <a:xfrm flipH="1" rot="10800000">
                <a:off x="790172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9"/>
              <p:cNvSpPr/>
              <p:nvPr/>
            </p:nvSpPr>
            <p:spPr>
              <a:xfrm flipH="1" rot="10800000">
                <a:off x="8116546"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9"/>
              <p:cNvSpPr/>
              <p:nvPr/>
            </p:nvSpPr>
            <p:spPr>
              <a:xfrm flipH="1" rot="10800000">
                <a:off x="833137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9"/>
              <p:cNvSpPr/>
              <p:nvPr/>
            </p:nvSpPr>
            <p:spPr>
              <a:xfrm flipH="1" rot="10800000">
                <a:off x="8546193"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9"/>
              <p:cNvSpPr/>
              <p:nvPr/>
            </p:nvSpPr>
            <p:spPr>
              <a:xfrm flipH="1" rot="10800000">
                <a:off x="8761016"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9"/>
              <p:cNvSpPr/>
              <p:nvPr/>
            </p:nvSpPr>
            <p:spPr>
              <a:xfrm flipH="1" rot="10800000">
                <a:off x="8975840" y="4320507"/>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9"/>
              <p:cNvSpPr/>
              <p:nvPr/>
            </p:nvSpPr>
            <p:spPr>
              <a:xfrm flipH="1" rot="10800000">
                <a:off x="-46739"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9"/>
              <p:cNvSpPr/>
              <p:nvPr/>
            </p:nvSpPr>
            <p:spPr>
              <a:xfrm flipH="1" rot="10800000">
                <a:off x="16808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9"/>
              <p:cNvSpPr/>
              <p:nvPr/>
            </p:nvSpPr>
            <p:spPr>
              <a:xfrm flipH="1" rot="10800000">
                <a:off x="38290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9"/>
              <p:cNvSpPr/>
              <p:nvPr/>
            </p:nvSpPr>
            <p:spPr>
              <a:xfrm flipH="1" rot="10800000">
                <a:off x="59773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9"/>
              <p:cNvSpPr/>
              <p:nvPr/>
            </p:nvSpPr>
            <p:spPr>
              <a:xfrm flipH="1" rot="10800000">
                <a:off x="81255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9"/>
              <p:cNvSpPr/>
              <p:nvPr/>
            </p:nvSpPr>
            <p:spPr>
              <a:xfrm flipH="1" rot="10800000">
                <a:off x="102737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9"/>
              <p:cNvSpPr/>
              <p:nvPr/>
            </p:nvSpPr>
            <p:spPr>
              <a:xfrm flipH="1" rot="10800000">
                <a:off x="124220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9"/>
              <p:cNvSpPr/>
              <p:nvPr/>
            </p:nvSpPr>
            <p:spPr>
              <a:xfrm flipH="1" rot="10800000">
                <a:off x="145702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9"/>
              <p:cNvSpPr/>
              <p:nvPr/>
            </p:nvSpPr>
            <p:spPr>
              <a:xfrm flipH="1" rot="10800000">
                <a:off x="167184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9"/>
              <p:cNvSpPr/>
              <p:nvPr/>
            </p:nvSpPr>
            <p:spPr>
              <a:xfrm flipH="1" rot="10800000">
                <a:off x="1886671"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9"/>
              <p:cNvSpPr/>
              <p:nvPr/>
            </p:nvSpPr>
            <p:spPr>
              <a:xfrm flipH="1" rot="10800000">
                <a:off x="210149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9"/>
              <p:cNvSpPr/>
              <p:nvPr/>
            </p:nvSpPr>
            <p:spPr>
              <a:xfrm flipH="1" rot="10800000">
                <a:off x="231631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9"/>
              <p:cNvSpPr/>
              <p:nvPr/>
            </p:nvSpPr>
            <p:spPr>
              <a:xfrm flipH="1" rot="10800000">
                <a:off x="253114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9"/>
              <p:cNvSpPr/>
              <p:nvPr/>
            </p:nvSpPr>
            <p:spPr>
              <a:xfrm flipH="1" rot="10800000">
                <a:off x="274596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9"/>
              <p:cNvSpPr/>
              <p:nvPr/>
            </p:nvSpPr>
            <p:spPr>
              <a:xfrm flipH="1" rot="10800000">
                <a:off x="296078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9"/>
              <p:cNvSpPr/>
              <p:nvPr/>
            </p:nvSpPr>
            <p:spPr>
              <a:xfrm flipH="1" rot="10800000">
                <a:off x="317561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9"/>
              <p:cNvSpPr/>
              <p:nvPr/>
            </p:nvSpPr>
            <p:spPr>
              <a:xfrm flipH="1" rot="10800000">
                <a:off x="339043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9"/>
              <p:cNvSpPr/>
              <p:nvPr/>
            </p:nvSpPr>
            <p:spPr>
              <a:xfrm flipH="1" rot="10800000">
                <a:off x="360525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9"/>
              <p:cNvSpPr/>
              <p:nvPr/>
            </p:nvSpPr>
            <p:spPr>
              <a:xfrm flipH="1" rot="10800000">
                <a:off x="382008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9"/>
              <p:cNvSpPr/>
              <p:nvPr/>
            </p:nvSpPr>
            <p:spPr>
              <a:xfrm flipH="1" rot="10800000">
                <a:off x="403490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9"/>
              <p:cNvSpPr/>
              <p:nvPr/>
            </p:nvSpPr>
            <p:spPr>
              <a:xfrm flipH="1" rot="10800000">
                <a:off x="424972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9"/>
              <p:cNvSpPr/>
              <p:nvPr/>
            </p:nvSpPr>
            <p:spPr>
              <a:xfrm flipH="1" rot="10800000">
                <a:off x="446455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9"/>
              <p:cNvSpPr/>
              <p:nvPr/>
            </p:nvSpPr>
            <p:spPr>
              <a:xfrm flipH="1" rot="10800000">
                <a:off x="4679374"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9"/>
              <p:cNvSpPr/>
              <p:nvPr/>
            </p:nvSpPr>
            <p:spPr>
              <a:xfrm flipH="1" rot="10800000">
                <a:off x="489419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9"/>
              <p:cNvSpPr/>
              <p:nvPr/>
            </p:nvSpPr>
            <p:spPr>
              <a:xfrm flipH="1" rot="10800000">
                <a:off x="510902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9"/>
              <p:cNvSpPr/>
              <p:nvPr/>
            </p:nvSpPr>
            <p:spPr>
              <a:xfrm flipH="1" rot="10800000">
                <a:off x="532384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9"/>
              <p:cNvSpPr/>
              <p:nvPr/>
            </p:nvSpPr>
            <p:spPr>
              <a:xfrm flipH="1" rot="10800000">
                <a:off x="553866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9"/>
              <p:cNvSpPr/>
              <p:nvPr/>
            </p:nvSpPr>
            <p:spPr>
              <a:xfrm flipH="1" rot="10800000">
                <a:off x="575349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9"/>
              <p:cNvSpPr/>
              <p:nvPr/>
            </p:nvSpPr>
            <p:spPr>
              <a:xfrm flipH="1" rot="10800000">
                <a:off x="596831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9"/>
              <p:cNvSpPr/>
              <p:nvPr/>
            </p:nvSpPr>
            <p:spPr>
              <a:xfrm flipH="1" rot="10800000">
                <a:off x="618313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9"/>
              <p:cNvSpPr/>
              <p:nvPr/>
            </p:nvSpPr>
            <p:spPr>
              <a:xfrm flipH="1" rot="10800000">
                <a:off x="639796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9"/>
              <p:cNvSpPr/>
              <p:nvPr/>
            </p:nvSpPr>
            <p:spPr>
              <a:xfrm flipH="1" rot="10800000">
                <a:off x="661278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9"/>
              <p:cNvSpPr/>
              <p:nvPr/>
            </p:nvSpPr>
            <p:spPr>
              <a:xfrm flipH="1" rot="10800000">
                <a:off x="682760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9"/>
              <p:cNvSpPr/>
              <p:nvPr/>
            </p:nvSpPr>
            <p:spPr>
              <a:xfrm flipH="1" rot="10800000">
                <a:off x="704243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9"/>
              <p:cNvSpPr/>
              <p:nvPr/>
            </p:nvSpPr>
            <p:spPr>
              <a:xfrm flipH="1" rot="10800000">
                <a:off x="725725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9"/>
              <p:cNvSpPr/>
              <p:nvPr/>
            </p:nvSpPr>
            <p:spPr>
              <a:xfrm flipH="1" rot="10800000">
                <a:off x="7472077"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9"/>
              <p:cNvSpPr/>
              <p:nvPr/>
            </p:nvSpPr>
            <p:spPr>
              <a:xfrm flipH="1" rot="10800000">
                <a:off x="768690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9"/>
              <p:cNvSpPr/>
              <p:nvPr/>
            </p:nvSpPr>
            <p:spPr>
              <a:xfrm flipH="1" rot="10800000">
                <a:off x="790172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9"/>
              <p:cNvSpPr/>
              <p:nvPr/>
            </p:nvSpPr>
            <p:spPr>
              <a:xfrm flipH="1" rot="10800000">
                <a:off x="8116546"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9"/>
              <p:cNvSpPr/>
              <p:nvPr/>
            </p:nvSpPr>
            <p:spPr>
              <a:xfrm flipH="1" rot="10800000">
                <a:off x="833137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9"/>
              <p:cNvSpPr/>
              <p:nvPr/>
            </p:nvSpPr>
            <p:spPr>
              <a:xfrm flipH="1" rot="10800000">
                <a:off x="8546193"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9"/>
              <p:cNvSpPr/>
              <p:nvPr/>
            </p:nvSpPr>
            <p:spPr>
              <a:xfrm flipH="1" rot="10800000">
                <a:off x="8761016"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9"/>
              <p:cNvSpPr/>
              <p:nvPr/>
            </p:nvSpPr>
            <p:spPr>
              <a:xfrm flipH="1" rot="10800000">
                <a:off x="8975840" y="452624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9"/>
              <p:cNvSpPr/>
              <p:nvPr/>
            </p:nvSpPr>
            <p:spPr>
              <a:xfrm flipH="1" rot="10800000">
                <a:off x="-46739"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9"/>
              <p:cNvSpPr/>
              <p:nvPr/>
            </p:nvSpPr>
            <p:spPr>
              <a:xfrm flipH="1" rot="10800000">
                <a:off x="16808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9"/>
              <p:cNvSpPr/>
              <p:nvPr/>
            </p:nvSpPr>
            <p:spPr>
              <a:xfrm flipH="1" rot="10800000">
                <a:off x="38290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9"/>
              <p:cNvSpPr/>
              <p:nvPr/>
            </p:nvSpPr>
            <p:spPr>
              <a:xfrm flipH="1" rot="10800000">
                <a:off x="59773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9"/>
              <p:cNvSpPr/>
              <p:nvPr/>
            </p:nvSpPr>
            <p:spPr>
              <a:xfrm flipH="1" rot="10800000">
                <a:off x="81255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9"/>
              <p:cNvSpPr/>
              <p:nvPr/>
            </p:nvSpPr>
            <p:spPr>
              <a:xfrm flipH="1" rot="10800000">
                <a:off x="102737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9"/>
              <p:cNvSpPr/>
              <p:nvPr/>
            </p:nvSpPr>
            <p:spPr>
              <a:xfrm flipH="1" rot="10800000">
                <a:off x="124220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9"/>
              <p:cNvSpPr/>
              <p:nvPr/>
            </p:nvSpPr>
            <p:spPr>
              <a:xfrm flipH="1" rot="10800000">
                <a:off x="145702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9"/>
              <p:cNvSpPr/>
              <p:nvPr/>
            </p:nvSpPr>
            <p:spPr>
              <a:xfrm flipH="1" rot="10800000">
                <a:off x="167184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9"/>
              <p:cNvSpPr/>
              <p:nvPr/>
            </p:nvSpPr>
            <p:spPr>
              <a:xfrm flipH="1" rot="10800000">
                <a:off x="1886671"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9"/>
              <p:cNvSpPr/>
              <p:nvPr/>
            </p:nvSpPr>
            <p:spPr>
              <a:xfrm flipH="1" rot="10800000">
                <a:off x="210149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9"/>
              <p:cNvSpPr/>
              <p:nvPr/>
            </p:nvSpPr>
            <p:spPr>
              <a:xfrm flipH="1" rot="10800000">
                <a:off x="231631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9"/>
              <p:cNvSpPr/>
              <p:nvPr/>
            </p:nvSpPr>
            <p:spPr>
              <a:xfrm flipH="1" rot="10800000">
                <a:off x="253114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9"/>
              <p:cNvSpPr/>
              <p:nvPr/>
            </p:nvSpPr>
            <p:spPr>
              <a:xfrm flipH="1" rot="10800000">
                <a:off x="274596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9"/>
              <p:cNvSpPr/>
              <p:nvPr/>
            </p:nvSpPr>
            <p:spPr>
              <a:xfrm flipH="1" rot="10800000">
                <a:off x="296078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9"/>
              <p:cNvSpPr/>
              <p:nvPr/>
            </p:nvSpPr>
            <p:spPr>
              <a:xfrm flipH="1" rot="10800000">
                <a:off x="317561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9"/>
              <p:cNvSpPr/>
              <p:nvPr/>
            </p:nvSpPr>
            <p:spPr>
              <a:xfrm flipH="1" rot="10800000">
                <a:off x="339043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9"/>
              <p:cNvSpPr/>
              <p:nvPr/>
            </p:nvSpPr>
            <p:spPr>
              <a:xfrm flipH="1" rot="10800000">
                <a:off x="360525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9"/>
              <p:cNvSpPr/>
              <p:nvPr/>
            </p:nvSpPr>
            <p:spPr>
              <a:xfrm flipH="1" rot="10800000">
                <a:off x="382008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9"/>
              <p:cNvSpPr/>
              <p:nvPr/>
            </p:nvSpPr>
            <p:spPr>
              <a:xfrm flipH="1" rot="10800000">
                <a:off x="403490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9"/>
              <p:cNvSpPr/>
              <p:nvPr/>
            </p:nvSpPr>
            <p:spPr>
              <a:xfrm flipH="1" rot="10800000">
                <a:off x="424972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9"/>
              <p:cNvSpPr/>
              <p:nvPr/>
            </p:nvSpPr>
            <p:spPr>
              <a:xfrm flipH="1" rot="10800000">
                <a:off x="446455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9"/>
              <p:cNvSpPr/>
              <p:nvPr/>
            </p:nvSpPr>
            <p:spPr>
              <a:xfrm flipH="1" rot="10800000">
                <a:off x="4679374"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9"/>
              <p:cNvSpPr/>
              <p:nvPr/>
            </p:nvSpPr>
            <p:spPr>
              <a:xfrm flipH="1" rot="10800000">
                <a:off x="489419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9"/>
              <p:cNvSpPr/>
              <p:nvPr/>
            </p:nvSpPr>
            <p:spPr>
              <a:xfrm flipH="1" rot="10800000">
                <a:off x="510902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9"/>
              <p:cNvSpPr/>
              <p:nvPr/>
            </p:nvSpPr>
            <p:spPr>
              <a:xfrm flipH="1" rot="10800000">
                <a:off x="532384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9"/>
              <p:cNvSpPr/>
              <p:nvPr/>
            </p:nvSpPr>
            <p:spPr>
              <a:xfrm flipH="1" rot="10800000">
                <a:off x="553866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9"/>
              <p:cNvSpPr/>
              <p:nvPr/>
            </p:nvSpPr>
            <p:spPr>
              <a:xfrm flipH="1" rot="10800000">
                <a:off x="575349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9"/>
              <p:cNvSpPr/>
              <p:nvPr/>
            </p:nvSpPr>
            <p:spPr>
              <a:xfrm flipH="1" rot="10800000">
                <a:off x="596831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9"/>
              <p:cNvSpPr/>
              <p:nvPr/>
            </p:nvSpPr>
            <p:spPr>
              <a:xfrm flipH="1" rot="10800000">
                <a:off x="618313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9"/>
              <p:cNvSpPr/>
              <p:nvPr/>
            </p:nvSpPr>
            <p:spPr>
              <a:xfrm flipH="1" rot="10800000">
                <a:off x="639796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9"/>
              <p:cNvSpPr/>
              <p:nvPr/>
            </p:nvSpPr>
            <p:spPr>
              <a:xfrm flipH="1" rot="10800000">
                <a:off x="661278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9"/>
              <p:cNvSpPr/>
              <p:nvPr/>
            </p:nvSpPr>
            <p:spPr>
              <a:xfrm flipH="1" rot="10800000">
                <a:off x="682760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9"/>
              <p:cNvSpPr/>
              <p:nvPr/>
            </p:nvSpPr>
            <p:spPr>
              <a:xfrm flipH="1" rot="10800000">
                <a:off x="704243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9"/>
              <p:cNvSpPr/>
              <p:nvPr/>
            </p:nvSpPr>
            <p:spPr>
              <a:xfrm flipH="1" rot="10800000">
                <a:off x="725725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9"/>
              <p:cNvSpPr/>
              <p:nvPr/>
            </p:nvSpPr>
            <p:spPr>
              <a:xfrm flipH="1" rot="10800000">
                <a:off x="7472077"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9"/>
              <p:cNvSpPr/>
              <p:nvPr/>
            </p:nvSpPr>
            <p:spPr>
              <a:xfrm flipH="1" rot="10800000">
                <a:off x="768690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9"/>
              <p:cNvSpPr/>
              <p:nvPr/>
            </p:nvSpPr>
            <p:spPr>
              <a:xfrm flipH="1" rot="10800000">
                <a:off x="790172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9"/>
              <p:cNvSpPr/>
              <p:nvPr/>
            </p:nvSpPr>
            <p:spPr>
              <a:xfrm flipH="1" rot="10800000">
                <a:off x="8116546"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9"/>
              <p:cNvSpPr/>
              <p:nvPr/>
            </p:nvSpPr>
            <p:spPr>
              <a:xfrm flipH="1" rot="10800000">
                <a:off x="833137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9"/>
              <p:cNvSpPr/>
              <p:nvPr/>
            </p:nvSpPr>
            <p:spPr>
              <a:xfrm flipH="1" rot="10800000">
                <a:off x="8546193"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9"/>
              <p:cNvSpPr/>
              <p:nvPr/>
            </p:nvSpPr>
            <p:spPr>
              <a:xfrm flipH="1" rot="10800000">
                <a:off x="8761016"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9"/>
              <p:cNvSpPr/>
              <p:nvPr/>
            </p:nvSpPr>
            <p:spPr>
              <a:xfrm flipH="1" rot="10800000">
                <a:off x="8975840" y="4731986"/>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9"/>
              <p:cNvSpPr/>
              <p:nvPr/>
            </p:nvSpPr>
            <p:spPr>
              <a:xfrm flipH="1" rot="10800000">
                <a:off x="-46739"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9"/>
              <p:cNvSpPr/>
              <p:nvPr/>
            </p:nvSpPr>
            <p:spPr>
              <a:xfrm flipH="1" rot="10800000">
                <a:off x="16808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9"/>
              <p:cNvSpPr/>
              <p:nvPr/>
            </p:nvSpPr>
            <p:spPr>
              <a:xfrm flipH="1" rot="10800000">
                <a:off x="38290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9"/>
              <p:cNvSpPr/>
              <p:nvPr/>
            </p:nvSpPr>
            <p:spPr>
              <a:xfrm flipH="1" rot="10800000">
                <a:off x="59773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9"/>
              <p:cNvSpPr/>
              <p:nvPr/>
            </p:nvSpPr>
            <p:spPr>
              <a:xfrm flipH="1" rot="10800000">
                <a:off x="81255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9"/>
              <p:cNvSpPr/>
              <p:nvPr/>
            </p:nvSpPr>
            <p:spPr>
              <a:xfrm flipH="1" rot="10800000">
                <a:off x="102737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9"/>
              <p:cNvSpPr/>
              <p:nvPr/>
            </p:nvSpPr>
            <p:spPr>
              <a:xfrm flipH="1" rot="10800000">
                <a:off x="124220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9"/>
              <p:cNvSpPr/>
              <p:nvPr/>
            </p:nvSpPr>
            <p:spPr>
              <a:xfrm flipH="1" rot="10800000">
                <a:off x="145702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9"/>
              <p:cNvSpPr/>
              <p:nvPr/>
            </p:nvSpPr>
            <p:spPr>
              <a:xfrm flipH="1" rot="10800000">
                <a:off x="167184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9"/>
              <p:cNvSpPr/>
              <p:nvPr/>
            </p:nvSpPr>
            <p:spPr>
              <a:xfrm flipH="1" rot="10800000">
                <a:off x="1886671"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9"/>
              <p:cNvSpPr/>
              <p:nvPr/>
            </p:nvSpPr>
            <p:spPr>
              <a:xfrm flipH="1" rot="10800000">
                <a:off x="210149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9"/>
              <p:cNvSpPr/>
              <p:nvPr/>
            </p:nvSpPr>
            <p:spPr>
              <a:xfrm flipH="1" rot="10800000">
                <a:off x="231631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9"/>
              <p:cNvSpPr/>
              <p:nvPr/>
            </p:nvSpPr>
            <p:spPr>
              <a:xfrm flipH="1" rot="10800000">
                <a:off x="253114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9"/>
              <p:cNvSpPr/>
              <p:nvPr/>
            </p:nvSpPr>
            <p:spPr>
              <a:xfrm flipH="1" rot="10800000">
                <a:off x="274596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9"/>
              <p:cNvSpPr/>
              <p:nvPr/>
            </p:nvSpPr>
            <p:spPr>
              <a:xfrm flipH="1" rot="10800000">
                <a:off x="296078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9"/>
              <p:cNvSpPr/>
              <p:nvPr/>
            </p:nvSpPr>
            <p:spPr>
              <a:xfrm flipH="1" rot="10800000">
                <a:off x="317561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9"/>
              <p:cNvSpPr/>
              <p:nvPr/>
            </p:nvSpPr>
            <p:spPr>
              <a:xfrm flipH="1" rot="10800000">
                <a:off x="339043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9"/>
              <p:cNvSpPr/>
              <p:nvPr/>
            </p:nvSpPr>
            <p:spPr>
              <a:xfrm flipH="1" rot="10800000">
                <a:off x="360525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9"/>
              <p:cNvSpPr/>
              <p:nvPr/>
            </p:nvSpPr>
            <p:spPr>
              <a:xfrm flipH="1" rot="10800000">
                <a:off x="382008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9"/>
              <p:cNvSpPr/>
              <p:nvPr/>
            </p:nvSpPr>
            <p:spPr>
              <a:xfrm flipH="1" rot="10800000">
                <a:off x="403490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9"/>
              <p:cNvSpPr/>
              <p:nvPr/>
            </p:nvSpPr>
            <p:spPr>
              <a:xfrm flipH="1" rot="10800000">
                <a:off x="424972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9"/>
              <p:cNvSpPr/>
              <p:nvPr/>
            </p:nvSpPr>
            <p:spPr>
              <a:xfrm flipH="1" rot="10800000">
                <a:off x="446455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9"/>
              <p:cNvSpPr/>
              <p:nvPr/>
            </p:nvSpPr>
            <p:spPr>
              <a:xfrm flipH="1" rot="10800000">
                <a:off x="4679374"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9"/>
              <p:cNvSpPr/>
              <p:nvPr/>
            </p:nvSpPr>
            <p:spPr>
              <a:xfrm flipH="1" rot="10800000">
                <a:off x="489419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9"/>
              <p:cNvSpPr/>
              <p:nvPr/>
            </p:nvSpPr>
            <p:spPr>
              <a:xfrm flipH="1" rot="10800000">
                <a:off x="510902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9"/>
              <p:cNvSpPr/>
              <p:nvPr/>
            </p:nvSpPr>
            <p:spPr>
              <a:xfrm flipH="1" rot="10800000">
                <a:off x="532384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9"/>
              <p:cNvSpPr/>
              <p:nvPr/>
            </p:nvSpPr>
            <p:spPr>
              <a:xfrm flipH="1" rot="10800000">
                <a:off x="553866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9"/>
              <p:cNvSpPr/>
              <p:nvPr/>
            </p:nvSpPr>
            <p:spPr>
              <a:xfrm flipH="1" rot="10800000">
                <a:off x="575349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9"/>
              <p:cNvSpPr/>
              <p:nvPr/>
            </p:nvSpPr>
            <p:spPr>
              <a:xfrm flipH="1" rot="10800000">
                <a:off x="596831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9"/>
              <p:cNvSpPr/>
              <p:nvPr/>
            </p:nvSpPr>
            <p:spPr>
              <a:xfrm flipH="1" rot="10800000">
                <a:off x="618313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9"/>
              <p:cNvSpPr/>
              <p:nvPr/>
            </p:nvSpPr>
            <p:spPr>
              <a:xfrm flipH="1" rot="10800000">
                <a:off x="639796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9"/>
              <p:cNvSpPr/>
              <p:nvPr/>
            </p:nvSpPr>
            <p:spPr>
              <a:xfrm flipH="1" rot="10800000">
                <a:off x="661278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9"/>
              <p:cNvSpPr/>
              <p:nvPr/>
            </p:nvSpPr>
            <p:spPr>
              <a:xfrm flipH="1" rot="10800000">
                <a:off x="682760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9"/>
              <p:cNvSpPr/>
              <p:nvPr/>
            </p:nvSpPr>
            <p:spPr>
              <a:xfrm flipH="1" rot="10800000">
                <a:off x="704243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9"/>
              <p:cNvSpPr/>
              <p:nvPr/>
            </p:nvSpPr>
            <p:spPr>
              <a:xfrm flipH="1" rot="10800000">
                <a:off x="725725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9"/>
              <p:cNvSpPr/>
              <p:nvPr/>
            </p:nvSpPr>
            <p:spPr>
              <a:xfrm flipH="1" rot="10800000">
                <a:off x="7472077"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9"/>
              <p:cNvSpPr/>
              <p:nvPr/>
            </p:nvSpPr>
            <p:spPr>
              <a:xfrm flipH="1" rot="10800000">
                <a:off x="768690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9"/>
              <p:cNvSpPr/>
              <p:nvPr/>
            </p:nvSpPr>
            <p:spPr>
              <a:xfrm flipH="1" rot="10800000">
                <a:off x="790172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9"/>
              <p:cNvSpPr/>
              <p:nvPr/>
            </p:nvSpPr>
            <p:spPr>
              <a:xfrm flipH="1" rot="10800000">
                <a:off x="8116546"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9"/>
              <p:cNvSpPr/>
              <p:nvPr/>
            </p:nvSpPr>
            <p:spPr>
              <a:xfrm flipH="1" rot="10800000">
                <a:off x="833137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9"/>
              <p:cNvSpPr/>
              <p:nvPr/>
            </p:nvSpPr>
            <p:spPr>
              <a:xfrm flipH="1" rot="10800000">
                <a:off x="8546193"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9"/>
              <p:cNvSpPr/>
              <p:nvPr/>
            </p:nvSpPr>
            <p:spPr>
              <a:xfrm flipH="1" rot="10800000">
                <a:off x="8761016"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9"/>
              <p:cNvSpPr/>
              <p:nvPr/>
            </p:nvSpPr>
            <p:spPr>
              <a:xfrm flipH="1" rot="10800000">
                <a:off x="8975840" y="4937725"/>
                <a:ext cx="214800" cy="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05" name="Google Shape;8705;p9"/>
            <p:cNvSpPr/>
            <p:nvPr/>
          </p:nvSpPr>
          <p:spPr>
            <a:xfrm>
              <a:off x="50" y="-6025"/>
              <a:ext cx="9144000" cy="207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9"/>
            <p:cNvSpPr/>
            <p:nvPr/>
          </p:nvSpPr>
          <p:spPr>
            <a:xfrm>
              <a:off x="50" y="4941625"/>
              <a:ext cx="9144000" cy="207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9"/>
            <p:cNvSpPr/>
            <p:nvPr/>
          </p:nvSpPr>
          <p:spPr>
            <a:xfrm>
              <a:off x="8934575" y="-6025"/>
              <a:ext cx="209400" cy="5155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9"/>
            <p:cNvSpPr/>
            <p:nvPr/>
          </p:nvSpPr>
          <p:spPr>
            <a:xfrm>
              <a:off x="150" y="-6025"/>
              <a:ext cx="209400" cy="5155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09" name="Google Shape;8709;p9"/>
          <p:cNvSpPr txBox="1"/>
          <p:nvPr>
            <p:ph type="title"/>
          </p:nvPr>
        </p:nvSpPr>
        <p:spPr>
          <a:xfrm>
            <a:off x="2241425" y="1293100"/>
            <a:ext cx="4661100" cy="84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710" name="Google Shape;8710;p9"/>
          <p:cNvSpPr txBox="1"/>
          <p:nvPr>
            <p:ph idx="1" type="subTitle"/>
          </p:nvPr>
        </p:nvSpPr>
        <p:spPr>
          <a:xfrm>
            <a:off x="2241475" y="2168600"/>
            <a:ext cx="4661100" cy="168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711" name="Google Shape;8711;p9"/>
          <p:cNvSpPr/>
          <p:nvPr/>
        </p:nvSpPr>
        <p:spPr>
          <a:xfrm>
            <a:off x="8488450" y="649849"/>
            <a:ext cx="384951" cy="378800"/>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8712" name="Google Shape;8712;p9"/>
          <p:cNvSpPr/>
          <p:nvPr/>
        </p:nvSpPr>
        <p:spPr>
          <a:xfrm>
            <a:off x="585779" y="4502792"/>
            <a:ext cx="299044" cy="294279"/>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8713" name="Google Shape;8713;p9"/>
          <p:cNvSpPr/>
          <p:nvPr/>
        </p:nvSpPr>
        <p:spPr>
          <a:xfrm>
            <a:off x="270600" y="4023778"/>
            <a:ext cx="384951" cy="378800"/>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8714" name="Google Shape;8714;p9"/>
          <p:cNvSpPr/>
          <p:nvPr/>
        </p:nvSpPr>
        <p:spPr>
          <a:xfrm>
            <a:off x="8237754" y="270229"/>
            <a:ext cx="299044" cy="294279"/>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715" name="Shape 8715"/>
        <p:cNvGrpSpPr/>
        <p:nvPr/>
      </p:nvGrpSpPr>
      <p:grpSpPr>
        <a:xfrm>
          <a:off x="0" y="0"/>
          <a:ext cx="0" cy="0"/>
          <a:chOff x="0" y="0"/>
          <a:chExt cx="0" cy="0"/>
        </a:xfrm>
      </p:grpSpPr>
      <p:sp>
        <p:nvSpPr>
          <p:cNvPr id="8716" name="Google Shape;8716;p10"/>
          <p:cNvSpPr/>
          <p:nvPr>
            <p:ph idx="2" type="pic"/>
          </p:nvPr>
        </p:nvSpPr>
        <p:spPr>
          <a:xfrm>
            <a:off x="0" y="0"/>
            <a:ext cx="9144000" cy="5143500"/>
          </a:xfrm>
          <a:prstGeom prst="rect">
            <a:avLst/>
          </a:prstGeom>
          <a:noFill/>
          <a:ln>
            <a:noFill/>
          </a:ln>
        </p:spPr>
      </p:sp>
      <p:sp>
        <p:nvSpPr>
          <p:cNvPr id="8717" name="Google Shape;8717;p10"/>
          <p:cNvSpPr txBox="1"/>
          <p:nvPr>
            <p:ph type="title"/>
          </p:nvPr>
        </p:nvSpPr>
        <p:spPr>
          <a:xfrm>
            <a:off x="720000" y="3859100"/>
            <a:ext cx="7704000" cy="749400"/>
          </a:xfrm>
          <a:prstGeom prst="rect">
            <a:avLst/>
          </a:prstGeom>
          <a:solidFill>
            <a:schemeClr val="accent3"/>
          </a:solidFill>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Braah One"/>
              <a:buNone/>
              <a:defRPr sz="3000">
                <a:solidFill>
                  <a:schemeClr val="dk1"/>
                </a:solidFill>
                <a:latin typeface="Braah One"/>
                <a:ea typeface="Braah One"/>
                <a:cs typeface="Braah One"/>
                <a:sym typeface="Braah One"/>
              </a:defRPr>
            </a:lvl1pPr>
            <a:lvl2pPr lvl="1" rtl="0">
              <a:spcBef>
                <a:spcPts val="0"/>
              </a:spcBef>
              <a:spcAft>
                <a:spcPts val="0"/>
              </a:spcAft>
              <a:buClr>
                <a:schemeClr val="dk1"/>
              </a:buClr>
              <a:buSzPts val="3000"/>
              <a:buFont typeface="Braah One"/>
              <a:buNone/>
              <a:defRPr sz="3000">
                <a:solidFill>
                  <a:schemeClr val="dk1"/>
                </a:solidFill>
                <a:latin typeface="Braah One"/>
                <a:ea typeface="Braah One"/>
                <a:cs typeface="Braah One"/>
                <a:sym typeface="Braah One"/>
              </a:defRPr>
            </a:lvl2pPr>
            <a:lvl3pPr lvl="2" rtl="0">
              <a:spcBef>
                <a:spcPts val="0"/>
              </a:spcBef>
              <a:spcAft>
                <a:spcPts val="0"/>
              </a:spcAft>
              <a:buClr>
                <a:schemeClr val="dk1"/>
              </a:buClr>
              <a:buSzPts val="3000"/>
              <a:buFont typeface="Braah One"/>
              <a:buNone/>
              <a:defRPr sz="3000">
                <a:solidFill>
                  <a:schemeClr val="dk1"/>
                </a:solidFill>
                <a:latin typeface="Braah One"/>
                <a:ea typeface="Braah One"/>
                <a:cs typeface="Braah One"/>
                <a:sym typeface="Braah One"/>
              </a:defRPr>
            </a:lvl3pPr>
            <a:lvl4pPr lvl="3" rtl="0">
              <a:spcBef>
                <a:spcPts val="0"/>
              </a:spcBef>
              <a:spcAft>
                <a:spcPts val="0"/>
              </a:spcAft>
              <a:buClr>
                <a:schemeClr val="dk1"/>
              </a:buClr>
              <a:buSzPts val="3000"/>
              <a:buFont typeface="Braah One"/>
              <a:buNone/>
              <a:defRPr sz="3000">
                <a:solidFill>
                  <a:schemeClr val="dk1"/>
                </a:solidFill>
                <a:latin typeface="Braah One"/>
                <a:ea typeface="Braah One"/>
                <a:cs typeface="Braah One"/>
                <a:sym typeface="Braah One"/>
              </a:defRPr>
            </a:lvl4pPr>
            <a:lvl5pPr lvl="4" rtl="0">
              <a:spcBef>
                <a:spcPts val="0"/>
              </a:spcBef>
              <a:spcAft>
                <a:spcPts val="0"/>
              </a:spcAft>
              <a:buClr>
                <a:schemeClr val="dk1"/>
              </a:buClr>
              <a:buSzPts val="3000"/>
              <a:buFont typeface="Braah One"/>
              <a:buNone/>
              <a:defRPr sz="3000">
                <a:solidFill>
                  <a:schemeClr val="dk1"/>
                </a:solidFill>
                <a:latin typeface="Braah One"/>
                <a:ea typeface="Braah One"/>
                <a:cs typeface="Braah One"/>
                <a:sym typeface="Braah One"/>
              </a:defRPr>
            </a:lvl5pPr>
            <a:lvl6pPr lvl="5" rtl="0">
              <a:spcBef>
                <a:spcPts val="0"/>
              </a:spcBef>
              <a:spcAft>
                <a:spcPts val="0"/>
              </a:spcAft>
              <a:buClr>
                <a:schemeClr val="dk1"/>
              </a:buClr>
              <a:buSzPts val="3000"/>
              <a:buFont typeface="Braah One"/>
              <a:buNone/>
              <a:defRPr sz="3000">
                <a:solidFill>
                  <a:schemeClr val="dk1"/>
                </a:solidFill>
                <a:latin typeface="Braah One"/>
                <a:ea typeface="Braah One"/>
                <a:cs typeface="Braah One"/>
                <a:sym typeface="Braah One"/>
              </a:defRPr>
            </a:lvl6pPr>
            <a:lvl7pPr lvl="6" rtl="0">
              <a:spcBef>
                <a:spcPts val="0"/>
              </a:spcBef>
              <a:spcAft>
                <a:spcPts val="0"/>
              </a:spcAft>
              <a:buClr>
                <a:schemeClr val="dk1"/>
              </a:buClr>
              <a:buSzPts val="3000"/>
              <a:buFont typeface="Braah One"/>
              <a:buNone/>
              <a:defRPr sz="3000">
                <a:solidFill>
                  <a:schemeClr val="dk1"/>
                </a:solidFill>
                <a:latin typeface="Braah One"/>
                <a:ea typeface="Braah One"/>
                <a:cs typeface="Braah One"/>
                <a:sym typeface="Braah One"/>
              </a:defRPr>
            </a:lvl7pPr>
            <a:lvl8pPr lvl="7" rtl="0">
              <a:spcBef>
                <a:spcPts val="0"/>
              </a:spcBef>
              <a:spcAft>
                <a:spcPts val="0"/>
              </a:spcAft>
              <a:buClr>
                <a:schemeClr val="dk1"/>
              </a:buClr>
              <a:buSzPts val="3000"/>
              <a:buFont typeface="Braah One"/>
              <a:buNone/>
              <a:defRPr sz="3000">
                <a:solidFill>
                  <a:schemeClr val="dk1"/>
                </a:solidFill>
                <a:latin typeface="Braah One"/>
                <a:ea typeface="Braah One"/>
                <a:cs typeface="Braah One"/>
                <a:sym typeface="Braah One"/>
              </a:defRPr>
            </a:lvl8pPr>
            <a:lvl9pPr lvl="8" rtl="0">
              <a:spcBef>
                <a:spcPts val="0"/>
              </a:spcBef>
              <a:spcAft>
                <a:spcPts val="0"/>
              </a:spcAft>
              <a:buClr>
                <a:schemeClr val="dk1"/>
              </a:buClr>
              <a:buSzPts val="3000"/>
              <a:buFont typeface="Braah One"/>
              <a:buNone/>
              <a:defRPr sz="3000">
                <a:solidFill>
                  <a:schemeClr val="dk1"/>
                </a:solidFill>
                <a:latin typeface="Braah One"/>
                <a:ea typeface="Braah One"/>
                <a:cs typeface="Braah One"/>
                <a:sym typeface="Braah One"/>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1pPr>
            <a:lvl2pPr indent="-304800" lvl="1" marL="9144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2pPr>
            <a:lvl3pPr indent="-304800" lvl="2" marL="13716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3pPr>
            <a:lvl4pPr indent="-304800" lvl="3" marL="1828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4pPr>
            <a:lvl5pPr indent="-304800" lvl="4" marL="22860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5pPr>
            <a:lvl6pPr indent="-304800" lvl="5" marL="27432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6pPr>
            <a:lvl7pPr indent="-304800" lvl="6" marL="32004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7pPr>
            <a:lvl8pPr indent="-304800" lvl="7" marL="36576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8pPr>
            <a:lvl9pPr indent="-304800" lvl="8" marL="411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0">
          <p15:clr>
            <a:srgbClr val="EA4335"/>
          </p15:clr>
        </p15:guide>
        <p15:guide id="2" orient="horz" pos="337">
          <p15:clr>
            <a:srgbClr val="EA4335"/>
          </p15:clr>
        </p15:guide>
        <p15:guide id="3" pos="5310">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24.png"/><Relationship Id="rId5"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9.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1.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7.png"/><Relationship Id="rId4" Type="http://schemas.openxmlformats.org/officeDocument/2006/relationships/image" Target="../media/image23.png"/><Relationship Id="rId5"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30.png"/><Relationship Id="rId4" Type="http://schemas.openxmlformats.org/officeDocument/2006/relationships/image" Target="../media/image25.png"/><Relationship Id="rId5"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1.png"/><Relationship Id="rId6" Type="http://schemas.openxmlformats.org/officeDocument/2006/relationships/image" Target="../media/image7.png"/><Relationship Id="rId7"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92" name="Shape 23992"/>
        <p:cNvGrpSpPr/>
        <p:nvPr/>
      </p:nvGrpSpPr>
      <p:grpSpPr>
        <a:xfrm>
          <a:off x="0" y="0"/>
          <a:ext cx="0" cy="0"/>
          <a:chOff x="0" y="0"/>
          <a:chExt cx="0" cy="0"/>
        </a:xfrm>
      </p:grpSpPr>
      <p:sp>
        <p:nvSpPr>
          <p:cNvPr id="23993" name="Google Shape;23993;p26"/>
          <p:cNvSpPr/>
          <p:nvPr/>
        </p:nvSpPr>
        <p:spPr>
          <a:xfrm>
            <a:off x="1568875" y="1056881"/>
            <a:ext cx="1300142" cy="1279228"/>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23994" name="Google Shape;23994;p26"/>
          <p:cNvSpPr/>
          <p:nvPr/>
        </p:nvSpPr>
        <p:spPr>
          <a:xfrm>
            <a:off x="760000" y="3254331"/>
            <a:ext cx="1363610" cy="1341672"/>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23995" name="Google Shape;23995;p26"/>
          <p:cNvSpPr txBox="1"/>
          <p:nvPr>
            <p:ph type="ctrTitle"/>
          </p:nvPr>
        </p:nvSpPr>
        <p:spPr>
          <a:xfrm>
            <a:off x="3191494" y="1263743"/>
            <a:ext cx="5237400" cy="216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t>CA Housing</a:t>
            </a:r>
            <a:r>
              <a:rPr lang="en" sz="4800"/>
              <a:t> Loan </a:t>
            </a:r>
            <a:r>
              <a:rPr lang="en" sz="4800">
                <a:solidFill>
                  <a:schemeClr val="dk2"/>
                </a:solidFill>
              </a:rPr>
              <a:t>Data Analysis</a:t>
            </a:r>
            <a:endParaRPr sz="4800">
              <a:solidFill>
                <a:schemeClr val="dk2"/>
              </a:solidFill>
            </a:endParaRPr>
          </a:p>
        </p:txBody>
      </p:sp>
      <p:sp>
        <p:nvSpPr>
          <p:cNvPr id="23996" name="Google Shape;23996;p26"/>
          <p:cNvSpPr txBox="1"/>
          <p:nvPr>
            <p:ph idx="1" type="subTitle"/>
          </p:nvPr>
        </p:nvSpPr>
        <p:spPr>
          <a:xfrm>
            <a:off x="3191425" y="3470250"/>
            <a:ext cx="5237400" cy="40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Lato"/>
                <a:ea typeface="Lato"/>
                <a:cs typeface="Lato"/>
                <a:sym typeface="Lato"/>
              </a:rPr>
              <a:t>Group 3: Xinyu Zou, Zizhao Wang, Chuanting Zong</a:t>
            </a:r>
            <a:endParaRPr>
              <a:solidFill>
                <a:schemeClr val="dk2"/>
              </a:solidFill>
            </a:endParaRPr>
          </a:p>
        </p:txBody>
      </p:sp>
      <p:grpSp>
        <p:nvGrpSpPr>
          <p:cNvPr id="23997" name="Google Shape;23997;p26"/>
          <p:cNvGrpSpPr/>
          <p:nvPr/>
        </p:nvGrpSpPr>
        <p:grpSpPr>
          <a:xfrm>
            <a:off x="1168658" y="1365619"/>
            <a:ext cx="1207121" cy="1511247"/>
            <a:chOff x="1978263" y="2502500"/>
            <a:chExt cx="515225" cy="644950"/>
          </a:xfrm>
        </p:grpSpPr>
        <p:sp>
          <p:nvSpPr>
            <p:cNvPr id="23998" name="Google Shape;23998;p26"/>
            <p:cNvSpPr/>
            <p:nvPr/>
          </p:nvSpPr>
          <p:spPr>
            <a:xfrm>
              <a:off x="1979013" y="2507825"/>
              <a:ext cx="509150" cy="634700"/>
            </a:xfrm>
            <a:custGeom>
              <a:rect b="b" l="l" r="r" t="t"/>
              <a:pathLst>
                <a:path extrusionOk="0" h="25388" w="20366">
                  <a:moveTo>
                    <a:pt x="16475" y="0"/>
                  </a:moveTo>
                  <a:lnTo>
                    <a:pt x="2615" y="1915"/>
                  </a:lnTo>
                  <a:cubicBezTo>
                    <a:pt x="1703" y="2037"/>
                    <a:pt x="1" y="2705"/>
                    <a:pt x="244" y="4377"/>
                  </a:cubicBezTo>
                  <a:cubicBezTo>
                    <a:pt x="244" y="4438"/>
                    <a:pt x="274" y="4499"/>
                    <a:pt x="274" y="4560"/>
                  </a:cubicBezTo>
                  <a:lnTo>
                    <a:pt x="244" y="4529"/>
                  </a:lnTo>
                  <a:lnTo>
                    <a:pt x="2949" y="24104"/>
                  </a:lnTo>
                  <a:cubicBezTo>
                    <a:pt x="2949" y="24104"/>
                    <a:pt x="3375" y="24925"/>
                    <a:pt x="4074" y="25198"/>
                  </a:cubicBezTo>
                  <a:cubicBezTo>
                    <a:pt x="4475" y="25344"/>
                    <a:pt x="4910" y="25388"/>
                    <a:pt x="5290" y="25388"/>
                  </a:cubicBezTo>
                  <a:cubicBezTo>
                    <a:pt x="5860" y="25388"/>
                    <a:pt x="6305" y="25289"/>
                    <a:pt x="6323" y="25289"/>
                  </a:cubicBezTo>
                  <a:lnTo>
                    <a:pt x="20366" y="23374"/>
                  </a:lnTo>
                  <a:lnTo>
                    <a:pt x="17752" y="4408"/>
                  </a:lnTo>
                  <a:lnTo>
                    <a:pt x="17600" y="3283"/>
                  </a:lnTo>
                  <a:lnTo>
                    <a:pt x="16961" y="3374"/>
                  </a:lnTo>
                  <a:lnTo>
                    <a:pt x="16931" y="3374"/>
                  </a:lnTo>
                  <a:lnTo>
                    <a:pt x="16870" y="3040"/>
                  </a:lnTo>
                  <a:lnTo>
                    <a:pt x="16627" y="1125"/>
                  </a:lnTo>
                  <a:lnTo>
                    <a:pt x="164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99" name="Google Shape;23999;p26"/>
            <p:cNvGrpSpPr/>
            <p:nvPr/>
          </p:nvGrpSpPr>
          <p:grpSpPr>
            <a:xfrm>
              <a:off x="2009413" y="2538225"/>
              <a:ext cx="387575" cy="588175"/>
              <a:chOff x="2009413" y="2538225"/>
              <a:chExt cx="387575" cy="588175"/>
            </a:xfrm>
          </p:grpSpPr>
          <p:sp>
            <p:nvSpPr>
              <p:cNvPr id="24000" name="Google Shape;24000;p26"/>
              <p:cNvSpPr/>
              <p:nvPr/>
            </p:nvSpPr>
            <p:spPr>
              <a:xfrm>
                <a:off x="2009413" y="2538225"/>
                <a:ext cx="377700" cy="101625"/>
              </a:xfrm>
              <a:custGeom>
                <a:rect b="b" l="l" r="r" t="t"/>
                <a:pathLst>
                  <a:path extrusionOk="0" h="4065" w="15108">
                    <a:moveTo>
                      <a:pt x="14621" y="0"/>
                    </a:moveTo>
                    <a:lnTo>
                      <a:pt x="1551" y="1824"/>
                    </a:lnTo>
                    <a:cubicBezTo>
                      <a:pt x="1490" y="1824"/>
                      <a:pt x="0" y="2037"/>
                      <a:pt x="152" y="3009"/>
                    </a:cubicBezTo>
                    <a:cubicBezTo>
                      <a:pt x="267" y="3926"/>
                      <a:pt x="1159" y="4065"/>
                      <a:pt x="1669" y="4065"/>
                    </a:cubicBezTo>
                    <a:cubicBezTo>
                      <a:pt x="1836" y="4065"/>
                      <a:pt x="1962" y="4050"/>
                      <a:pt x="2007" y="4043"/>
                    </a:cubicBezTo>
                    <a:lnTo>
                      <a:pt x="15107" y="2249"/>
                    </a:lnTo>
                    <a:cubicBezTo>
                      <a:pt x="14773" y="2006"/>
                      <a:pt x="14317" y="1611"/>
                      <a:pt x="14256" y="1125"/>
                    </a:cubicBezTo>
                    <a:cubicBezTo>
                      <a:pt x="14195" y="608"/>
                      <a:pt x="14378" y="243"/>
                      <a:pt x="146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1" name="Google Shape;24001;p26"/>
              <p:cNvSpPr/>
              <p:nvPr/>
            </p:nvSpPr>
            <p:spPr>
              <a:xfrm>
                <a:off x="2075513" y="2640800"/>
                <a:ext cx="321475" cy="174025"/>
              </a:xfrm>
              <a:custGeom>
                <a:rect b="b" l="l" r="r" t="t"/>
                <a:pathLst>
                  <a:path extrusionOk="0" h="6961" w="12859">
                    <a:moveTo>
                      <a:pt x="12129" y="0"/>
                    </a:moveTo>
                    <a:lnTo>
                      <a:pt x="1" y="1672"/>
                    </a:lnTo>
                    <a:lnTo>
                      <a:pt x="730" y="6961"/>
                    </a:lnTo>
                    <a:lnTo>
                      <a:pt x="12858" y="5289"/>
                    </a:lnTo>
                    <a:lnTo>
                      <a:pt x="121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2" name="Google Shape;24002;p26"/>
              <p:cNvSpPr/>
              <p:nvPr/>
            </p:nvSpPr>
            <p:spPr>
              <a:xfrm>
                <a:off x="2028413" y="2646125"/>
                <a:ext cx="75250" cy="480275"/>
              </a:xfrm>
              <a:custGeom>
                <a:rect b="b" l="l" r="r" t="t"/>
                <a:pathLst>
                  <a:path extrusionOk="0" h="19211" w="3010">
                    <a:moveTo>
                      <a:pt x="365" y="0"/>
                    </a:moveTo>
                    <a:lnTo>
                      <a:pt x="0" y="61"/>
                    </a:lnTo>
                    <a:lnTo>
                      <a:pt x="2614" y="19210"/>
                    </a:lnTo>
                    <a:lnTo>
                      <a:pt x="3010" y="19149"/>
                    </a:lnTo>
                    <a:lnTo>
                      <a:pt x="3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03" name="Google Shape;24003;p26"/>
            <p:cNvSpPr/>
            <p:nvPr/>
          </p:nvSpPr>
          <p:spPr>
            <a:xfrm>
              <a:off x="2396188" y="2583050"/>
              <a:ext cx="12950" cy="14450"/>
            </a:xfrm>
            <a:custGeom>
              <a:rect b="b" l="l" r="r" t="t"/>
              <a:pathLst>
                <a:path extrusionOk="0" h="578" w="518">
                  <a:moveTo>
                    <a:pt x="396" y="0"/>
                  </a:moveTo>
                  <a:lnTo>
                    <a:pt x="1" y="61"/>
                  </a:lnTo>
                  <a:lnTo>
                    <a:pt x="62" y="578"/>
                  </a:lnTo>
                  <a:lnTo>
                    <a:pt x="518" y="517"/>
                  </a:lnTo>
                  <a:lnTo>
                    <a:pt x="396" y="0"/>
                  </a:lnTo>
                  <a:close/>
                </a:path>
              </a:pathLst>
            </a:custGeom>
            <a:solidFill>
              <a:srgbClr val="3332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4" name="Google Shape;24004;p26"/>
            <p:cNvSpPr/>
            <p:nvPr/>
          </p:nvSpPr>
          <p:spPr>
            <a:xfrm>
              <a:off x="1978263" y="2502500"/>
              <a:ext cx="515225" cy="644950"/>
            </a:xfrm>
            <a:custGeom>
              <a:rect b="b" l="l" r="r" t="t"/>
              <a:pathLst>
                <a:path extrusionOk="0" h="25798" w="20609">
                  <a:moveTo>
                    <a:pt x="16323" y="426"/>
                  </a:moveTo>
                  <a:lnTo>
                    <a:pt x="16779" y="3800"/>
                  </a:lnTo>
                  <a:lnTo>
                    <a:pt x="17447" y="3709"/>
                  </a:lnTo>
                  <a:lnTo>
                    <a:pt x="20153" y="23405"/>
                  </a:lnTo>
                  <a:lnTo>
                    <a:pt x="6292" y="25320"/>
                  </a:lnTo>
                  <a:cubicBezTo>
                    <a:pt x="6274" y="25320"/>
                    <a:pt x="5861" y="25405"/>
                    <a:pt x="5332" y="25405"/>
                  </a:cubicBezTo>
                  <a:cubicBezTo>
                    <a:pt x="4968" y="25405"/>
                    <a:pt x="4548" y="25365"/>
                    <a:pt x="4164" y="25229"/>
                  </a:cubicBezTo>
                  <a:cubicBezTo>
                    <a:pt x="3617" y="25016"/>
                    <a:pt x="3222" y="24378"/>
                    <a:pt x="3161" y="24256"/>
                  </a:cubicBezTo>
                  <a:lnTo>
                    <a:pt x="547" y="5259"/>
                  </a:lnTo>
                  <a:lnTo>
                    <a:pt x="608" y="5320"/>
                  </a:lnTo>
                  <a:lnTo>
                    <a:pt x="487" y="4712"/>
                  </a:lnTo>
                  <a:cubicBezTo>
                    <a:pt x="487" y="4681"/>
                    <a:pt x="487" y="4651"/>
                    <a:pt x="456" y="4621"/>
                  </a:cubicBezTo>
                  <a:cubicBezTo>
                    <a:pt x="456" y="4621"/>
                    <a:pt x="456" y="4590"/>
                    <a:pt x="456" y="4560"/>
                  </a:cubicBezTo>
                  <a:cubicBezTo>
                    <a:pt x="243" y="3040"/>
                    <a:pt x="1824" y="2432"/>
                    <a:pt x="2675" y="2310"/>
                  </a:cubicBezTo>
                  <a:lnTo>
                    <a:pt x="16323" y="426"/>
                  </a:lnTo>
                  <a:close/>
                  <a:moveTo>
                    <a:pt x="16657" y="0"/>
                  </a:moveTo>
                  <a:lnTo>
                    <a:pt x="2614" y="1915"/>
                  </a:lnTo>
                  <a:cubicBezTo>
                    <a:pt x="1702" y="2037"/>
                    <a:pt x="61" y="2706"/>
                    <a:pt x="31" y="4225"/>
                  </a:cubicBezTo>
                  <a:lnTo>
                    <a:pt x="0" y="4195"/>
                  </a:lnTo>
                  <a:lnTo>
                    <a:pt x="0" y="4195"/>
                  </a:lnTo>
                  <a:lnTo>
                    <a:pt x="2766" y="24378"/>
                  </a:lnTo>
                  <a:lnTo>
                    <a:pt x="2797" y="24408"/>
                  </a:lnTo>
                  <a:cubicBezTo>
                    <a:pt x="2797" y="24438"/>
                    <a:pt x="3253" y="25320"/>
                    <a:pt x="4012" y="25593"/>
                  </a:cubicBezTo>
                  <a:cubicBezTo>
                    <a:pt x="4448" y="25750"/>
                    <a:pt x="4914" y="25797"/>
                    <a:pt x="5318" y="25797"/>
                  </a:cubicBezTo>
                  <a:cubicBezTo>
                    <a:pt x="5619" y="25797"/>
                    <a:pt x="5885" y="25771"/>
                    <a:pt x="6079" y="25745"/>
                  </a:cubicBezTo>
                  <a:cubicBezTo>
                    <a:pt x="6201" y="25745"/>
                    <a:pt x="6323" y="25715"/>
                    <a:pt x="6353" y="25715"/>
                  </a:cubicBezTo>
                  <a:lnTo>
                    <a:pt x="20608" y="23739"/>
                  </a:lnTo>
                  <a:lnTo>
                    <a:pt x="17782" y="3283"/>
                  </a:lnTo>
                  <a:lnTo>
                    <a:pt x="17113" y="3374"/>
                  </a:lnTo>
                  <a:lnTo>
                    <a:pt x="16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5" name="Google Shape;24005;p26"/>
            <p:cNvSpPr/>
            <p:nvPr/>
          </p:nvSpPr>
          <p:spPr>
            <a:xfrm>
              <a:off x="2070963" y="2561000"/>
              <a:ext cx="275100" cy="47150"/>
            </a:xfrm>
            <a:custGeom>
              <a:rect b="b" l="l" r="r" t="t"/>
              <a:pathLst>
                <a:path extrusionOk="0" h="1886" w="11004">
                  <a:moveTo>
                    <a:pt x="10973" y="1"/>
                  </a:moveTo>
                  <a:lnTo>
                    <a:pt x="0" y="1490"/>
                  </a:lnTo>
                  <a:lnTo>
                    <a:pt x="61" y="1885"/>
                  </a:lnTo>
                  <a:lnTo>
                    <a:pt x="11004" y="366"/>
                  </a:lnTo>
                  <a:lnTo>
                    <a:pt x="109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6" name="Google Shape;24006;p26"/>
            <p:cNvSpPr/>
            <p:nvPr/>
          </p:nvSpPr>
          <p:spPr>
            <a:xfrm>
              <a:off x="2136313" y="2579250"/>
              <a:ext cx="212800" cy="37250"/>
            </a:xfrm>
            <a:custGeom>
              <a:rect b="b" l="l" r="r" t="t"/>
              <a:pathLst>
                <a:path extrusionOk="0" h="1490" w="8512">
                  <a:moveTo>
                    <a:pt x="8451" y="0"/>
                  </a:moveTo>
                  <a:lnTo>
                    <a:pt x="1" y="1125"/>
                  </a:lnTo>
                  <a:lnTo>
                    <a:pt x="61" y="1490"/>
                  </a:lnTo>
                  <a:lnTo>
                    <a:pt x="8511" y="396"/>
                  </a:lnTo>
                  <a:lnTo>
                    <a:pt x="8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07" name="Google Shape;24007;p26"/>
          <p:cNvGrpSpPr/>
          <p:nvPr/>
        </p:nvGrpSpPr>
        <p:grpSpPr>
          <a:xfrm rot="10593085">
            <a:off x="872082" y="3127676"/>
            <a:ext cx="1647863" cy="1059285"/>
            <a:chOff x="746408" y="2941956"/>
            <a:chExt cx="1020840" cy="656220"/>
          </a:xfrm>
        </p:grpSpPr>
        <p:sp>
          <p:nvSpPr>
            <p:cNvPr id="24008" name="Google Shape;24008;p26"/>
            <p:cNvSpPr/>
            <p:nvPr/>
          </p:nvSpPr>
          <p:spPr>
            <a:xfrm>
              <a:off x="746408" y="3428637"/>
              <a:ext cx="134002" cy="169538"/>
            </a:xfrm>
            <a:custGeom>
              <a:rect b="b" l="l" r="r" t="t"/>
              <a:pathLst>
                <a:path extrusionOk="0" h="3039" w="2402">
                  <a:moveTo>
                    <a:pt x="912" y="0"/>
                  </a:moveTo>
                  <a:lnTo>
                    <a:pt x="213" y="426"/>
                  </a:lnTo>
                  <a:cubicBezTo>
                    <a:pt x="61" y="517"/>
                    <a:pt x="0" y="669"/>
                    <a:pt x="91" y="821"/>
                  </a:cubicBezTo>
                  <a:lnTo>
                    <a:pt x="1277" y="2888"/>
                  </a:lnTo>
                  <a:cubicBezTo>
                    <a:pt x="1339" y="2992"/>
                    <a:pt x="1430" y="3039"/>
                    <a:pt x="1529" y="3039"/>
                  </a:cubicBezTo>
                  <a:cubicBezTo>
                    <a:pt x="1576" y="3039"/>
                    <a:pt x="1624" y="3029"/>
                    <a:pt x="1672" y="3010"/>
                  </a:cubicBezTo>
                  <a:lnTo>
                    <a:pt x="2401" y="2584"/>
                  </a:lnTo>
                  <a:lnTo>
                    <a:pt x="912" y="0"/>
                  </a:lnTo>
                  <a:close/>
                </a:path>
              </a:pathLst>
            </a:cu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9" name="Google Shape;24009;p26"/>
            <p:cNvSpPr/>
            <p:nvPr/>
          </p:nvSpPr>
          <p:spPr>
            <a:xfrm>
              <a:off x="873546" y="3279408"/>
              <a:ext cx="234084" cy="262871"/>
            </a:xfrm>
            <a:custGeom>
              <a:rect b="b" l="l" r="r" t="t"/>
              <a:pathLst>
                <a:path extrusionOk="0" h="4712" w="4196">
                  <a:moveTo>
                    <a:pt x="2189" y="1"/>
                  </a:moveTo>
                  <a:lnTo>
                    <a:pt x="1" y="1399"/>
                  </a:lnTo>
                  <a:lnTo>
                    <a:pt x="1916" y="4712"/>
                  </a:lnTo>
                  <a:lnTo>
                    <a:pt x="4195" y="3557"/>
                  </a:lnTo>
                  <a:lnTo>
                    <a:pt x="2189" y="1"/>
                  </a:lnTo>
                  <a:close/>
                </a:path>
              </a:pathLst>
            </a:cu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0" name="Google Shape;24010;p26"/>
            <p:cNvSpPr/>
            <p:nvPr/>
          </p:nvSpPr>
          <p:spPr>
            <a:xfrm>
              <a:off x="1568813" y="2968343"/>
              <a:ext cx="134002" cy="158548"/>
            </a:xfrm>
            <a:custGeom>
              <a:rect b="b" l="l" r="r" t="t"/>
              <a:pathLst>
                <a:path extrusionOk="0" h="2842" w="2402">
                  <a:moveTo>
                    <a:pt x="1108" y="1"/>
                  </a:moveTo>
                  <a:cubicBezTo>
                    <a:pt x="1060" y="1"/>
                    <a:pt x="1013" y="14"/>
                    <a:pt x="973" y="45"/>
                  </a:cubicBezTo>
                  <a:lnTo>
                    <a:pt x="0" y="501"/>
                  </a:lnTo>
                  <a:lnTo>
                    <a:pt x="1337" y="2841"/>
                  </a:lnTo>
                  <a:lnTo>
                    <a:pt x="2219" y="2233"/>
                  </a:lnTo>
                  <a:cubicBezTo>
                    <a:pt x="2371" y="2172"/>
                    <a:pt x="2401" y="1990"/>
                    <a:pt x="2340" y="1868"/>
                  </a:cubicBezTo>
                  <a:lnTo>
                    <a:pt x="2280" y="1777"/>
                  </a:lnTo>
                  <a:lnTo>
                    <a:pt x="1429" y="318"/>
                  </a:lnTo>
                  <a:lnTo>
                    <a:pt x="1337" y="136"/>
                  </a:lnTo>
                  <a:cubicBezTo>
                    <a:pt x="1297" y="55"/>
                    <a:pt x="1202" y="1"/>
                    <a:pt x="1108" y="1"/>
                  </a:cubicBezTo>
                  <a:close/>
                </a:path>
              </a:pathLst>
            </a:cu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1" name="Google Shape;24011;p26"/>
            <p:cNvSpPr/>
            <p:nvPr/>
          </p:nvSpPr>
          <p:spPr>
            <a:xfrm>
              <a:off x="1461982" y="2996236"/>
              <a:ext cx="181477" cy="213722"/>
            </a:xfrm>
            <a:custGeom>
              <a:rect b="b" l="l" r="r" t="t"/>
              <a:pathLst>
                <a:path extrusionOk="0" h="3831" w="3253">
                  <a:moveTo>
                    <a:pt x="1915" y="1"/>
                  </a:moveTo>
                  <a:lnTo>
                    <a:pt x="0" y="274"/>
                  </a:lnTo>
                  <a:lnTo>
                    <a:pt x="2037" y="3830"/>
                  </a:lnTo>
                  <a:lnTo>
                    <a:pt x="3252" y="2341"/>
                  </a:lnTo>
                  <a:lnTo>
                    <a:pt x="1915" y="1"/>
                  </a:ln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2" name="Google Shape;24012;p26"/>
            <p:cNvSpPr/>
            <p:nvPr/>
          </p:nvSpPr>
          <p:spPr>
            <a:xfrm>
              <a:off x="995663" y="3011522"/>
              <a:ext cx="579967" cy="466328"/>
            </a:xfrm>
            <a:custGeom>
              <a:rect b="b" l="l" r="r" t="t"/>
              <a:pathLst>
                <a:path extrusionOk="0" h="8359" w="10396">
                  <a:moveTo>
                    <a:pt x="8359" y="0"/>
                  </a:moveTo>
                  <a:lnTo>
                    <a:pt x="7538" y="487"/>
                  </a:lnTo>
                  <a:lnTo>
                    <a:pt x="6870" y="851"/>
                  </a:lnTo>
                  <a:lnTo>
                    <a:pt x="6323" y="1186"/>
                  </a:lnTo>
                  <a:lnTo>
                    <a:pt x="5563" y="1611"/>
                  </a:lnTo>
                  <a:lnTo>
                    <a:pt x="5471" y="1672"/>
                  </a:lnTo>
                  <a:lnTo>
                    <a:pt x="0" y="4803"/>
                  </a:lnTo>
                  <a:lnTo>
                    <a:pt x="1611" y="7660"/>
                  </a:lnTo>
                  <a:lnTo>
                    <a:pt x="1854" y="8085"/>
                  </a:lnTo>
                  <a:lnTo>
                    <a:pt x="2006" y="8359"/>
                  </a:lnTo>
                  <a:lnTo>
                    <a:pt x="2067" y="8329"/>
                  </a:lnTo>
                  <a:lnTo>
                    <a:pt x="2189" y="8268"/>
                  </a:lnTo>
                  <a:lnTo>
                    <a:pt x="3678" y="7417"/>
                  </a:lnTo>
                  <a:lnTo>
                    <a:pt x="10396" y="3556"/>
                  </a:lnTo>
                  <a:lnTo>
                    <a:pt x="8815" y="790"/>
                  </a:lnTo>
                  <a:lnTo>
                    <a:pt x="8572" y="365"/>
                  </a:lnTo>
                  <a:lnTo>
                    <a:pt x="8389" y="61"/>
                  </a:lnTo>
                  <a:lnTo>
                    <a:pt x="8359" y="0"/>
                  </a:lnTo>
                  <a:close/>
                </a:path>
              </a:pathLst>
            </a:cu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3" name="Google Shape;24013;p26"/>
            <p:cNvSpPr/>
            <p:nvPr/>
          </p:nvSpPr>
          <p:spPr>
            <a:xfrm>
              <a:off x="793883" y="3357398"/>
              <a:ext cx="186553" cy="222202"/>
            </a:xfrm>
            <a:custGeom>
              <a:rect b="b" l="l" r="r" t="t"/>
              <a:pathLst>
                <a:path extrusionOk="0" h="3983" w="3344">
                  <a:moveTo>
                    <a:pt x="1429" y="1"/>
                  </a:moveTo>
                  <a:lnTo>
                    <a:pt x="0" y="1156"/>
                  </a:lnTo>
                  <a:lnTo>
                    <a:pt x="1611" y="3983"/>
                  </a:lnTo>
                  <a:lnTo>
                    <a:pt x="3344" y="3314"/>
                  </a:lnTo>
                  <a:lnTo>
                    <a:pt x="1429" y="1"/>
                  </a:lnTo>
                  <a:close/>
                </a:path>
              </a:pathLst>
            </a:cu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4" name="Google Shape;24014;p26"/>
            <p:cNvSpPr/>
            <p:nvPr/>
          </p:nvSpPr>
          <p:spPr>
            <a:xfrm>
              <a:off x="1426335" y="3292965"/>
              <a:ext cx="1785" cy="1785"/>
            </a:xfrm>
            <a:custGeom>
              <a:rect b="b" l="l" r="r" t="t"/>
              <a:pathLst>
                <a:path extrusionOk="0" h="32" w="32">
                  <a:moveTo>
                    <a:pt x="31" y="31"/>
                  </a:moveTo>
                  <a:cubicBezTo>
                    <a:pt x="31" y="31"/>
                    <a:pt x="31" y="31"/>
                    <a:pt x="1" y="1"/>
                  </a:cubicBezTo>
                  <a:cubicBezTo>
                    <a:pt x="31" y="31"/>
                    <a:pt x="31" y="31"/>
                    <a:pt x="31" y="31"/>
                  </a:cubicBezTo>
                  <a:close/>
                </a:path>
              </a:pathLst>
            </a:custGeom>
            <a:solidFill>
              <a:srgbClr val="3332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5" name="Google Shape;24015;p26"/>
            <p:cNvSpPr/>
            <p:nvPr/>
          </p:nvSpPr>
          <p:spPr>
            <a:xfrm>
              <a:off x="1092285" y="3220052"/>
              <a:ext cx="335841" cy="83179"/>
            </a:xfrm>
            <a:custGeom>
              <a:rect b="b" l="l" r="r" t="t"/>
              <a:pathLst>
                <a:path extrusionOk="0" h="1491" w="6020">
                  <a:moveTo>
                    <a:pt x="2098" y="366"/>
                  </a:moveTo>
                  <a:lnTo>
                    <a:pt x="2098" y="366"/>
                  </a:lnTo>
                  <a:cubicBezTo>
                    <a:pt x="2113" y="373"/>
                    <a:pt x="2187" y="393"/>
                    <a:pt x="2293" y="418"/>
                  </a:cubicBezTo>
                  <a:lnTo>
                    <a:pt x="2293" y="418"/>
                  </a:lnTo>
                  <a:cubicBezTo>
                    <a:pt x="2183" y="387"/>
                    <a:pt x="2107" y="366"/>
                    <a:pt x="2098" y="366"/>
                  </a:cubicBezTo>
                  <a:close/>
                  <a:moveTo>
                    <a:pt x="5035" y="1293"/>
                  </a:moveTo>
                  <a:lnTo>
                    <a:pt x="5035" y="1293"/>
                  </a:lnTo>
                  <a:cubicBezTo>
                    <a:pt x="5057" y="1297"/>
                    <a:pt x="5083" y="1302"/>
                    <a:pt x="5111" y="1308"/>
                  </a:cubicBezTo>
                  <a:lnTo>
                    <a:pt x="5111" y="1308"/>
                  </a:lnTo>
                  <a:cubicBezTo>
                    <a:pt x="5078" y="1307"/>
                    <a:pt x="5056" y="1305"/>
                    <a:pt x="5035" y="1293"/>
                  </a:cubicBezTo>
                  <a:close/>
                  <a:moveTo>
                    <a:pt x="153" y="1"/>
                  </a:moveTo>
                  <a:lnTo>
                    <a:pt x="1" y="92"/>
                  </a:lnTo>
                  <a:cubicBezTo>
                    <a:pt x="62" y="92"/>
                    <a:pt x="153" y="122"/>
                    <a:pt x="214" y="153"/>
                  </a:cubicBezTo>
                  <a:cubicBezTo>
                    <a:pt x="366" y="183"/>
                    <a:pt x="1247" y="366"/>
                    <a:pt x="1429" y="426"/>
                  </a:cubicBezTo>
                  <a:cubicBezTo>
                    <a:pt x="1612" y="457"/>
                    <a:pt x="2372" y="670"/>
                    <a:pt x="2524" y="700"/>
                  </a:cubicBezTo>
                  <a:cubicBezTo>
                    <a:pt x="2615" y="730"/>
                    <a:pt x="3466" y="973"/>
                    <a:pt x="3588" y="1004"/>
                  </a:cubicBezTo>
                  <a:cubicBezTo>
                    <a:pt x="3891" y="1065"/>
                    <a:pt x="4560" y="1217"/>
                    <a:pt x="4803" y="1277"/>
                  </a:cubicBezTo>
                  <a:cubicBezTo>
                    <a:pt x="5016" y="1338"/>
                    <a:pt x="5442" y="1429"/>
                    <a:pt x="5746" y="1490"/>
                  </a:cubicBezTo>
                  <a:cubicBezTo>
                    <a:pt x="5685" y="1460"/>
                    <a:pt x="5594" y="1460"/>
                    <a:pt x="5533" y="1429"/>
                  </a:cubicBezTo>
                  <a:cubicBezTo>
                    <a:pt x="5406" y="1404"/>
                    <a:pt x="5300" y="1357"/>
                    <a:pt x="5198" y="1325"/>
                  </a:cubicBezTo>
                  <a:lnTo>
                    <a:pt x="5198" y="1325"/>
                  </a:lnTo>
                  <a:cubicBezTo>
                    <a:pt x="5371" y="1360"/>
                    <a:pt x="5607" y="1410"/>
                    <a:pt x="5806" y="1460"/>
                  </a:cubicBezTo>
                  <a:lnTo>
                    <a:pt x="6019" y="1338"/>
                  </a:lnTo>
                  <a:lnTo>
                    <a:pt x="5989" y="1338"/>
                  </a:lnTo>
                  <a:cubicBezTo>
                    <a:pt x="5958" y="1308"/>
                    <a:pt x="5898" y="1308"/>
                    <a:pt x="5867" y="1308"/>
                  </a:cubicBezTo>
                  <a:cubicBezTo>
                    <a:pt x="5837" y="1277"/>
                    <a:pt x="5837" y="1277"/>
                    <a:pt x="5806" y="1277"/>
                  </a:cubicBezTo>
                  <a:cubicBezTo>
                    <a:pt x="5776" y="1277"/>
                    <a:pt x="5746" y="1247"/>
                    <a:pt x="5715" y="1247"/>
                  </a:cubicBezTo>
                  <a:lnTo>
                    <a:pt x="5685" y="1247"/>
                  </a:lnTo>
                  <a:cubicBezTo>
                    <a:pt x="5654" y="1247"/>
                    <a:pt x="5624" y="1217"/>
                    <a:pt x="5624" y="1217"/>
                  </a:cubicBezTo>
                  <a:cubicBezTo>
                    <a:pt x="5381" y="1156"/>
                    <a:pt x="4621" y="943"/>
                    <a:pt x="4560" y="943"/>
                  </a:cubicBezTo>
                  <a:cubicBezTo>
                    <a:pt x="4530" y="943"/>
                    <a:pt x="4469" y="913"/>
                    <a:pt x="4347" y="882"/>
                  </a:cubicBezTo>
                  <a:cubicBezTo>
                    <a:pt x="4256" y="852"/>
                    <a:pt x="4104" y="822"/>
                    <a:pt x="3952" y="791"/>
                  </a:cubicBezTo>
                  <a:cubicBezTo>
                    <a:pt x="3648" y="730"/>
                    <a:pt x="3375" y="639"/>
                    <a:pt x="3314" y="639"/>
                  </a:cubicBezTo>
                  <a:cubicBezTo>
                    <a:pt x="3268" y="639"/>
                    <a:pt x="2626" y="499"/>
                    <a:pt x="2293" y="418"/>
                  </a:cubicBezTo>
                  <a:lnTo>
                    <a:pt x="2293" y="418"/>
                  </a:lnTo>
                  <a:cubicBezTo>
                    <a:pt x="2575" y="499"/>
                    <a:pt x="3074" y="648"/>
                    <a:pt x="3162" y="670"/>
                  </a:cubicBezTo>
                  <a:lnTo>
                    <a:pt x="3739" y="822"/>
                  </a:lnTo>
                  <a:cubicBezTo>
                    <a:pt x="3496" y="761"/>
                    <a:pt x="3253" y="730"/>
                    <a:pt x="3132" y="700"/>
                  </a:cubicBezTo>
                  <a:cubicBezTo>
                    <a:pt x="2797" y="609"/>
                    <a:pt x="2311" y="487"/>
                    <a:pt x="2037" y="426"/>
                  </a:cubicBezTo>
                  <a:cubicBezTo>
                    <a:pt x="1855" y="396"/>
                    <a:pt x="1156" y="214"/>
                    <a:pt x="943" y="153"/>
                  </a:cubicBezTo>
                  <a:cubicBezTo>
                    <a:pt x="821" y="122"/>
                    <a:pt x="457" y="62"/>
                    <a:pt x="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6" name="Google Shape;24016;p26"/>
            <p:cNvSpPr/>
            <p:nvPr/>
          </p:nvSpPr>
          <p:spPr>
            <a:xfrm>
              <a:off x="1053290" y="3243817"/>
              <a:ext cx="340917" cy="86526"/>
            </a:xfrm>
            <a:custGeom>
              <a:rect b="b" l="l" r="r" t="t"/>
              <a:pathLst>
                <a:path extrusionOk="0" h="1551" w="6111">
                  <a:moveTo>
                    <a:pt x="61" y="0"/>
                  </a:moveTo>
                  <a:lnTo>
                    <a:pt x="1" y="31"/>
                  </a:lnTo>
                  <a:cubicBezTo>
                    <a:pt x="244" y="92"/>
                    <a:pt x="913" y="274"/>
                    <a:pt x="1186" y="335"/>
                  </a:cubicBezTo>
                  <a:cubicBezTo>
                    <a:pt x="1338" y="365"/>
                    <a:pt x="2128" y="578"/>
                    <a:pt x="2250" y="639"/>
                  </a:cubicBezTo>
                  <a:lnTo>
                    <a:pt x="3283" y="912"/>
                  </a:lnTo>
                  <a:cubicBezTo>
                    <a:pt x="3648" y="1034"/>
                    <a:pt x="4013" y="1125"/>
                    <a:pt x="4347" y="1216"/>
                  </a:cubicBezTo>
                  <a:cubicBezTo>
                    <a:pt x="4469" y="1247"/>
                    <a:pt x="5077" y="1429"/>
                    <a:pt x="5320" y="1490"/>
                  </a:cubicBezTo>
                  <a:cubicBezTo>
                    <a:pt x="5411" y="1520"/>
                    <a:pt x="5502" y="1551"/>
                    <a:pt x="5594" y="1551"/>
                  </a:cubicBezTo>
                  <a:lnTo>
                    <a:pt x="6110" y="1247"/>
                  </a:lnTo>
                  <a:cubicBezTo>
                    <a:pt x="5806" y="1186"/>
                    <a:pt x="5411" y="1125"/>
                    <a:pt x="5168" y="1064"/>
                  </a:cubicBezTo>
                  <a:cubicBezTo>
                    <a:pt x="4773" y="973"/>
                    <a:pt x="4317" y="882"/>
                    <a:pt x="3891" y="821"/>
                  </a:cubicBezTo>
                  <a:cubicBezTo>
                    <a:pt x="3770" y="791"/>
                    <a:pt x="2949" y="578"/>
                    <a:pt x="2767" y="547"/>
                  </a:cubicBezTo>
                  <a:cubicBezTo>
                    <a:pt x="2554" y="487"/>
                    <a:pt x="1703" y="335"/>
                    <a:pt x="1520" y="304"/>
                  </a:cubicBezTo>
                  <a:cubicBezTo>
                    <a:pt x="1065" y="213"/>
                    <a:pt x="669" y="122"/>
                    <a:pt x="244" y="31"/>
                  </a:cubicBezTo>
                  <a:cubicBezTo>
                    <a:pt x="244" y="31"/>
                    <a:pt x="183" y="31"/>
                    <a:pt x="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7" name="Google Shape;24017;p26"/>
            <p:cNvSpPr/>
            <p:nvPr/>
          </p:nvSpPr>
          <p:spPr>
            <a:xfrm>
              <a:off x="1155045" y="3181057"/>
              <a:ext cx="342591" cy="88256"/>
            </a:xfrm>
            <a:custGeom>
              <a:rect b="b" l="l" r="r" t="t"/>
              <a:pathLst>
                <a:path extrusionOk="0" h="1582" w="6141">
                  <a:moveTo>
                    <a:pt x="183" y="1"/>
                  </a:moveTo>
                  <a:lnTo>
                    <a:pt x="0" y="122"/>
                  </a:lnTo>
                  <a:cubicBezTo>
                    <a:pt x="274" y="183"/>
                    <a:pt x="548" y="274"/>
                    <a:pt x="821" y="335"/>
                  </a:cubicBezTo>
                  <a:cubicBezTo>
                    <a:pt x="1216" y="426"/>
                    <a:pt x="1642" y="548"/>
                    <a:pt x="2037" y="639"/>
                  </a:cubicBezTo>
                  <a:cubicBezTo>
                    <a:pt x="2402" y="730"/>
                    <a:pt x="2736" y="821"/>
                    <a:pt x="3101" y="943"/>
                  </a:cubicBezTo>
                  <a:cubicBezTo>
                    <a:pt x="3466" y="1034"/>
                    <a:pt x="3921" y="1125"/>
                    <a:pt x="4317" y="1217"/>
                  </a:cubicBezTo>
                  <a:cubicBezTo>
                    <a:pt x="4681" y="1338"/>
                    <a:pt x="4985" y="1429"/>
                    <a:pt x="5380" y="1521"/>
                  </a:cubicBezTo>
                  <a:cubicBezTo>
                    <a:pt x="5472" y="1551"/>
                    <a:pt x="5563" y="1581"/>
                    <a:pt x="5654" y="1581"/>
                  </a:cubicBezTo>
                  <a:lnTo>
                    <a:pt x="6140" y="1308"/>
                  </a:lnTo>
                  <a:cubicBezTo>
                    <a:pt x="6110" y="1308"/>
                    <a:pt x="6049" y="1277"/>
                    <a:pt x="6019" y="1277"/>
                  </a:cubicBezTo>
                  <a:cubicBezTo>
                    <a:pt x="5867" y="1247"/>
                    <a:pt x="5107" y="1065"/>
                    <a:pt x="4894" y="1004"/>
                  </a:cubicBezTo>
                  <a:cubicBezTo>
                    <a:pt x="4681" y="973"/>
                    <a:pt x="3800" y="791"/>
                    <a:pt x="3618" y="761"/>
                  </a:cubicBezTo>
                  <a:cubicBezTo>
                    <a:pt x="3314" y="700"/>
                    <a:pt x="2736" y="609"/>
                    <a:pt x="2341" y="517"/>
                  </a:cubicBezTo>
                  <a:cubicBezTo>
                    <a:pt x="2128" y="457"/>
                    <a:pt x="1490" y="305"/>
                    <a:pt x="1247" y="244"/>
                  </a:cubicBezTo>
                  <a:cubicBezTo>
                    <a:pt x="882" y="183"/>
                    <a:pt x="548" y="92"/>
                    <a:pt x="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8" name="Google Shape;24018;p26"/>
            <p:cNvSpPr/>
            <p:nvPr/>
          </p:nvSpPr>
          <p:spPr>
            <a:xfrm>
              <a:off x="1127932" y="3199745"/>
              <a:ext cx="337459" cy="84797"/>
            </a:xfrm>
            <a:custGeom>
              <a:rect b="b" l="l" r="r" t="t"/>
              <a:pathLst>
                <a:path extrusionOk="0" h="1520" w="6049">
                  <a:moveTo>
                    <a:pt x="122" y="0"/>
                  </a:moveTo>
                  <a:lnTo>
                    <a:pt x="0" y="61"/>
                  </a:lnTo>
                  <a:cubicBezTo>
                    <a:pt x="182" y="122"/>
                    <a:pt x="973" y="304"/>
                    <a:pt x="1216" y="365"/>
                  </a:cubicBezTo>
                  <a:cubicBezTo>
                    <a:pt x="1277" y="365"/>
                    <a:pt x="2280" y="638"/>
                    <a:pt x="2280" y="638"/>
                  </a:cubicBezTo>
                  <a:cubicBezTo>
                    <a:pt x="2280" y="638"/>
                    <a:pt x="1094" y="365"/>
                    <a:pt x="1064" y="365"/>
                  </a:cubicBezTo>
                  <a:lnTo>
                    <a:pt x="1064" y="365"/>
                  </a:lnTo>
                  <a:cubicBezTo>
                    <a:pt x="1246" y="426"/>
                    <a:pt x="1885" y="608"/>
                    <a:pt x="2128" y="669"/>
                  </a:cubicBezTo>
                  <a:cubicBezTo>
                    <a:pt x="2432" y="730"/>
                    <a:pt x="3040" y="882"/>
                    <a:pt x="3344" y="942"/>
                  </a:cubicBezTo>
                  <a:cubicBezTo>
                    <a:pt x="3739" y="1034"/>
                    <a:pt x="4012" y="1125"/>
                    <a:pt x="4407" y="1246"/>
                  </a:cubicBezTo>
                  <a:cubicBezTo>
                    <a:pt x="4772" y="1337"/>
                    <a:pt x="5259" y="1429"/>
                    <a:pt x="5623" y="1520"/>
                  </a:cubicBezTo>
                  <a:lnTo>
                    <a:pt x="5684" y="1520"/>
                  </a:lnTo>
                  <a:lnTo>
                    <a:pt x="6049" y="1307"/>
                  </a:lnTo>
                  <a:cubicBezTo>
                    <a:pt x="5775" y="1277"/>
                    <a:pt x="5471" y="1216"/>
                    <a:pt x="5259" y="1155"/>
                  </a:cubicBezTo>
                  <a:cubicBezTo>
                    <a:pt x="4924" y="1094"/>
                    <a:pt x="4499" y="973"/>
                    <a:pt x="4164" y="912"/>
                  </a:cubicBezTo>
                  <a:cubicBezTo>
                    <a:pt x="3860" y="851"/>
                    <a:pt x="3131" y="699"/>
                    <a:pt x="2918" y="638"/>
                  </a:cubicBezTo>
                  <a:cubicBezTo>
                    <a:pt x="2736" y="608"/>
                    <a:pt x="1854" y="426"/>
                    <a:pt x="1641" y="395"/>
                  </a:cubicBezTo>
                  <a:cubicBezTo>
                    <a:pt x="1429" y="334"/>
                    <a:pt x="730" y="152"/>
                    <a:pt x="547" y="122"/>
                  </a:cubicBezTo>
                  <a:cubicBezTo>
                    <a:pt x="486" y="91"/>
                    <a:pt x="304" y="61"/>
                    <a:pt x="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9" name="Google Shape;24019;p26"/>
            <p:cNvSpPr/>
            <p:nvPr/>
          </p:nvSpPr>
          <p:spPr>
            <a:xfrm>
              <a:off x="1648477" y="2941956"/>
              <a:ext cx="118772" cy="125578"/>
            </a:xfrm>
            <a:custGeom>
              <a:rect b="b" l="l" r="r" t="t"/>
              <a:pathLst>
                <a:path extrusionOk="0" h="2251" w="2129">
                  <a:moveTo>
                    <a:pt x="1710" y="1"/>
                  </a:moveTo>
                  <a:cubicBezTo>
                    <a:pt x="1676" y="1"/>
                    <a:pt x="1642" y="11"/>
                    <a:pt x="1612" y="31"/>
                  </a:cubicBezTo>
                  <a:lnTo>
                    <a:pt x="1" y="791"/>
                  </a:lnTo>
                  <a:lnTo>
                    <a:pt x="852" y="2250"/>
                  </a:lnTo>
                  <a:lnTo>
                    <a:pt x="2007" y="1399"/>
                  </a:lnTo>
                  <a:cubicBezTo>
                    <a:pt x="2098" y="1338"/>
                    <a:pt x="2128" y="1217"/>
                    <a:pt x="2068" y="1095"/>
                  </a:cubicBezTo>
                  <a:lnTo>
                    <a:pt x="1885" y="123"/>
                  </a:lnTo>
                  <a:cubicBezTo>
                    <a:pt x="1845" y="41"/>
                    <a:pt x="1777" y="1"/>
                    <a:pt x="1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20" name="Google Shape;24020;p26"/>
          <p:cNvSpPr/>
          <p:nvPr/>
        </p:nvSpPr>
        <p:spPr>
          <a:xfrm>
            <a:off x="493371" y="547356"/>
            <a:ext cx="838047" cy="824587"/>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24021" name="Google Shape;24021;p26"/>
          <p:cNvSpPr/>
          <p:nvPr/>
        </p:nvSpPr>
        <p:spPr>
          <a:xfrm>
            <a:off x="730462" y="2729931"/>
            <a:ext cx="363874" cy="358063"/>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24022" name="Google Shape;24022;p26"/>
          <p:cNvSpPr/>
          <p:nvPr/>
        </p:nvSpPr>
        <p:spPr>
          <a:xfrm>
            <a:off x="2326187" y="4238081"/>
            <a:ext cx="363874" cy="358063"/>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24" name="Shape 24224"/>
        <p:cNvGrpSpPr/>
        <p:nvPr/>
      </p:nvGrpSpPr>
      <p:grpSpPr>
        <a:xfrm>
          <a:off x="0" y="0"/>
          <a:ext cx="0" cy="0"/>
          <a:chOff x="0" y="0"/>
          <a:chExt cx="0" cy="0"/>
        </a:xfrm>
      </p:grpSpPr>
      <p:sp>
        <p:nvSpPr>
          <p:cNvPr id="24225" name="Google Shape;24225;p35"/>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 by Step(cont)</a:t>
            </a:r>
            <a:endParaRPr>
              <a:solidFill>
                <a:schemeClr val="dk2"/>
              </a:solidFill>
            </a:endParaRPr>
          </a:p>
        </p:txBody>
      </p:sp>
      <p:sp>
        <p:nvSpPr>
          <p:cNvPr id="24226" name="Google Shape;24226;p35"/>
          <p:cNvSpPr txBox="1"/>
          <p:nvPr/>
        </p:nvSpPr>
        <p:spPr>
          <a:xfrm>
            <a:off x="631875" y="1244100"/>
            <a:ext cx="7554900" cy="2493600"/>
          </a:xfrm>
          <a:prstGeom prst="rect">
            <a:avLst/>
          </a:prstGeom>
          <a:noFill/>
          <a:ln>
            <a:noFill/>
          </a:ln>
        </p:spPr>
        <p:txBody>
          <a:bodyPr anchorCtr="0" anchor="t" bIns="91425" lIns="91425" spcFirstLastPara="1" rIns="91425" wrap="square" tIns="91425">
            <a:spAutoFit/>
          </a:bodyPr>
          <a:lstStyle/>
          <a:p>
            <a:pPr indent="-292100" lvl="0" marL="457200" rtl="0" algn="l">
              <a:lnSpc>
                <a:spcPct val="115000"/>
              </a:lnSpc>
              <a:spcBef>
                <a:spcPts val="0"/>
              </a:spcBef>
              <a:spcAft>
                <a:spcPts val="0"/>
              </a:spcAft>
              <a:buClr>
                <a:srgbClr val="000000"/>
              </a:buClr>
              <a:buSzPts val="1000"/>
              <a:buFont typeface="Arial"/>
              <a:buChar char="-"/>
            </a:pPr>
            <a:r>
              <a:rPr b="1" lang="en" sz="1200">
                <a:latin typeface="Asap"/>
                <a:ea typeface="Asap"/>
                <a:cs typeface="Asap"/>
                <a:sym typeface="Asap"/>
              </a:rPr>
              <a:t>Drop the Nan Value</a:t>
            </a:r>
            <a:endParaRPr b="1" sz="1200">
              <a:latin typeface="Asap"/>
              <a:ea typeface="Asap"/>
              <a:cs typeface="Asap"/>
              <a:sym typeface="Asap"/>
            </a:endParaRPr>
          </a:p>
          <a:p>
            <a:pPr indent="0" lvl="0" marL="0" rtl="0" algn="l">
              <a:lnSpc>
                <a:spcPct val="115000"/>
              </a:lnSpc>
              <a:spcBef>
                <a:spcPts val="0"/>
              </a:spcBef>
              <a:spcAft>
                <a:spcPts val="0"/>
              </a:spcAft>
              <a:buNone/>
            </a:pPr>
            <a:r>
              <a:t/>
            </a:r>
            <a:endParaRPr b="1" sz="1200">
              <a:latin typeface="Asap"/>
              <a:ea typeface="Asap"/>
              <a:cs typeface="Asap"/>
              <a:sym typeface="Asap"/>
            </a:endParaRPr>
          </a:p>
          <a:p>
            <a:pPr indent="0" lvl="0" marL="0" rtl="0" algn="l">
              <a:lnSpc>
                <a:spcPct val="115000"/>
              </a:lnSpc>
              <a:spcBef>
                <a:spcPts val="0"/>
              </a:spcBef>
              <a:spcAft>
                <a:spcPts val="0"/>
              </a:spcAft>
              <a:buNone/>
            </a:pPr>
            <a:r>
              <a:t/>
            </a:r>
            <a:endParaRPr b="1" sz="1200">
              <a:latin typeface="Asap"/>
              <a:ea typeface="Asap"/>
              <a:cs typeface="Asap"/>
              <a:sym typeface="Asap"/>
            </a:endParaRPr>
          </a:p>
          <a:p>
            <a:pPr indent="0" lvl="0" marL="0" rtl="0" algn="l">
              <a:lnSpc>
                <a:spcPct val="115000"/>
              </a:lnSpc>
              <a:spcBef>
                <a:spcPts val="0"/>
              </a:spcBef>
              <a:spcAft>
                <a:spcPts val="0"/>
              </a:spcAft>
              <a:buNone/>
            </a:pPr>
            <a:r>
              <a:t/>
            </a:r>
            <a:endParaRPr b="1" sz="1200">
              <a:latin typeface="Asap"/>
              <a:ea typeface="Asap"/>
              <a:cs typeface="Asap"/>
              <a:sym typeface="Asap"/>
            </a:endParaRPr>
          </a:p>
          <a:p>
            <a:pPr indent="0" lvl="0" marL="0" rtl="0" algn="l">
              <a:lnSpc>
                <a:spcPct val="115000"/>
              </a:lnSpc>
              <a:spcBef>
                <a:spcPts val="0"/>
              </a:spcBef>
              <a:spcAft>
                <a:spcPts val="0"/>
              </a:spcAft>
              <a:buNone/>
            </a:pPr>
            <a:r>
              <a:t/>
            </a:r>
            <a:endParaRPr b="1" sz="1200">
              <a:latin typeface="Asap"/>
              <a:ea typeface="Asap"/>
              <a:cs typeface="Asap"/>
              <a:sym typeface="Asap"/>
            </a:endParaRPr>
          </a:p>
          <a:p>
            <a:pPr indent="0" lvl="0" marL="0" rtl="0" algn="l">
              <a:lnSpc>
                <a:spcPct val="115000"/>
              </a:lnSpc>
              <a:spcBef>
                <a:spcPts val="0"/>
              </a:spcBef>
              <a:spcAft>
                <a:spcPts val="0"/>
              </a:spcAft>
              <a:buNone/>
            </a:pPr>
            <a:r>
              <a:t/>
            </a:r>
            <a:endParaRPr b="1" sz="1200">
              <a:latin typeface="Asap"/>
              <a:ea typeface="Asap"/>
              <a:cs typeface="Asap"/>
              <a:sym typeface="Asap"/>
            </a:endParaRPr>
          </a:p>
          <a:p>
            <a:pPr indent="-304800" lvl="0" marL="457200" rtl="0" algn="l">
              <a:lnSpc>
                <a:spcPct val="115000"/>
              </a:lnSpc>
              <a:spcBef>
                <a:spcPts val="0"/>
              </a:spcBef>
              <a:spcAft>
                <a:spcPts val="0"/>
              </a:spcAft>
              <a:buClr>
                <a:schemeClr val="dk1"/>
              </a:buClr>
              <a:buSzPts val="1200"/>
              <a:buFont typeface="Asap"/>
              <a:buChar char="-"/>
            </a:pPr>
            <a:r>
              <a:rPr b="1" lang="en" sz="1200">
                <a:latin typeface="Asap"/>
                <a:ea typeface="Asap"/>
                <a:cs typeface="Asap"/>
                <a:sym typeface="Asap"/>
              </a:rPr>
              <a:t>Mak target and features same length </a:t>
            </a:r>
            <a:endParaRPr b="1" sz="1200">
              <a:latin typeface="Asap"/>
              <a:ea typeface="Asap"/>
              <a:cs typeface="Asap"/>
              <a:sym typeface="Asap"/>
            </a:endParaRPr>
          </a:p>
          <a:p>
            <a:pPr indent="0" lvl="0" marL="0" rtl="0" algn="l">
              <a:lnSpc>
                <a:spcPct val="115000"/>
              </a:lnSpc>
              <a:spcBef>
                <a:spcPts val="0"/>
              </a:spcBef>
              <a:spcAft>
                <a:spcPts val="0"/>
              </a:spcAft>
              <a:buNone/>
            </a:pPr>
            <a:r>
              <a:t/>
            </a:r>
            <a:endParaRPr b="1" sz="1200">
              <a:latin typeface="Asap"/>
              <a:ea typeface="Asap"/>
              <a:cs typeface="Asap"/>
              <a:sym typeface="Asap"/>
            </a:endParaRPr>
          </a:p>
          <a:p>
            <a:pPr indent="0" lvl="0" marL="0" rtl="0" algn="l">
              <a:lnSpc>
                <a:spcPct val="115000"/>
              </a:lnSpc>
              <a:spcBef>
                <a:spcPts val="0"/>
              </a:spcBef>
              <a:spcAft>
                <a:spcPts val="0"/>
              </a:spcAft>
              <a:buNone/>
            </a:pPr>
            <a:r>
              <a:t/>
            </a:r>
            <a:endParaRPr b="1" sz="1200">
              <a:latin typeface="Asap"/>
              <a:ea typeface="Asap"/>
              <a:cs typeface="Asap"/>
              <a:sym typeface="Asap"/>
            </a:endParaRPr>
          </a:p>
          <a:p>
            <a:pPr indent="0" lvl="0" marL="457200" rtl="0" algn="l">
              <a:lnSpc>
                <a:spcPct val="115000"/>
              </a:lnSpc>
              <a:spcBef>
                <a:spcPts val="0"/>
              </a:spcBef>
              <a:spcAft>
                <a:spcPts val="0"/>
              </a:spcAft>
              <a:buNone/>
            </a:pPr>
            <a:r>
              <a:t/>
            </a:r>
            <a:endParaRPr b="1" sz="1200">
              <a:latin typeface="Asap"/>
              <a:ea typeface="Asap"/>
              <a:cs typeface="Asap"/>
              <a:sym typeface="Asap"/>
            </a:endParaRPr>
          </a:p>
          <a:p>
            <a:pPr indent="0" lvl="0" marL="0" rtl="0" algn="l">
              <a:lnSpc>
                <a:spcPct val="115000"/>
              </a:lnSpc>
              <a:spcBef>
                <a:spcPts val="0"/>
              </a:spcBef>
              <a:spcAft>
                <a:spcPts val="0"/>
              </a:spcAft>
              <a:buNone/>
            </a:pPr>
            <a:r>
              <a:t/>
            </a:r>
            <a:endParaRPr b="1" sz="1200">
              <a:latin typeface="Asap"/>
              <a:ea typeface="Asap"/>
              <a:cs typeface="Asap"/>
              <a:sym typeface="Asap"/>
            </a:endParaRPr>
          </a:p>
        </p:txBody>
      </p:sp>
      <p:pic>
        <p:nvPicPr>
          <p:cNvPr id="24227" name="Google Shape;24227;p35"/>
          <p:cNvPicPr preferRelativeResize="0"/>
          <p:nvPr/>
        </p:nvPicPr>
        <p:blipFill>
          <a:blip r:embed="rId3">
            <a:alphaModFix/>
          </a:blip>
          <a:stretch>
            <a:fillRect/>
          </a:stretch>
        </p:blipFill>
        <p:spPr>
          <a:xfrm>
            <a:off x="4671525" y="1290774"/>
            <a:ext cx="3752474" cy="385375"/>
          </a:xfrm>
          <a:prstGeom prst="rect">
            <a:avLst/>
          </a:prstGeom>
          <a:noFill/>
          <a:ln>
            <a:noFill/>
          </a:ln>
        </p:spPr>
      </p:pic>
      <p:pic>
        <p:nvPicPr>
          <p:cNvPr id="24228" name="Google Shape;24228;p35"/>
          <p:cNvPicPr preferRelativeResize="0"/>
          <p:nvPr/>
        </p:nvPicPr>
        <p:blipFill>
          <a:blip r:embed="rId4">
            <a:alphaModFix/>
          </a:blip>
          <a:stretch>
            <a:fillRect/>
          </a:stretch>
        </p:blipFill>
        <p:spPr>
          <a:xfrm>
            <a:off x="4671526" y="2078462"/>
            <a:ext cx="3752474" cy="824874"/>
          </a:xfrm>
          <a:prstGeom prst="rect">
            <a:avLst/>
          </a:prstGeom>
          <a:noFill/>
          <a:ln>
            <a:noFill/>
          </a:ln>
        </p:spPr>
      </p:pic>
      <p:pic>
        <p:nvPicPr>
          <p:cNvPr id="24229" name="Google Shape;24229;p35"/>
          <p:cNvPicPr preferRelativeResize="0"/>
          <p:nvPr/>
        </p:nvPicPr>
        <p:blipFill>
          <a:blip r:embed="rId5">
            <a:alphaModFix/>
          </a:blip>
          <a:stretch>
            <a:fillRect/>
          </a:stretch>
        </p:blipFill>
        <p:spPr>
          <a:xfrm>
            <a:off x="4785475" y="3007425"/>
            <a:ext cx="1200150" cy="590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33" name="Shape 24233"/>
        <p:cNvGrpSpPr/>
        <p:nvPr/>
      </p:nvGrpSpPr>
      <p:grpSpPr>
        <a:xfrm>
          <a:off x="0" y="0"/>
          <a:ext cx="0" cy="0"/>
          <a:chOff x="0" y="0"/>
          <a:chExt cx="0" cy="0"/>
        </a:xfrm>
      </p:grpSpPr>
      <p:sp>
        <p:nvSpPr>
          <p:cNvPr id="24234" name="Google Shape;24234;p36"/>
          <p:cNvSpPr/>
          <p:nvPr/>
        </p:nvSpPr>
        <p:spPr>
          <a:xfrm>
            <a:off x="5438550" y="960436"/>
            <a:ext cx="1300142" cy="1279228"/>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24235" name="Google Shape;24235;p36"/>
          <p:cNvSpPr/>
          <p:nvPr/>
        </p:nvSpPr>
        <p:spPr>
          <a:xfrm>
            <a:off x="7049525" y="3190698"/>
            <a:ext cx="1300142" cy="1279228"/>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24236" name="Google Shape;24236;p36"/>
          <p:cNvSpPr txBox="1"/>
          <p:nvPr>
            <p:ph type="title"/>
          </p:nvPr>
        </p:nvSpPr>
        <p:spPr>
          <a:xfrm>
            <a:off x="715100" y="2626650"/>
            <a:ext cx="51378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400"/>
              <a:t>Data Visualization</a:t>
            </a:r>
            <a:endParaRPr sz="4400"/>
          </a:p>
          <a:p>
            <a:pPr indent="0" lvl="0" marL="0" rtl="0" algn="ctr">
              <a:spcBef>
                <a:spcPts val="0"/>
              </a:spcBef>
              <a:spcAft>
                <a:spcPts val="0"/>
              </a:spcAft>
              <a:buNone/>
            </a:pPr>
            <a:r>
              <a:t/>
            </a:r>
            <a:endParaRPr sz="4400"/>
          </a:p>
        </p:txBody>
      </p:sp>
      <p:sp>
        <p:nvSpPr>
          <p:cNvPr id="24237" name="Google Shape;24237;p36"/>
          <p:cNvSpPr txBox="1"/>
          <p:nvPr>
            <p:ph idx="2" type="title"/>
          </p:nvPr>
        </p:nvSpPr>
        <p:spPr>
          <a:xfrm>
            <a:off x="2467975" y="1522650"/>
            <a:ext cx="1300200" cy="102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grpSp>
        <p:nvGrpSpPr>
          <p:cNvPr id="24238" name="Google Shape;24238;p36"/>
          <p:cNvGrpSpPr/>
          <p:nvPr/>
        </p:nvGrpSpPr>
        <p:grpSpPr>
          <a:xfrm rot="10799886">
            <a:off x="6871900" y="3052148"/>
            <a:ext cx="1542611" cy="1556335"/>
            <a:chOff x="2313363" y="2028988"/>
            <a:chExt cx="511425" cy="515975"/>
          </a:xfrm>
        </p:grpSpPr>
        <p:grpSp>
          <p:nvGrpSpPr>
            <p:cNvPr id="24239" name="Google Shape;24239;p36"/>
            <p:cNvGrpSpPr/>
            <p:nvPr/>
          </p:nvGrpSpPr>
          <p:grpSpPr>
            <a:xfrm>
              <a:off x="2315638" y="2107938"/>
              <a:ext cx="414175" cy="433125"/>
              <a:chOff x="2315638" y="2107938"/>
              <a:chExt cx="414175" cy="433125"/>
            </a:xfrm>
          </p:grpSpPr>
          <p:sp>
            <p:nvSpPr>
              <p:cNvPr id="24240" name="Google Shape;24240;p36"/>
              <p:cNvSpPr/>
              <p:nvPr/>
            </p:nvSpPr>
            <p:spPr>
              <a:xfrm>
                <a:off x="2658338" y="2107938"/>
                <a:ext cx="71475" cy="71525"/>
              </a:xfrm>
              <a:custGeom>
                <a:rect b="b" l="l" r="r" t="t"/>
                <a:pathLst>
                  <a:path extrusionOk="0" h="2861" w="2859">
                    <a:moveTo>
                      <a:pt x="1553" y="0"/>
                    </a:moveTo>
                    <a:cubicBezTo>
                      <a:pt x="1498" y="0"/>
                      <a:pt x="1437" y="26"/>
                      <a:pt x="1399" y="64"/>
                    </a:cubicBezTo>
                    <a:lnTo>
                      <a:pt x="31" y="1371"/>
                    </a:lnTo>
                    <a:cubicBezTo>
                      <a:pt x="31" y="1401"/>
                      <a:pt x="31" y="1401"/>
                      <a:pt x="1" y="1432"/>
                    </a:cubicBezTo>
                    <a:lnTo>
                      <a:pt x="1460" y="2830"/>
                    </a:lnTo>
                    <a:cubicBezTo>
                      <a:pt x="1490" y="2830"/>
                      <a:pt x="1490" y="2860"/>
                      <a:pt x="1490" y="2860"/>
                    </a:cubicBezTo>
                    <a:cubicBezTo>
                      <a:pt x="1521" y="2860"/>
                      <a:pt x="1551" y="2830"/>
                      <a:pt x="1551" y="2830"/>
                    </a:cubicBezTo>
                    <a:lnTo>
                      <a:pt x="2767" y="1371"/>
                    </a:lnTo>
                    <a:cubicBezTo>
                      <a:pt x="2828" y="1310"/>
                      <a:pt x="2858" y="1189"/>
                      <a:pt x="2797" y="1128"/>
                    </a:cubicBezTo>
                    <a:cubicBezTo>
                      <a:pt x="2797" y="1097"/>
                      <a:pt x="2767" y="1097"/>
                      <a:pt x="2767" y="1067"/>
                    </a:cubicBezTo>
                    <a:lnTo>
                      <a:pt x="1703" y="64"/>
                    </a:lnTo>
                    <a:cubicBezTo>
                      <a:pt x="1673" y="34"/>
                      <a:pt x="1673" y="34"/>
                      <a:pt x="1642" y="34"/>
                    </a:cubicBezTo>
                    <a:cubicBezTo>
                      <a:pt x="1619" y="10"/>
                      <a:pt x="1587" y="0"/>
                      <a:pt x="15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1" name="Google Shape;24241;p36"/>
              <p:cNvSpPr/>
              <p:nvPr/>
            </p:nvSpPr>
            <p:spPr>
              <a:xfrm>
                <a:off x="2613513" y="2141438"/>
                <a:ext cx="84375" cy="84375"/>
              </a:xfrm>
              <a:custGeom>
                <a:rect b="b" l="l" r="r" t="t"/>
                <a:pathLst>
                  <a:path extrusionOk="0" h="3375" w="3375">
                    <a:moveTo>
                      <a:pt x="1585" y="1"/>
                    </a:moveTo>
                    <a:cubicBezTo>
                      <a:pt x="1513" y="1"/>
                      <a:pt x="1444" y="31"/>
                      <a:pt x="1399" y="92"/>
                    </a:cubicBezTo>
                    <a:lnTo>
                      <a:pt x="92" y="1308"/>
                    </a:lnTo>
                    <a:cubicBezTo>
                      <a:pt x="1" y="1399"/>
                      <a:pt x="1" y="1490"/>
                      <a:pt x="31" y="1581"/>
                    </a:cubicBezTo>
                    <a:cubicBezTo>
                      <a:pt x="31" y="1642"/>
                      <a:pt x="61" y="1672"/>
                      <a:pt x="92" y="1703"/>
                    </a:cubicBezTo>
                    <a:lnTo>
                      <a:pt x="1764" y="3283"/>
                    </a:lnTo>
                    <a:cubicBezTo>
                      <a:pt x="1794" y="3344"/>
                      <a:pt x="1885" y="3374"/>
                      <a:pt x="1946" y="3374"/>
                    </a:cubicBezTo>
                    <a:cubicBezTo>
                      <a:pt x="2007" y="3374"/>
                      <a:pt x="2098" y="3344"/>
                      <a:pt x="2159" y="3283"/>
                    </a:cubicBezTo>
                    <a:lnTo>
                      <a:pt x="3283" y="1885"/>
                    </a:lnTo>
                    <a:cubicBezTo>
                      <a:pt x="3375" y="1794"/>
                      <a:pt x="3375" y="1642"/>
                      <a:pt x="3283" y="1520"/>
                    </a:cubicBezTo>
                    <a:cubicBezTo>
                      <a:pt x="3283" y="1520"/>
                      <a:pt x="3283" y="1490"/>
                      <a:pt x="3253" y="1490"/>
                    </a:cubicBezTo>
                    <a:lnTo>
                      <a:pt x="1794" y="92"/>
                    </a:lnTo>
                    <a:cubicBezTo>
                      <a:pt x="1733" y="31"/>
                      <a:pt x="1657" y="1"/>
                      <a:pt x="15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2" name="Google Shape;24242;p36"/>
              <p:cNvSpPr/>
              <p:nvPr/>
            </p:nvSpPr>
            <p:spPr>
              <a:xfrm>
                <a:off x="2315638" y="2181713"/>
                <a:ext cx="346525" cy="359350"/>
              </a:xfrm>
              <a:custGeom>
                <a:rect b="b" l="l" r="r" t="t"/>
                <a:pathLst>
                  <a:path extrusionOk="0" h="14374" w="13861">
                    <a:moveTo>
                      <a:pt x="11946" y="1"/>
                    </a:moveTo>
                    <a:lnTo>
                      <a:pt x="244" y="13283"/>
                    </a:lnTo>
                    <a:cubicBezTo>
                      <a:pt x="1" y="13557"/>
                      <a:pt x="1" y="13952"/>
                      <a:pt x="274" y="14195"/>
                    </a:cubicBezTo>
                    <a:cubicBezTo>
                      <a:pt x="392" y="14313"/>
                      <a:pt x="553" y="14374"/>
                      <a:pt x="715" y="14374"/>
                    </a:cubicBezTo>
                    <a:cubicBezTo>
                      <a:pt x="887" y="14374"/>
                      <a:pt x="1061" y="14306"/>
                      <a:pt x="1186" y="14165"/>
                    </a:cubicBezTo>
                    <a:lnTo>
                      <a:pt x="13861" y="1763"/>
                    </a:lnTo>
                    <a:cubicBezTo>
                      <a:pt x="13800" y="1763"/>
                      <a:pt x="13739" y="1733"/>
                      <a:pt x="13679" y="1703"/>
                    </a:cubicBezTo>
                    <a:lnTo>
                      <a:pt x="12007" y="122"/>
                    </a:lnTo>
                    <a:cubicBezTo>
                      <a:pt x="11976" y="61"/>
                      <a:pt x="11946" y="31"/>
                      <a:pt x="119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43" name="Google Shape;24243;p36"/>
            <p:cNvGrpSpPr/>
            <p:nvPr/>
          </p:nvGrpSpPr>
          <p:grpSpPr>
            <a:xfrm>
              <a:off x="2313363" y="2028988"/>
              <a:ext cx="511425" cy="515975"/>
              <a:chOff x="2313363" y="2028988"/>
              <a:chExt cx="511425" cy="515975"/>
            </a:xfrm>
          </p:grpSpPr>
          <p:sp>
            <p:nvSpPr>
              <p:cNvPr id="24244" name="Google Shape;24244;p36"/>
              <p:cNvSpPr/>
              <p:nvPr/>
            </p:nvSpPr>
            <p:spPr>
              <a:xfrm>
                <a:off x="2699388" y="2033738"/>
                <a:ext cx="105650" cy="102400"/>
              </a:xfrm>
              <a:custGeom>
                <a:rect b="b" l="l" r="r" t="t"/>
                <a:pathLst>
                  <a:path extrusionOk="0" h="4096" w="4226">
                    <a:moveTo>
                      <a:pt x="3192" y="0"/>
                    </a:moveTo>
                    <a:cubicBezTo>
                      <a:pt x="2492" y="0"/>
                      <a:pt x="1596" y="162"/>
                      <a:pt x="1034" y="874"/>
                    </a:cubicBezTo>
                    <a:cubicBezTo>
                      <a:pt x="456" y="1603"/>
                      <a:pt x="152" y="2424"/>
                      <a:pt x="0" y="3002"/>
                    </a:cubicBezTo>
                    <a:cubicBezTo>
                      <a:pt x="31" y="3002"/>
                      <a:pt x="31" y="3002"/>
                      <a:pt x="61" y="3032"/>
                    </a:cubicBezTo>
                    <a:lnTo>
                      <a:pt x="1125" y="4035"/>
                    </a:lnTo>
                    <a:cubicBezTo>
                      <a:pt x="1125" y="4065"/>
                      <a:pt x="1155" y="4065"/>
                      <a:pt x="1155" y="4096"/>
                    </a:cubicBezTo>
                    <a:cubicBezTo>
                      <a:pt x="1490" y="4065"/>
                      <a:pt x="2037" y="3974"/>
                      <a:pt x="2675" y="3579"/>
                    </a:cubicBezTo>
                    <a:cubicBezTo>
                      <a:pt x="3131" y="3275"/>
                      <a:pt x="3769" y="2515"/>
                      <a:pt x="3587" y="1391"/>
                    </a:cubicBezTo>
                    <a:cubicBezTo>
                      <a:pt x="3405" y="266"/>
                      <a:pt x="4225" y="114"/>
                      <a:pt x="4225" y="114"/>
                    </a:cubicBezTo>
                    <a:cubicBezTo>
                      <a:pt x="4225" y="114"/>
                      <a:pt x="3777" y="0"/>
                      <a:pt x="31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5" name="Google Shape;24245;p36"/>
              <p:cNvSpPr/>
              <p:nvPr/>
            </p:nvSpPr>
            <p:spPr>
              <a:xfrm>
                <a:off x="2694813" y="2028988"/>
                <a:ext cx="129975" cy="110950"/>
              </a:xfrm>
              <a:custGeom>
                <a:rect b="b" l="l" r="r" t="t"/>
                <a:pathLst>
                  <a:path extrusionOk="0" h="4438" w="5199">
                    <a:moveTo>
                      <a:pt x="3387" y="360"/>
                    </a:moveTo>
                    <a:cubicBezTo>
                      <a:pt x="3586" y="360"/>
                      <a:pt x="3768" y="374"/>
                      <a:pt x="3922" y="395"/>
                    </a:cubicBezTo>
                    <a:cubicBezTo>
                      <a:pt x="3709" y="608"/>
                      <a:pt x="3496" y="973"/>
                      <a:pt x="3588" y="1611"/>
                    </a:cubicBezTo>
                    <a:cubicBezTo>
                      <a:pt x="3770" y="2614"/>
                      <a:pt x="3253" y="3313"/>
                      <a:pt x="2767" y="3617"/>
                    </a:cubicBezTo>
                    <a:cubicBezTo>
                      <a:pt x="2220" y="3951"/>
                      <a:pt x="1734" y="4073"/>
                      <a:pt x="1399" y="4103"/>
                    </a:cubicBezTo>
                    <a:lnTo>
                      <a:pt x="396" y="3131"/>
                    </a:lnTo>
                    <a:cubicBezTo>
                      <a:pt x="518" y="2584"/>
                      <a:pt x="822" y="1824"/>
                      <a:pt x="1338" y="1155"/>
                    </a:cubicBezTo>
                    <a:cubicBezTo>
                      <a:pt x="1877" y="523"/>
                      <a:pt x="2722" y="360"/>
                      <a:pt x="3387" y="360"/>
                    </a:cubicBezTo>
                    <a:close/>
                    <a:moveTo>
                      <a:pt x="3402" y="1"/>
                    </a:moveTo>
                    <a:cubicBezTo>
                      <a:pt x="2660" y="1"/>
                      <a:pt x="1695" y="176"/>
                      <a:pt x="1065" y="942"/>
                    </a:cubicBezTo>
                    <a:cubicBezTo>
                      <a:pt x="457" y="1702"/>
                      <a:pt x="183" y="2553"/>
                      <a:pt x="31" y="3161"/>
                    </a:cubicBezTo>
                    <a:lnTo>
                      <a:pt x="1" y="3283"/>
                    </a:lnTo>
                    <a:lnTo>
                      <a:pt x="92" y="3344"/>
                    </a:lnTo>
                    <a:lnTo>
                      <a:pt x="1186" y="4347"/>
                    </a:lnTo>
                    <a:lnTo>
                      <a:pt x="1247" y="4438"/>
                    </a:lnTo>
                    <a:lnTo>
                      <a:pt x="1338" y="4438"/>
                    </a:lnTo>
                    <a:cubicBezTo>
                      <a:pt x="1703" y="4407"/>
                      <a:pt x="2281" y="4286"/>
                      <a:pt x="2949" y="3891"/>
                    </a:cubicBezTo>
                    <a:cubicBezTo>
                      <a:pt x="3527" y="3526"/>
                      <a:pt x="4104" y="2705"/>
                      <a:pt x="3922" y="1550"/>
                    </a:cubicBezTo>
                    <a:cubicBezTo>
                      <a:pt x="3800" y="638"/>
                      <a:pt x="4378" y="486"/>
                      <a:pt x="4439" y="456"/>
                    </a:cubicBezTo>
                    <a:lnTo>
                      <a:pt x="5199" y="304"/>
                    </a:lnTo>
                    <a:lnTo>
                      <a:pt x="4469" y="122"/>
                    </a:lnTo>
                    <a:cubicBezTo>
                      <a:pt x="4429" y="108"/>
                      <a:pt x="3984" y="1"/>
                      <a:pt x="3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6" name="Google Shape;24246;p36"/>
              <p:cNvSpPr/>
              <p:nvPr/>
            </p:nvSpPr>
            <p:spPr>
              <a:xfrm>
                <a:off x="2653788" y="2103638"/>
                <a:ext cx="80575" cy="81150"/>
              </a:xfrm>
              <a:custGeom>
                <a:rect b="b" l="l" r="r" t="t"/>
                <a:pathLst>
                  <a:path extrusionOk="0" h="3246" w="3223">
                    <a:moveTo>
                      <a:pt x="1725" y="344"/>
                    </a:moveTo>
                    <a:cubicBezTo>
                      <a:pt x="1737" y="344"/>
                      <a:pt x="1743" y="358"/>
                      <a:pt x="1764" y="358"/>
                    </a:cubicBezTo>
                    <a:lnTo>
                      <a:pt x="2827" y="1361"/>
                    </a:lnTo>
                    <a:lnTo>
                      <a:pt x="2827" y="1391"/>
                    </a:lnTo>
                    <a:cubicBezTo>
                      <a:pt x="2827" y="1391"/>
                      <a:pt x="2858" y="1391"/>
                      <a:pt x="2827" y="1421"/>
                    </a:cubicBezTo>
                    <a:lnTo>
                      <a:pt x="1672" y="2789"/>
                    </a:lnTo>
                    <a:lnTo>
                      <a:pt x="426" y="1604"/>
                    </a:lnTo>
                    <a:lnTo>
                      <a:pt x="1703" y="358"/>
                    </a:lnTo>
                    <a:cubicBezTo>
                      <a:pt x="1713" y="347"/>
                      <a:pt x="1720" y="344"/>
                      <a:pt x="1725" y="344"/>
                    </a:cubicBezTo>
                    <a:close/>
                    <a:moveTo>
                      <a:pt x="1727" y="1"/>
                    </a:moveTo>
                    <a:cubicBezTo>
                      <a:pt x="1629" y="1"/>
                      <a:pt x="1533" y="41"/>
                      <a:pt x="1460" y="114"/>
                    </a:cubicBezTo>
                    <a:lnTo>
                      <a:pt x="92" y="1421"/>
                    </a:lnTo>
                    <a:cubicBezTo>
                      <a:pt x="61" y="1482"/>
                      <a:pt x="61" y="1513"/>
                      <a:pt x="31" y="1543"/>
                    </a:cubicBezTo>
                    <a:lnTo>
                      <a:pt x="1" y="1665"/>
                    </a:lnTo>
                    <a:lnTo>
                      <a:pt x="1520" y="3124"/>
                    </a:lnTo>
                    <a:lnTo>
                      <a:pt x="1551" y="3124"/>
                    </a:lnTo>
                    <a:lnTo>
                      <a:pt x="1612" y="3245"/>
                    </a:lnTo>
                    <a:lnTo>
                      <a:pt x="1733" y="3184"/>
                    </a:lnTo>
                    <a:cubicBezTo>
                      <a:pt x="1794" y="3154"/>
                      <a:pt x="1824" y="3124"/>
                      <a:pt x="1885" y="3093"/>
                    </a:cubicBezTo>
                    <a:lnTo>
                      <a:pt x="3071" y="1665"/>
                    </a:lnTo>
                    <a:cubicBezTo>
                      <a:pt x="3192" y="1543"/>
                      <a:pt x="3223" y="1361"/>
                      <a:pt x="3131" y="1209"/>
                    </a:cubicBezTo>
                    <a:cubicBezTo>
                      <a:pt x="3101" y="1178"/>
                      <a:pt x="3101" y="1148"/>
                      <a:pt x="3071" y="1117"/>
                    </a:cubicBezTo>
                    <a:lnTo>
                      <a:pt x="2007" y="114"/>
                    </a:lnTo>
                    <a:cubicBezTo>
                      <a:pt x="1976" y="84"/>
                      <a:pt x="1946" y="54"/>
                      <a:pt x="1916" y="54"/>
                    </a:cubicBezTo>
                    <a:cubicBezTo>
                      <a:pt x="1856" y="18"/>
                      <a:pt x="1791" y="1"/>
                      <a:pt x="1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7" name="Google Shape;24247;p36"/>
              <p:cNvSpPr/>
              <p:nvPr/>
            </p:nvSpPr>
            <p:spPr>
              <a:xfrm>
                <a:off x="2608963" y="2137638"/>
                <a:ext cx="93475" cy="92175"/>
              </a:xfrm>
              <a:custGeom>
                <a:rect b="b" l="l" r="r" t="t"/>
                <a:pathLst>
                  <a:path extrusionOk="0" h="3687" w="3739">
                    <a:moveTo>
                      <a:pt x="1763" y="335"/>
                    </a:moveTo>
                    <a:cubicBezTo>
                      <a:pt x="1794" y="335"/>
                      <a:pt x="1824" y="335"/>
                      <a:pt x="1854" y="365"/>
                    </a:cubicBezTo>
                    <a:lnTo>
                      <a:pt x="3313" y="1764"/>
                    </a:lnTo>
                    <a:lnTo>
                      <a:pt x="3344" y="1764"/>
                    </a:lnTo>
                    <a:cubicBezTo>
                      <a:pt x="3374" y="1824"/>
                      <a:pt x="3374" y="1885"/>
                      <a:pt x="3344" y="1916"/>
                    </a:cubicBezTo>
                    <a:lnTo>
                      <a:pt x="2219" y="3314"/>
                    </a:lnTo>
                    <a:cubicBezTo>
                      <a:pt x="2189" y="3344"/>
                      <a:pt x="2158" y="3344"/>
                      <a:pt x="2128" y="3344"/>
                    </a:cubicBezTo>
                    <a:cubicBezTo>
                      <a:pt x="2098" y="3344"/>
                      <a:pt x="2067" y="3344"/>
                      <a:pt x="2067" y="3314"/>
                    </a:cubicBezTo>
                    <a:lnTo>
                      <a:pt x="395" y="1733"/>
                    </a:lnTo>
                    <a:cubicBezTo>
                      <a:pt x="395" y="1733"/>
                      <a:pt x="365" y="1733"/>
                      <a:pt x="365" y="1703"/>
                    </a:cubicBezTo>
                    <a:cubicBezTo>
                      <a:pt x="365" y="1672"/>
                      <a:pt x="335" y="1642"/>
                      <a:pt x="395" y="1581"/>
                    </a:cubicBezTo>
                    <a:lnTo>
                      <a:pt x="1702" y="365"/>
                    </a:lnTo>
                    <a:cubicBezTo>
                      <a:pt x="1702" y="335"/>
                      <a:pt x="1733" y="335"/>
                      <a:pt x="1763" y="335"/>
                    </a:cubicBezTo>
                    <a:close/>
                    <a:moveTo>
                      <a:pt x="1763" y="1"/>
                    </a:moveTo>
                    <a:cubicBezTo>
                      <a:pt x="1642" y="1"/>
                      <a:pt x="1520" y="31"/>
                      <a:pt x="1459" y="122"/>
                    </a:cubicBezTo>
                    <a:lnTo>
                      <a:pt x="152" y="1338"/>
                    </a:lnTo>
                    <a:cubicBezTo>
                      <a:pt x="31" y="1460"/>
                      <a:pt x="0" y="1642"/>
                      <a:pt x="61" y="1794"/>
                    </a:cubicBezTo>
                    <a:cubicBezTo>
                      <a:pt x="61" y="1855"/>
                      <a:pt x="91" y="1885"/>
                      <a:pt x="91" y="1916"/>
                    </a:cubicBezTo>
                    <a:cubicBezTo>
                      <a:pt x="122" y="1946"/>
                      <a:pt x="152" y="1976"/>
                      <a:pt x="152" y="1976"/>
                    </a:cubicBezTo>
                    <a:lnTo>
                      <a:pt x="1824" y="3557"/>
                    </a:lnTo>
                    <a:cubicBezTo>
                      <a:pt x="1885" y="3648"/>
                      <a:pt x="2006" y="3678"/>
                      <a:pt x="2098" y="3678"/>
                    </a:cubicBezTo>
                    <a:cubicBezTo>
                      <a:pt x="2124" y="3684"/>
                      <a:pt x="2150" y="3686"/>
                      <a:pt x="2175" y="3686"/>
                    </a:cubicBezTo>
                    <a:cubicBezTo>
                      <a:pt x="2292" y="3686"/>
                      <a:pt x="2387" y="3632"/>
                      <a:pt x="2462" y="3557"/>
                    </a:cubicBezTo>
                    <a:lnTo>
                      <a:pt x="3587" y="2128"/>
                    </a:lnTo>
                    <a:cubicBezTo>
                      <a:pt x="3739" y="1976"/>
                      <a:pt x="3739" y="1733"/>
                      <a:pt x="3587" y="1551"/>
                    </a:cubicBezTo>
                    <a:cubicBezTo>
                      <a:pt x="3587" y="1551"/>
                      <a:pt x="3587" y="1520"/>
                      <a:pt x="3557" y="1520"/>
                    </a:cubicBezTo>
                    <a:lnTo>
                      <a:pt x="2098" y="122"/>
                    </a:lnTo>
                    <a:cubicBezTo>
                      <a:pt x="2006" y="31"/>
                      <a:pt x="1885" y="1"/>
                      <a:pt x="17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8" name="Google Shape;24248;p36"/>
              <p:cNvSpPr/>
              <p:nvPr/>
            </p:nvSpPr>
            <p:spPr>
              <a:xfrm>
                <a:off x="2313363" y="2172588"/>
                <a:ext cx="358700" cy="372375"/>
              </a:xfrm>
              <a:custGeom>
                <a:rect b="b" l="l" r="r" t="t"/>
                <a:pathLst>
                  <a:path extrusionOk="0" h="14895" w="14348">
                    <a:moveTo>
                      <a:pt x="12007" y="639"/>
                    </a:moveTo>
                    <a:lnTo>
                      <a:pt x="13648" y="2189"/>
                    </a:lnTo>
                    <a:lnTo>
                      <a:pt x="1155" y="14408"/>
                    </a:lnTo>
                    <a:lnTo>
                      <a:pt x="1155" y="14439"/>
                    </a:lnTo>
                    <a:cubicBezTo>
                      <a:pt x="1064" y="14499"/>
                      <a:pt x="943" y="14560"/>
                      <a:pt x="821" y="14560"/>
                    </a:cubicBezTo>
                    <a:cubicBezTo>
                      <a:pt x="699" y="14560"/>
                      <a:pt x="578" y="14530"/>
                      <a:pt x="487" y="14439"/>
                    </a:cubicBezTo>
                    <a:cubicBezTo>
                      <a:pt x="395" y="14348"/>
                      <a:pt x="335" y="14226"/>
                      <a:pt x="335" y="14104"/>
                    </a:cubicBezTo>
                    <a:cubicBezTo>
                      <a:pt x="335" y="13983"/>
                      <a:pt x="365" y="13861"/>
                      <a:pt x="456" y="13770"/>
                    </a:cubicBezTo>
                    <a:lnTo>
                      <a:pt x="12007" y="639"/>
                    </a:lnTo>
                    <a:close/>
                    <a:moveTo>
                      <a:pt x="12098" y="1"/>
                    </a:moveTo>
                    <a:lnTo>
                      <a:pt x="213" y="13527"/>
                    </a:lnTo>
                    <a:cubicBezTo>
                      <a:pt x="61" y="13709"/>
                      <a:pt x="0" y="13892"/>
                      <a:pt x="0" y="14104"/>
                    </a:cubicBezTo>
                    <a:cubicBezTo>
                      <a:pt x="0" y="14256"/>
                      <a:pt x="31" y="14408"/>
                      <a:pt x="122" y="14530"/>
                    </a:cubicBezTo>
                    <a:cubicBezTo>
                      <a:pt x="152" y="14591"/>
                      <a:pt x="213" y="14651"/>
                      <a:pt x="243" y="14682"/>
                    </a:cubicBezTo>
                    <a:cubicBezTo>
                      <a:pt x="395" y="14834"/>
                      <a:pt x="608" y="14895"/>
                      <a:pt x="821" y="14895"/>
                    </a:cubicBezTo>
                    <a:cubicBezTo>
                      <a:pt x="1034" y="14895"/>
                      <a:pt x="1247" y="14803"/>
                      <a:pt x="1399" y="14651"/>
                    </a:cubicBezTo>
                    <a:lnTo>
                      <a:pt x="14347" y="1977"/>
                    </a:lnTo>
                    <a:lnTo>
                      <a:pt x="13952" y="1946"/>
                    </a:lnTo>
                    <a:cubicBezTo>
                      <a:pt x="13922" y="1946"/>
                      <a:pt x="13891" y="1946"/>
                      <a:pt x="13891" y="1916"/>
                    </a:cubicBezTo>
                    <a:lnTo>
                      <a:pt x="12219" y="335"/>
                    </a:lnTo>
                    <a:cubicBezTo>
                      <a:pt x="12219" y="335"/>
                      <a:pt x="12189" y="335"/>
                      <a:pt x="12189" y="305"/>
                    </a:cubicBezTo>
                    <a:lnTo>
                      <a:pt x="120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249" name="Google Shape;24249;p36"/>
          <p:cNvGrpSpPr/>
          <p:nvPr/>
        </p:nvGrpSpPr>
        <p:grpSpPr>
          <a:xfrm rot="730778">
            <a:off x="5244641" y="756056"/>
            <a:ext cx="1687974" cy="1687974"/>
            <a:chOff x="1849838" y="2701850"/>
            <a:chExt cx="592750" cy="592750"/>
          </a:xfrm>
        </p:grpSpPr>
        <p:grpSp>
          <p:nvGrpSpPr>
            <p:cNvPr id="24250" name="Google Shape;24250;p36"/>
            <p:cNvGrpSpPr/>
            <p:nvPr/>
          </p:nvGrpSpPr>
          <p:grpSpPr>
            <a:xfrm>
              <a:off x="1924313" y="2775550"/>
              <a:ext cx="496250" cy="497000"/>
              <a:chOff x="1924313" y="2775550"/>
              <a:chExt cx="496250" cy="497000"/>
            </a:xfrm>
          </p:grpSpPr>
          <p:sp>
            <p:nvSpPr>
              <p:cNvPr id="24251" name="Google Shape;24251;p36"/>
              <p:cNvSpPr/>
              <p:nvPr/>
            </p:nvSpPr>
            <p:spPr>
              <a:xfrm>
                <a:off x="1924313" y="2802150"/>
                <a:ext cx="427100" cy="426325"/>
              </a:xfrm>
              <a:custGeom>
                <a:rect b="b" l="l" r="r" t="t"/>
                <a:pathLst>
                  <a:path extrusionOk="0" h="17053" w="17084">
                    <a:moveTo>
                      <a:pt x="457" y="1"/>
                    </a:moveTo>
                    <a:lnTo>
                      <a:pt x="1" y="457"/>
                    </a:lnTo>
                    <a:lnTo>
                      <a:pt x="16566" y="17053"/>
                    </a:lnTo>
                    <a:cubicBezTo>
                      <a:pt x="16642" y="16977"/>
                      <a:pt x="16734" y="16939"/>
                      <a:pt x="16825" y="16939"/>
                    </a:cubicBezTo>
                    <a:cubicBezTo>
                      <a:pt x="16916" y="16939"/>
                      <a:pt x="17007" y="16977"/>
                      <a:pt x="17083" y="17053"/>
                    </a:cubicBezTo>
                    <a:cubicBezTo>
                      <a:pt x="16961" y="16931"/>
                      <a:pt x="16931" y="16749"/>
                      <a:pt x="17022" y="16597"/>
                    </a:cubicBezTo>
                    <a:lnTo>
                      <a:pt x="4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2" name="Google Shape;24252;p36"/>
              <p:cNvSpPr/>
              <p:nvPr/>
            </p:nvSpPr>
            <p:spPr>
              <a:xfrm>
                <a:off x="1950913" y="2775550"/>
                <a:ext cx="425575" cy="427850"/>
              </a:xfrm>
              <a:custGeom>
                <a:rect b="b" l="l" r="r" t="t"/>
                <a:pathLst>
                  <a:path extrusionOk="0" h="17114" w="17023">
                    <a:moveTo>
                      <a:pt x="456" y="1"/>
                    </a:moveTo>
                    <a:lnTo>
                      <a:pt x="1" y="457"/>
                    </a:lnTo>
                    <a:lnTo>
                      <a:pt x="16566" y="17053"/>
                    </a:lnTo>
                    <a:cubicBezTo>
                      <a:pt x="16626" y="17017"/>
                      <a:pt x="16691" y="17000"/>
                      <a:pt x="16755" y="17000"/>
                    </a:cubicBezTo>
                    <a:cubicBezTo>
                      <a:pt x="16853" y="17000"/>
                      <a:pt x="16949" y="17040"/>
                      <a:pt x="17022" y="17114"/>
                    </a:cubicBezTo>
                    <a:cubicBezTo>
                      <a:pt x="16901" y="16962"/>
                      <a:pt x="16901" y="16749"/>
                      <a:pt x="17022" y="16597"/>
                    </a:cubicBezTo>
                    <a:lnTo>
                      <a:pt x="4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3" name="Google Shape;24253;p36"/>
              <p:cNvSpPr/>
              <p:nvPr/>
            </p:nvSpPr>
            <p:spPr>
              <a:xfrm>
                <a:off x="1935713" y="2786950"/>
                <a:ext cx="429375" cy="430125"/>
              </a:xfrm>
              <a:custGeom>
                <a:rect b="b" l="l" r="r" t="t"/>
                <a:pathLst>
                  <a:path extrusionOk="0" h="17205" w="17175">
                    <a:moveTo>
                      <a:pt x="578" y="1"/>
                    </a:moveTo>
                    <a:lnTo>
                      <a:pt x="1" y="609"/>
                    </a:lnTo>
                    <a:lnTo>
                      <a:pt x="16566" y="17205"/>
                    </a:lnTo>
                    <a:cubicBezTo>
                      <a:pt x="16597" y="17205"/>
                      <a:pt x="16597" y="17174"/>
                      <a:pt x="16627" y="17144"/>
                    </a:cubicBezTo>
                    <a:cubicBezTo>
                      <a:pt x="16688" y="17083"/>
                      <a:pt x="16779" y="17053"/>
                      <a:pt x="16870" y="17053"/>
                    </a:cubicBezTo>
                    <a:cubicBezTo>
                      <a:pt x="16961" y="17053"/>
                      <a:pt x="17053" y="17083"/>
                      <a:pt x="17113" y="17144"/>
                    </a:cubicBezTo>
                    <a:cubicBezTo>
                      <a:pt x="16992" y="17022"/>
                      <a:pt x="16992" y="16779"/>
                      <a:pt x="17113" y="16658"/>
                    </a:cubicBezTo>
                    <a:cubicBezTo>
                      <a:pt x="17144" y="16627"/>
                      <a:pt x="17174" y="16627"/>
                      <a:pt x="17174" y="16597"/>
                    </a:cubicBezTo>
                    <a:lnTo>
                      <a:pt x="5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4" name="Google Shape;24254;p36"/>
              <p:cNvSpPr/>
              <p:nvPr/>
            </p:nvSpPr>
            <p:spPr>
              <a:xfrm>
                <a:off x="2338463" y="3190450"/>
                <a:ext cx="82100" cy="82100"/>
              </a:xfrm>
              <a:custGeom>
                <a:rect b="b" l="l" r="r" t="t"/>
                <a:pathLst>
                  <a:path extrusionOk="0" h="3284" w="3284">
                    <a:moveTo>
                      <a:pt x="1520" y="1"/>
                    </a:moveTo>
                    <a:cubicBezTo>
                      <a:pt x="1399" y="153"/>
                      <a:pt x="1399" y="366"/>
                      <a:pt x="1520" y="518"/>
                    </a:cubicBezTo>
                    <a:cubicBezTo>
                      <a:pt x="1447" y="444"/>
                      <a:pt x="1351" y="404"/>
                      <a:pt x="1253" y="404"/>
                    </a:cubicBezTo>
                    <a:cubicBezTo>
                      <a:pt x="1189" y="404"/>
                      <a:pt x="1124" y="421"/>
                      <a:pt x="1064" y="457"/>
                    </a:cubicBezTo>
                    <a:cubicBezTo>
                      <a:pt x="1064" y="487"/>
                      <a:pt x="1034" y="487"/>
                      <a:pt x="1003" y="518"/>
                    </a:cubicBezTo>
                    <a:cubicBezTo>
                      <a:pt x="882" y="639"/>
                      <a:pt x="882" y="882"/>
                      <a:pt x="1003" y="1004"/>
                    </a:cubicBezTo>
                    <a:cubicBezTo>
                      <a:pt x="943" y="943"/>
                      <a:pt x="851" y="913"/>
                      <a:pt x="760" y="913"/>
                    </a:cubicBezTo>
                    <a:cubicBezTo>
                      <a:pt x="669" y="913"/>
                      <a:pt x="578" y="943"/>
                      <a:pt x="517" y="1004"/>
                    </a:cubicBezTo>
                    <a:cubicBezTo>
                      <a:pt x="487" y="1034"/>
                      <a:pt x="487" y="1065"/>
                      <a:pt x="456" y="1065"/>
                    </a:cubicBezTo>
                    <a:cubicBezTo>
                      <a:pt x="365" y="1217"/>
                      <a:pt x="395" y="1399"/>
                      <a:pt x="517" y="1521"/>
                    </a:cubicBezTo>
                    <a:cubicBezTo>
                      <a:pt x="441" y="1445"/>
                      <a:pt x="350" y="1407"/>
                      <a:pt x="259" y="1407"/>
                    </a:cubicBezTo>
                    <a:cubicBezTo>
                      <a:pt x="168" y="1407"/>
                      <a:pt x="76" y="1445"/>
                      <a:pt x="0" y="1521"/>
                    </a:cubicBezTo>
                    <a:lnTo>
                      <a:pt x="183" y="1703"/>
                    </a:lnTo>
                    <a:cubicBezTo>
                      <a:pt x="213" y="1734"/>
                      <a:pt x="244" y="1764"/>
                      <a:pt x="274" y="1764"/>
                    </a:cubicBezTo>
                    <a:cubicBezTo>
                      <a:pt x="335" y="1825"/>
                      <a:pt x="395" y="1885"/>
                      <a:pt x="487" y="1916"/>
                    </a:cubicBezTo>
                    <a:lnTo>
                      <a:pt x="2918" y="3284"/>
                    </a:lnTo>
                    <a:cubicBezTo>
                      <a:pt x="2797" y="3089"/>
                      <a:pt x="2948" y="2875"/>
                      <a:pt x="3137" y="2875"/>
                    </a:cubicBezTo>
                    <a:cubicBezTo>
                      <a:pt x="3185" y="2875"/>
                      <a:pt x="3234" y="2889"/>
                      <a:pt x="3283" y="2919"/>
                    </a:cubicBezTo>
                    <a:lnTo>
                      <a:pt x="1915" y="487"/>
                    </a:lnTo>
                    <a:cubicBezTo>
                      <a:pt x="1885" y="396"/>
                      <a:pt x="1824" y="335"/>
                      <a:pt x="1763" y="244"/>
                    </a:cubicBezTo>
                    <a:cubicBezTo>
                      <a:pt x="1763" y="244"/>
                      <a:pt x="1733" y="214"/>
                      <a:pt x="1703" y="183"/>
                    </a:cubicBezTo>
                    <a:lnTo>
                      <a:pt x="15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55" name="Google Shape;24255;p36"/>
            <p:cNvSpPr/>
            <p:nvPr/>
          </p:nvSpPr>
          <p:spPr>
            <a:xfrm>
              <a:off x="1918988" y="2796850"/>
              <a:ext cx="436225" cy="433900"/>
            </a:xfrm>
            <a:custGeom>
              <a:rect b="b" l="l" r="r" t="t"/>
              <a:pathLst>
                <a:path extrusionOk="0" h="17356" w="17449">
                  <a:moveTo>
                    <a:pt x="670" y="426"/>
                  </a:moveTo>
                  <a:lnTo>
                    <a:pt x="17053" y="16839"/>
                  </a:lnTo>
                  <a:cubicBezTo>
                    <a:pt x="17053" y="16900"/>
                    <a:pt x="17023" y="16961"/>
                    <a:pt x="17023" y="17022"/>
                  </a:cubicBezTo>
                  <a:cubicBezTo>
                    <a:pt x="16962" y="17022"/>
                    <a:pt x="16871" y="17022"/>
                    <a:pt x="16810" y="17052"/>
                  </a:cubicBezTo>
                  <a:lnTo>
                    <a:pt x="426" y="669"/>
                  </a:lnTo>
                  <a:lnTo>
                    <a:pt x="670" y="426"/>
                  </a:lnTo>
                  <a:close/>
                  <a:moveTo>
                    <a:pt x="670" y="0"/>
                  </a:moveTo>
                  <a:lnTo>
                    <a:pt x="1" y="669"/>
                  </a:lnTo>
                  <a:lnTo>
                    <a:pt x="16688" y="17356"/>
                  </a:lnTo>
                  <a:lnTo>
                    <a:pt x="16779" y="17265"/>
                  </a:lnTo>
                  <a:lnTo>
                    <a:pt x="16901" y="17356"/>
                  </a:lnTo>
                  <a:cubicBezTo>
                    <a:pt x="16931" y="17326"/>
                    <a:pt x="16985" y="17310"/>
                    <a:pt x="17038" y="17310"/>
                  </a:cubicBezTo>
                  <a:cubicBezTo>
                    <a:pt x="17091" y="17310"/>
                    <a:pt x="17144" y="17326"/>
                    <a:pt x="17174" y="17356"/>
                  </a:cubicBezTo>
                  <a:lnTo>
                    <a:pt x="17387" y="17143"/>
                  </a:lnTo>
                  <a:cubicBezTo>
                    <a:pt x="17326" y="17082"/>
                    <a:pt x="17326" y="16961"/>
                    <a:pt x="17357" y="16900"/>
                  </a:cubicBezTo>
                  <a:lnTo>
                    <a:pt x="17448" y="16778"/>
                  </a:lnTo>
                  <a:lnTo>
                    <a:pt x="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6" name="Google Shape;24256;p36"/>
            <p:cNvSpPr/>
            <p:nvPr/>
          </p:nvSpPr>
          <p:spPr>
            <a:xfrm>
              <a:off x="1945588" y="2771000"/>
              <a:ext cx="436200" cy="436200"/>
            </a:xfrm>
            <a:custGeom>
              <a:rect b="b" l="l" r="r" t="t"/>
              <a:pathLst>
                <a:path extrusionOk="0" h="17448" w="17448">
                  <a:moveTo>
                    <a:pt x="669" y="396"/>
                  </a:moveTo>
                  <a:lnTo>
                    <a:pt x="17053" y="16779"/>
                  </a:lnTo>
                  <a:cubicBezTo>
                    <a:pt x="16992" y="16870"/>
                    <a:pt x="16992" y="16931"/>
                    <a:pt x="16992" y="17022"/>
                  </a:cubicBezTo>
                  <a:cubicBezTo>
                    <a:pt x="16931" y="17022"/>
                    <a:pt x="16870" y="17022"/>
                    <a:pt x="16810" y="17053"/>
                  </a:cubicBezTo>
                  <a:lnTo>
                    <a:pt x="426" y="639"/>
                  </a:lnTo>
                  <a:lnTo>
                    <a:pt x="669" y="396"/>
                  </a:lnTo>
                  <a:close/>
                  <a:moveTo>
                    <a:pt x="669" y="1"/>
                  </a:moveTo>
                  <a:lnTo>
                    <a:pt x="1" y="639"/>
                  </a:lnTo>
                  <a:lnTo>
                    <a:pt x="16779" y="17448"/>
                  </a:lnTo>
                  <a:lnTo>
                    <a:pt x="16870" y="17356"/>
                  </a:lnTo>
                  <a:cubicBezTo>
                    <a:pt x="16908" y="17344"/>
                    <a:pt x="16946" y="17337"/>
                    <a:pt x="16984" y="17337"/>
                  </a:cubicBezTo>
                  <a:cubicBezTo>
                    <a:pt x="17037" y="17337"/>
                    <a:pt x="17091" y="17351"/>
                    <a:pt x="17144" y="17387"/>
                  </a:cubicBezTo>
                  <a:lnTo>
                    <a:pt x="17357" y="17174"/>
                  </a:lnTo>
                  <a:cubicBezTo>
                    <a:pt x="17266" y="17113"/>
                    <a:pt x="17266" y="16961"/>
                    <a:pt x="17357" y="16901"/>
                  </a:cubicBezTo>
                  <a:lnTo>
                    <a:pt x="17448" y="16779"/>
                  </a:lnTo>
                  <a:lnTo>
                    <a:pt x="6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7" name="Google Shape;24257;p36"/>
            <p:cNvSpPr/>
            <p:nvPr/>
          </p:nvSpPr>
          <p:spPr>
            <a:xfrm>
              <a:off x="1930388" y="2781650"/>
              <a:ext cx="440775" cy="441500"/>
            </a:xfrm>
            <a:custGeom>
              <a:rect b="b" l="l" r="r" t="t"/>
              <a:pathLst>
                <a:path extrusionOk="0" h="17660" w="17631">
                  <a:moveTo>
                    <a:pt x="791" y="426"/>
                  </a:moveTo>
                  <a:lnTo>
                    <a:pt x="17174" y="16809"/>
                  </a:lnTo>
                  <a:cubicBezTo>
                    <a:pt x="17114" y="16900"/>
                    <a:pt x="17083" y="16991"/>
                    <a:pt x="17083" y="17113"/>
                  </a:cubicBezTo>
                  <a:cubicBezTo>
                    <a:pt x="16992" y="17113"/>
                    <a:pt x="16870" y="17143"/>
                    <a:pt x="16779" y="17204"/>
                  </a:cubicBezTo>
                  <a:lnTo>
                    <a:pt x="426" y="821"/>
                  </a:lnTo>
                  <a:lnTo>
                    <a:pt x="791" y="426"/>
                  </a:lnTo>
                  <a:close/>
                  <a:moveTo>
                    <a:pt x="822" y="0"/>
                  </a:moveTo>
                  <a:lnTo>
                    <a:pt x="1" y="821"/>
                  </a:lnTo>
                  <a:lnTo>
                    <a:pt x="16810" y="17660"/>
                  </a:lnTo>
                  <a:lnTo>
                    <a:pt x="16901" y="17508"/>
                  </a:lnTo>
                  <a:cubicBezTo>
                    <a:pt x="16931" y="17478"/>
                    <a:pt x="16931" y="17478"/>
                    <a:pt x="16931" y="17478"/>
                  </a:cubicBezTo>
                  <a:cubicBezTo>
                    <a:pt x="16977" y="17432"/>
                    <a:pt x="17030" y="17409"/>
                    <a:pt x="17083" y="17409"/>
                  </a:cubicBezTo>
                  <a:cubicBezTo>
                    <a:pt x="17136" y="17409"/>
                    <a:pt x="17190" y="17432"/>
                    <a:pt x="17235" y="17478"/>
                  </a:cubicBezTo>
                  <a:lnTo>
                    <a:pt x="17448" y="17265"/>
                  </a:lnTo>
                  <a:cubicBezTo>
                    <a:pt x="17357" y="17174"/>
                    <a:pt x="17357" y="17052"/>
                    <a:pt x="17448" y="16961"/>
                  </a:cubicBezTo>
                  <a:cubicBezTo>
                    <a:pt x="17448" y="16961"/>
                    <a:pt x="17478" y="16961"/>
                    <a:pt x="17478" y="16930"/>
                  </a:cubicBezTo>
                  <a:lnTo>
                    <a:pt x="17630" y="16839"/>
                  </a:lnTo>
                  <a:lnTo>
                    <a:pt x="8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8" name="Google Shape;24258;p36"/>
            <p:cNvSpPr/>
            <p:nvPr/>
          </p:nvSpPr>
          <p:spPr>
            <a:xfrm>
              <a:off x="1852138" y="2705450"/>
              <a:ext cx="110200" cy="108125"/>
            </a:xfrm>
            <a:custGeom>
              <a:rect b="b" l="l" r="r" t="t"/>
              <a:pathLst>
                <a:path extrusionOk="0" h="4325" w="4408">
                  <a:moveTo>
                    <a:pt x="1231" y="1"/>
                  </a:moveTo>
                  <a:cubicBezTo>
                    <a:pt x="1018" y="1"/>
                    <a:pt x="806" y="85"/>
                    <a:pt x="638" y="252"/>
                  </a:cubicBezTo>
                  <a:lnTo>
                    <a:pt x="486" y="404"/>
                  </a:lnTo>
                  <a:lnTo>
                    <a:pt x="304" y="586"/>
                  </a:lnTo>
                  <a:cubicBezTo>
                    <a:pt x="0" y="920"/>
                    <a:pt x="0" y="1437"/>
                    <a:pt x="304" y="1772"/>
                  </a:cubicBezTo>
                  <a:lnTo>
                    <a:pt x="2888" y="4325"/>
                  </a:lnTo>
                  <a:lnTo>
                    <a:pt x="3344" y="3869"/>
                  </a:lnTo>
                  <a:lnTo>
                    <a:pt x="3952" y="3261"/>
                  </a:lnTo>
                  <a:lnTo>
                    <a:pt x="4407" y="2805"/>
                  </a:lnTo>
                  <a:lnTo>
                    <a:pt x="1824" y="252"/>
                  </a:lnTo>
                  <a:cubicBezTo>
                    <a:pt x="1657" y="85"/>
                    <a:pt x="1444" y="1"/>
                    <a:pt x="12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9" name="Google Shape;24259;p36"/>
            <p:cNvSpPr/>
            <p:nvPr/>
          </p:nvSpPr>
          <p:spPr>
            <a:xfrm>
              <a:off x="2381038" y="3195050"/>
              <a:ext cx="1525" cy="2275"/>
            </a:xfrm>
            <a:custGeom>
              <a:rect b="b" l="l" r="r" t="t"/>
              <a:pathLst>
                <a:path extrusionOk="0" h="91" w="61">
                  <a:moveTo>
                    <a:pt x="0" y="0"/>
                  </a:moveTo>
                  <a:cubicBezTo>
                    <a:pt x="30" y="30"/>
                    <a:pt x="60" y="60"/>
                    <a:pt x="60" y="91"/>
                  </a:cubicBezTo>
                  <a:lnTo>
                    <a:pt x="60" y="6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0" name="Google Shape;24260;p36"/>
            <p:cNvSpPr/>
            <p:nvPr/>
          </p:nvSpPr>
          <p:spPr>
            <a:xfrm>
              <a:off x="2378738" y="3192750"/>
              <a:ext cx="9150" cy="9900"/>
            </a:xfrm>
            <a:custGeom>
              <a:rect b="b" l="l" r="r" t="t"/>
              <a:pathLst>
                <a:path extrusionOk="0" h="396" w="366">
                  <a:moveTo>
                    <a:pt x="213" y="0"/>
                  </a:moveTo>
                  <a:lnTo>
                    <a:pt x="92" y="91"/>
                  </a:lnTo>
                  <a:lnTo>
                    <a:pt x="0" y="213"/>
                  </a:lnTo>
                  <a:cubicBezTo>
                    <a:pt x="0" y="213"/>
                    <a:pt x="31" y="243"/>
                    <a:pt x="31" y="243"/>
                  </a:cubicBezTo>
                  <a:lnTo>
                    <a:pt x="152" y="395"/>
                  </a:lnTo>
                  <a:lnTo>
                    <a:pt x="365" y="152"/>
                  </a:lnTo>
                  <a:lnTo>
                    <a:pt x="2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1" name="Google Shape;24261;p36"/>
            <p:cNvSpPr/>
            <p:nvPr/>
          </p:nvSpPr>
          <p:spPr>
            <a:xfrm>
              <a:off x="2343788" y="3233025"/>
              <a:ext cx="1525" cy="1525"/>
            </a:xfrm>
            <a:custGeom>
              <a:rect b="b" l="l" r="r" t="t"/>
              <a:pathLst>
                <a:path extrusionOk="0" h="61" w="61">
                  <a:moveTo>
                    <a:pt x="0" y="0"/>
                  </a:moveTo>
                  <a:cubicBezTo>
                    <a:pt x="0" y="31"/>
                    <a:pt x="31" y="31"/>
                    <a:pt x="61" y="61"/>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2" name="Google Shape;24262;p36"/>
            <p:cNvSpPr/>
            <p:nvPr/>
          </p:nvSpPr>
          <p:spPr>
            <a:xfrm>
              <a:off x="2340738" y="3230725"/>
              <a:ext cx="9900" cy="9150"/>
            </a:xfrm>
            <a:custGeom>
              <a:rect b="b" l="l" r="r" t="t"/>
              <a:pathLst>
                <a:path extrusionOk="0" h="366" w="396">
                  <a:moveTo>
                    <a:pt x="213" y="1"/>
                  </a:moveTo>
                  <a:lnTo>
                    <a:pt x="122" y="92"/>
                  </a:lnTo>
                  <a:lnTo>
                    <a:pt x="1" y="214"/>
                  </a:lnTo>
                  <a:lnTo>
                    <a:pt x="183" y="366"/>
                  </a:lnTo>
                  <a:lnTo>
                    <a:pt x="396" y="153"/>
                  </a:lnTo>
                  <a:lnTo>
                    <a:pt x="244" y="31"/>
                  </a:lnTo>
                  <a:cubicBezTo>
                    <a:pt x="244" y="1"/>
                    <a:pt x="213" y="1"/>
                    <a:pt x="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3" name="Google Shape;24263;p36"/>
            <p:cNvSpPr/>
            <p:nvPr/>
          </p:nvSpPr>
          <p:spPr>
            <a:xfrm>
              <a:off x="2333138" y="3185150"/>
              <a:ext cx="97300" cy="97275"/>
            </a:xfrm>
            <a:custGeom>
              <a:rect b="b" l="l" r="r" t="t"/>
              <a:pathLst>
                <a:path extrusionOk="0" h="3891" w="3892">
                  <a:moveTo>
                    <a:pt x="1794" y="456"/>
                  </a:moveTo>
                  <a:lnTo>
                    <a:pt x="1824" y="517"/>
                  </a:lnTo>
                  <a:cubicBezTo>
                    <a:pt x="1824" y="517"/>
                    <a:pt x="1824" y="547"/>
                    <a:pt x="1855" y="547"/>
                  </a:cubicBezTo>
                  <a:lnTo>
                    <a:pt x="1885" y="578"/>
                  </a:lnTo>
                  <a:cubicBezTo>
                    <a:pt x="1916" y="639"/>
                    <a:pt x="1976" y="699"/>
                    <a:pt x="2007" y="760"/>
                  </a:cubicBezTo>
                  <a:lnTo>
                    <a:pt x="3253" y="2949"/>
                  </a:lnTo>
                  <a:cubicBezTo>
                    <a:pt x="3162" y="2979"/>
                    <a:pt x="3101" y="3009"/>
                    <a:pt x="3071" y="3070"/>
                  </a:cubicBezTo>
                  <a:cubicBezTo>
                    <a:pt x="3010" y="3101"/>
                    <a:pt x="2979" y="3161"/>
                    <a:pt x="2949" y="3222"/>
                  </a:cubicBezTo>
                  <a:lnTo>
                    <a:pt x="760" y="2006"/>
                  </a:lnTo>
                  <a:cubicBezTo>
                    <a:pt x="700" y="1976"/>
                    <a:pt x="639" y="1915"/>
                    <a:pt x="578" y="1854"/>
                  </a:cubicBezTo>
                  <a:lnTo>
                    <a:pt x="548" y="1854"/>
                  </a:lnTo>
                  <a:cubicBezTo>
                    <a:pt x="548" y="1824"/>
                    <a:pt x="517" y="1824"/>
                    <a:pt x="517" y="1824"/>
                  </a:cubicBezTo>
                  <a:lnTo>
                    <a:pt x="487" y="1794"/>
                  </a:lnTo>
                  <a:lnTo>
                    <a:pt x="487" y="1763"/>
                  </a:lnTo>
                  <a:cubicBezTo>
                    <a:pt x="517" y="1763"/>
                    <a:pt x="578" y="1794"/>
                    <a:pt x="608" y="1824"/>
                  </a:cubicBezTo>
                  <a:lnTo>
                    <a:pt x="821" y="1611"/>
                  </a:lnTo>
                  <a:cubicBezTo>
                    <a:pt x="760" y="1550"/>
                    <a:pt x="760" y="1429"/>
                    <a:pt x="791" y="1368"/>
                  </a:cubicBezTo>
                  <a:cubicBezTo>
                    <a:pt x="821" y="1338"/>
                    <a:pt x="821" y="1338"/>
                    <a:pt x="821" y="1338"/>
                  </a:cubicBezTo>
                  <a:cubicBezTo>
                    <a:pt x="867" y="1292"/>
                    <a:pt x="920" y="1269"/>
                    <a:pt x="973" y="1269"/>
                  </a:cubicBezTo>
                  <a:cubicBezTo>
                    <a:pt x="1026" y="1269"/>
                    <a:pt x="1080" y="1292"/>
                    <a:pt x="1125" y="1338"/>
                  </a:cubicBezTo>
                  <a:lnTo>
                    <a:pt x="1338" y="1125"/>
                  </a:lnTo>
                  <a:cubicBezTo>
                    <a:pt x="1247" y="1034"/>
                    <a:pt x="1247" y="912"/>
                    <a:pt x="1338" y="821"/>
                  </a:cubicBezTo>
                  <a:cubicBezTo>
                    <a:pt x="1338" y="821"/>
                    <a:pt x="1368" y="790"/>
                    <a:pt x="1368" y="790"/>
                  </a:cubicBezTo>
                  <a:cubicBezTo>
                    <a:pt x="1403" y="767"/>
                    <a:pt x="1438" y="757"/>
                    <a:pt x="1473" y="757"/>
                  </a:cubicBezTo>
                  <a:cubicBezTo>
                    <a:pt x="1529" y="757"/>
                    <a:pt x="1586" y="783"/>
                    <a:pt x="1642" y="821"/>
                  </a:cubicBezTo>
                  <a:lnTo>
                    <a:pt x="1855" y="608"/>
                  </a:lnTo>
                  <a:cubicBezTo>
                    <a:pt x="1794" y="578"/>
                    <a:pt x="1794" y="517"/>
                    <a:pt x="1794" y="456"/>
                  </a:cubicBezTo>
                  <a:close/>
                  <a:moveTo>
                    <a:pt x="1733" y="0"/>
                  </a:moveTo>
                  <a:lnTo>
                    <a:pt x="1612" y="122"/>
                  </a:lnTo>
                  <a:cubicBezTo>
                    <a:pt x="1520" y="213"/>
                    <a:pt x="1490" y="335"/>
                    <a:pt x="1490" y="456"/>
                  </a:cubicBezTo>
                  <a:cubicBezTo>
                    <a:pt x="1399" y="456"/>
                    <a:pt x="1277" y="487"/>
                    <a:pt x="1216" y="547"/>
                  </a:cubicBezTo>
                  <a:cubicBezTo>
                    <a:pt x="1186" y="578"/>
                    <a:pt x="1156" y="578"/>
                    <a:pt x="1125" y="608"/>
                  </a:cubicBezTo>
                  <a:cubicBezTo>
                    <a:pt x="1034" y="699"/>
                    <a:pt x="973" y="821"/>
                    <a:pt x="973" y="973"/>
                  </a:cubicBezTo>
                  <a:cubicBezTo>
                    <a:pt x="852" y="973"/>
                    <a:pt x="700" y="1034"/>
                    <a:pt x="608" y="1125"/>
                  </a:cubicBezTo>
                  <a:cubicBezTo>
                    <a:pt x="608" y="1155"/>
                    <a:pt x="578" y="1155"/>
                    <a:pt x="548" y="1186"/>
                  </a:cubicBezTo>
                  <a:cubicBezTo>
                    <a:pt x="487" y="1277"/>
                    <a:pt x="457" y="1368"/>
                    <a:pt x="457" y="1490"/>
                  </a:cubicBezTo>
                  <a:cubicBezTo>
                    <a:pt x="335" y="1490"/>
                    <a:pt x="213" y="1520"/>
                    <a:pt x="122" y="1611"/>
                  </a:cubicBezTo>
                  <a:lnTo>
                    <a:pt x="1" y="1733"/>
                  </a:lnTo>
                  <a:lnTo>
                    <a:pt x="335" y="2037"/>
                  </a:lnTo>
                  <a:cubicBezTo>
                    <a:pt x="335" y="2067"/>
                    <a:pt x="365" y="2067"/>
                    <a:pt x="365" y="2067"/>
                  </a:cubicBezTo>
                  <a:lnTo>
                    <a:pt x="396" y="2097"/>
                  </a:lnTo>
                  <a:cubicBezTo>
                    <a:pt x="457" y="2158"/>
                    <a:pt x="548" y="2219"/>
                    <a:pt x="608" y="2280"/>
                  </a:cubicBezTo>
                  <a:lnTo>
                    <a:pt x="3526" y="3891"/>
                  </a:lnTo>
                  <a:lnTo>
                    <a:pt x="3253" y="3435"/>
                  </a:lnTo>
                  <a:cubicBezTo>
                    <a:pt x="3192" y="3344"/>
                    <a:pt x="3253" y="3283"/>
                    <a:pt x="3253" y="3253"/>
                  </a:cubicBezTo>
                  <a:cubicBezTo>
                    <a:pt x="3273" y="3253"/>
                    <a:pt x="3307" y="3226"/>
                    <a:pt x="3354" y="3226"/>
                  </a:cubicBezTo>
                  <a:cubicBezTo>
                    <a:pt x="3378" y="3226"/>
                    <a:pt x="3405" y="3232"/>
                    <a:pt x="3435" y="3253"/>
                  </a:cubicBezTo>
                  <a:lnTo>
                    <a:pt x="3891" y="3496"/>
                  </a:lnTo>
                  <a:lnTo>
                    <a:pt x="2250" y="608"/>
                  </a:lnTo>
                  <a:cubicBezTo>
                    <a:pt x="2219" y="547"/>
                    <a:pt x="2159" y="456"/>
                    <a:pt x="2098" y="365"/>
                  </a:cubicBezTo>
                  <a:lnTo>
                    <a:pt x="2067" y="365"/>
                  </a:lnTo>
                  <a:cubicBezTo>
                    <a:pt x="2067" y="335"/>
                    <a:pt x="2037" y="304"/>
                    <a:pt x="2037" y="304"/>
                  </a:cubicBezTo>
                  <a:lnTo>
                    <a:pt x="17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4" name="Google Shape;24264;p36"/>
            <p:cNvSpPr/>
            <p:nvPr/>
          </p:nvSpPr>
          <p:spPr>
            <a:xfrm>
              <a:off x="2407688" y="3262200"/>
              <a:ext cx="31100" cy="28600"/>
            </a:xfrm>
            <a:custGeom>
              <a:rect b="b" l="l" r="r" t="t"/>
              <a:pathLst>
                <a:path extrusionOk="0" h="1144" w="1244">
                  <a:moveTo>
                    <a:pt x="464" y="0"/>
                  </a:moveTo>
                  <a:cubicBezTo>
                    <a:pt x="215" y="0"/>
                    <a:pt x="1" y="288"/>
                    <a:pt x="149" y="535"/>
                  </a:cubicBezTo>
                  <a:lnTo>
                    <a:pt x="1244" y="1143"/>
                  </a:lnTo>
                  <a:lnTo>
                    <a:pt x="636" y="49"/>
                  </a:lnTo>
                  <a:cubicBezTo>
                    <a:pt x="579" y="15"/>
                    <a:pt x="521" y="0"/>
                    <a:pt x="4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5" name="Google Shape;24265;p36"/>
            <p:cNvSpPr/>
            <p:nvPr/>
          </p:nvSpPr>
          <p:spPr>
            <a:xfrm>
              <a:off x="2408363" y="3260600"/>
              <a:ext cx="34225" cy="34000"/>
            </a:xfrm>
            <a:custGeom>
              <a:rect b="b" l="l" r="r" t="t"/>
              <a:pathLst>
                <a:path extrusionOk="0" h="1360" w="1369">
                  <a:moveTo>
                    <a:pt x="447" y="118"/>
                  </a:moveTo>
                  <a:cubicBezTo>
                    <a:pt x="489" y="118"/>
                    <a:pt x="534" y="126"/>
                    <a:pt x="578" y="143"/>
                  </a:cubicBezTo>
                  <a:lnTo>
                    <a:pt x="1095" y="1086"/>
                  </a:lnTo>
                  <a:lnTo>
                    <a:pt x="153" y="569"/>
                  </a:lnTo>
                  <a:cubicBezTo>
                    <a:pt x="92" y="417"/>
                    <a:pt x="153" y="265"/>
                    <a:pt x="214" y="204"/>
                  </a:cubicBezTo>
                  <a:cubicBezTo>
                    <a:pt x="257" y="161"/>
                    <a:pt x="345" y="118"/>
                    <a:pt x="447" y="118"/>
                  </a:cubicBezTo>
                  <a:close/>
                  <a:moveTo>
                    <a:pt x="450" y="1"/>
                  </a:moveTo>
                  <a:cubicBezTo>
                    <a:pt x="340" y="1"/>
                    <a:pt x="229" y="48"/>
                    <a:pt x="153" y="143"/>
                  </a:cubicBezTo>
                  <a:cubicBezTo>
                    <a:pt x="31" y="265"/>
                    <a:pt x="1" y="447"/>
                    <a:pt x="92" y="630"/>
                  </a:cubicBezTo>
                  <a:lnTo>
                    <a:pt x="1369" y="1359"/>
                  </a:lnTo>
                  <a:lnTo>
                    <a:pt x="639" y="83"/>
                  </a:lnTo>
                  <a:lnTo>
                    <a:pt x="639" y="52"/>
                  </a:lnTo>
                  <a:cubicBezTo>
                    <a:pt x="582" y="18"/>
                    <a:pt x="517" y="1"/>
                    <a:pt x="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6" name="Google Shape;24266;p36"/>
            <p:cNvSpPr/>
            <p:nvPr/>
          </p:nvSpPr>
          <p:spPr>
            <a:xfrm>
              <a:off x="1849838" y="2701850"/>
              <a:ext cx="117050" cy="117050"/>
            </a:xfrm>
            <a:custGeom>
              <a:rect b="b" l="l" r="r" t="t"/>
              <a:pathLst>
                <a:path extrusionOk="0" h="4682" w="4682">
                  <a:moveTo>
                    <a:pt x="1338" y="305"/>
                  </a:moveTo>
                  <a:cubicBezTo>
                    <a:pt x="1521" y="305"/>
                    <a:pt x="1703" y="365"/>
                    <a:pt x="1825" y="517"/>
                  </a:cubicBezTo>
                  <a:lnTo>
                    <a:pt x="4287" y="2949"/>
                  </a:lnTo>
                  <a:lnTo>
                    <a:pt x="2980" y="4256"/>
                  </a:lnTo>
                  <a:lnTo>
                    <a:pt x="518" y="1824"/>
                  </a:lnTo>
                  <a:cubicBezTo>
                    <a:pt x="244" y="1551"/>
                    <a:pt x="244" y="1095"/>
                    <a:pt x="518" y="821"/>
                  </a:cubicBezTo>
                  <a:lnTo>
                    <a:pt x="670" y="669"/>
                  </a:lnTo>
                  <a:lnTo>
                    <a:pt x="852" y="517"/>
                  </a:lnTo>
                  <a:cubicBezTo>
                    <a:pt x="974" y="365"/>
                    <a:pt x="1156" y="305"/>
                    <a:pt x="1338" y="305"/>
                  </a:cubicBezTo>
                  <a:close/>
                  <a:moveTo>
                    <a:pt x="1338" y="1"/>
                  </a:moveTo>
                  <a:cubicBezTo>
                    <a:pt x="1065" y="1"/>
                    <a:pt x="822" y="122"/>
                    <a:pt x="639" y="305"/>
                  </a:cubicBezTo>
                  <a:lnTo>
                    <a:pt x="305" y="639"/>
                  </a:lnTo>
                  <a:cubicBezTo>
                    <a:pt x="122" y="821"/>
                    <a:pt x="1" y="1064"/>
                    <a:pt x="1" y="1338"/>
                  </a:cubicBezTo>
                  <a:cubicBezTo>
                    <a:pt x="1" y="1581"/>
                    <a:pt x="122" y="1824"/>
                    <a:pt x="305" y="2037"/>
                  </a:cubicBezTo>
                  <a:lnTo>
                    <a:pt x="2980" y="4682"/>
                  </a:lnTo>
                  <a:lnTo>
                    <a:pt x="4682" y="2979"/>
                  </a:lnTo>
                  <a:lnTo>
                    <a:pt x="2037" y="305"/>
                  </a:lnTo>
                  <a:cubicBezTo>
                    <a:pt x="1855" y="122"/>
                    <a:pt x="1581" y="1"/>
                    <a:pt x="13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67" name="Google Shape;24267;p36"/>
          <p:cNvSpPr/>
          <p:nvPr/>
        </p:nvSpPr>
        <p:spPr>
          <a:xfrm>
            <a:off x="7577695" y="1428419"/>
            <a:ext cx="584709" cy="575335"/>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24268" name="Google Shape;24268;p36"/>
          <p:cNvSpPr/>
          <p:nvPr/>
        </p:nvSpPr>
        <p:spPr>
          <a:xfrm>
            <a:off x="8012500" y="535012"/>
            <a:ext cx="402002" cy="395576"/>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24269" name="Google Shape;24269;p36"/>
          <p:cNvSpPr/>
          <p:nvPr/>
        </p:nvSpPr>
        <p:spPr>
          <a:xfrm>
            <a:off x="5907475" y="3246912"/>
            <a:ext cx="402002" cy="395576"/>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24270" name="Google Shape;24270;p36"/>
          <p:cNvSpPr/>
          <p:nvPr/>
        </p:nvSpPr>
        <p:spPr>
          <a:xfrm flipH="1" rot="10800000">
            <a:off x="715102" y="987737"/>
            <a:ext cx="432433" cy="425516"/>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24271" name="Google Shape;24271;p36"/>
          <p:cNvSpPr/>
          <p:nvPr/>
        </p:nvSpPr>
        <p:spPr>
          <a:xfrm flipH="1" rot="10800000">
            <a:off x="1240097" y="535010"/>
            <a:ext cx="387201" cy="381013"/>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24272" name="Google Shape;24272;p36"/>
          <p:cNvSpPr/>
          <p:nvPr/>
        </p:nvSpPr>
        <p:spPr>
          <a:xfrm flipH="1" rot="10800000">
            <a:off x="811995" y="584248"/>
            <a:ext cx="195613" cy="192458"/>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24273" name="Google Shape;24273;p36"/>
          <p:cNvSpPr/>
          <p:nvPr/>
        </p:nvSpPr>
        <p:spPr>
          <a:xfrm flipH="1" rot="10800000">
            <a:off x="7545395" y="930598"/>
            <a:ext cx="195613" cy="192458"/>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24274" name="Google Shape;24274;p36"/>
          <p:cNvSpPr/>
          <p:nvPr/>
        </p:nvSpPr>
        <p:spPr>
          <a:xfrm rot="10800000">
            <a:off x="1271588" y="4416048"/>
            <a:ext cx="195613" cy="192458"/>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24275" name="Google Shape;24275;p36"/>
          <p:cNvSpPr/>
          <p:nvPr/>
        </p:nvSpPr>
        <p:spPr>
          <a:xfrm flipH="1">
            <a:off x="715095" y="4020462"/>
            <a:ext cx="402002" cy="395576"/>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79" name="Shape 24279"/>
        <p:cNvGrpSpPr/>
        <p:nvPr/>
      </p:nvGrpSpPr>
      <p:grpSpPr>
        <a:xfrm>
          <a:off x="0" y="0"/>
          <a:ext cx="0" cy="0"/>
          <a:chOff x="0" y="0"/>
          <a:chExt cx="0" cy="0"/>
        </a:xfrm>
      </p:grpSpPr>
      <p:sp>
        <p:nvSpPr>
          <p:cNvPr id="24280" name="Google Shape;24280;p37"/>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Price</a:t>
            </a:r>
            <a:endParaRPr>
              <a:solidFill>
                <a:schemeClr val="dk2"/>
              </a:solidFill>
            </a:endParaRPr>
          </a:p>
        </p:txBody>
      </p:sp>
      <p:pic>
        <p:nvPicPr>
          <p:cNvPr id="24281" name="Google Shape;24281;p37"/>
          <p:cNvPicPr preferRelativeResize="0"/>
          <p:nvPr/>
        </p:nvPicPr>
        <p:blipFill>
          <a:blip r:embed="rId3">
            <a:alphaModFix/>
          </a:blip>
          <a:stretch>
            <a:fillRect/>
          </a:stretch>
        </p:blipFill>
        <p:spPr>
          <a:xfrm>
            <a:off x="1987338" y="1107700"/>
            <a:ext cx="5169331" cy="373100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85" name="Shape 24285"/>
        <p:cNvGrpSpPr/>
        <p:nvPr/>
      </p:nvGrpSpPr>
      <p:grpSpPr>
        <a:xfrm>
          <a:off x="0" y="0"/>
          <a:ext cx="0" cy="0"/>
          <a:chOff x="0" y="0"/>
          <a:chExt cx="0" cy="0"/>
        </a:xfrm>
      </p:grpSpPr>
      <p:sp>
        <p:nvSpPr>
          <p:cNvPr id="24286" name="Google Shape;24286;p38"/>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Square Feet</a:t>
            </a:r>
            <a:endParaRPr>
              <a:solidFill>
                <a:schemeClr val="dk2"/>
              </a:solidFill>
            </a:endParaRPr>
          </a:p>
        </p:txBody>
      </p:sp>
      <p:pic>
        <p:nvPicPr>
          <p:cNvPr id="24287" name="Google Shape;24287;p38"/>
          <p:cNvPicPr preferRelativeResize="0"/>
          <p:nvPr/>
        </p:nvPicPr>
        <p:blipFill>
          <a:blip r:embed="rId3">
            <a:alphaModFix/>
          </a:blip>
          <a:stretch>
            <a:fillRect/>
          </a:stretch>
        </p:blipFill>
        <p:spPr>
          <a:xfrm>
            <a:off x="1987338" y="1107700"/>
            <a:ext cx="5169331" cy="373100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91" name="Shape 24291"/>
        <p:cNvGrpSpPr/>
        <p:nvPr/>
      </p:nvGrpSpPr>
      <p:grpSpPr>
        <a:xfrm>
          <a:off x="0" y="0"/>
          <a:ext cx="0" cy="0"/>
          <a:chOff x="0" y="0"/>
          <a:chExt cx="0" cy="0"/>
        </a:xfrm>
      </p:grpSpPr>
      <p:sp>
        <p:nvSpPr>
          <p:cNvPr id="24292" name="Google Shape;24292;p39"/>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Price &amp; </a:t>
            </a:r>
            <a:r>
              <a:rPr lang="en">
                <a:solidFill>
                  <a:schemeClr val="dk2"/>
                </a:solidFill>
              </a:rPr>
              <a:t>Square Feet</a:t>
            </a:r>
            <a:endParaRPr>
              <a:solidFill>
                <a:schemeClr val="dk2"/>
              </a:solidFill>
            </a:endParaRPr>
          </a:p>
        </p:txBody>
      </p:sp>
      <p:pic>
        <p:nvPicPr>
          <p:cNvPr id="24293" name="Google Shape;24293;p39"/>
          <p:cNvPicPr preferRelativeResize="0"/>
          <p:nvPr/>
        </p:nvPicPr>
        <p:blipFill>
          <a:blip r:embed="rId3">
            <a:alphaModFix/>
          </a:blip>
          <a:stretch>
            <a:fillRect/>
          </a:stretch>
        </p:blipFill>
        <p:spPr>
          <a:xfrm>
            <a:off x="2616300" y="1144475"/>
            <a:ext cx="3996857" cy="37310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97" name="Shape 24297"/>
        <p:cNvGrpSpPr/>
        <p:nvPr/>
      </p:nvGrpSpPr>
      <p:grpSpPr>
        <a:xfrm>
          <a:off x="0" y="0"/>
          <a:ext cx="0" cy="0"/>
          <a:chOff x="0" y="0"/>
          <a:chExt cx="0" cy="0"/>
        </a:xfrm>
      </p:grpSpPr>
      <p:sp>
        <p:nvSpPr>
          <p:cNvPr id="24298" name="Google Shape;24298;p40"/>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Price &amp; </a:t>
            </a:r>
            <a:r>
              <a:rPr lang="en">
                <a:solidFill>
                  <a:schemeClr val="dk2"/>
                </a:solidFill>
              </a:rPr>
              <a:t>Beds</a:t>
            </a:r>
            <a:endParaRPr>
              <a:solidFill>
                <a:schemeClr val="dk2"/>
              </a:solidFill>
            </a:endParaRPr>
          </a:p>
        </p:txBody>
      </p:sp>
      <p:pic>
        <p:nvPicPr>
          <p:cNvPr id="24299" name="Google Shape;24299;p40"/>
          <p:cNvPicPr preferRelativeResize="0"/>
          <p:nvPr/>
        </p:nvPicPr>
        <p:blipFill>
          <a:blip r:embed="rId3">
            <a:alphaModFix/>
          </a:blip>
          <a:stretch>
            <a:fillRect/>
          </a:stretch>
        </p:blipFill>
        <p:spPr>
          <a:xfrm>
            <a:off x="2208150" y="1171150"/>
            <a:ext cx="4727710" cy="3731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03" name="Shape 24303"/>
        <p:cNvGrpSpPr/>
        <p:nvPr/>
      </p:nvGrpSpPr>
      <p:grpSpPr>
        <a:xfrm>
          <a:off x="0" y="0"/>
          <a:ext cx="0" cy="0"/>
          <a:chOff x="0" y="0"/>
          <a:chExt cx="0" cy="0"/>
        </a:xfrm>
      </p:grpSpPr>
      <p:sp>
        <p:nvSpPr>
          <p:cNvPr id="24304" name="Google Shape;24304;p41"/>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Price &amp; </a:t>
            </a:r>
            <a:r>
              <a:rPr lang="en">
                <a:solidFill>
                  <a:schemeClr val="dk2"/>
                </a:solidFill>
              </a:rPr>
              <a:t>Year Built</a:t>
            </a:r>
            <a:endParaRPr>
              <a:solidFill>
                <a:schemeClr val="dk2"/>
              </a:solidFill>
            </a:endParaRPr>
          </a:p>
        </p:txBody>
      </p:sp>
      <p:pic>
        <p:nvPicPr>
          <p:cNvPr id="24305" name="Google Shape;24305;p41"/>
          <p:cNvPicPr preferRelativeResize="0"/>
          <p:nvPr/>
        </p:nvPicPr>
        <p:blipFill>
          <a:blip r:embed="rId3">
            <a:alphaModFix/>
          </a:blip>
          <a:stretch>
            <a:fillRect/>
          </a:stretch>
        </p:blipFill>
        <p:spPr>
          <a:xfrm>
            <a:off x="2416150" y="1107700"/>
            <a:ext cx="4311700" cy="3731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09" name="Shape 24309"/>
        <p:cNvGrpSpPr/>
        <p:nvPr/>
      </p:nvGrpSpPr>
      <p:grpSpPr>
        <a:xfrm>
          <a:off x="0" y="0"/>
          <a:ext cx="0" cy="0"/>
          <a:chOff x="0" y="0"/>
          <a:chExt cx="0" cy="0"/>
        </a:xfrm>
      </p:grpSpPr>
      <p:sp>
        <p:nvSpPr>
          <p:cNvPr id="24310" name="Google Shape;24310;p42"/>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Price &amp; </a:t>
            </a:r>
            <a:r>
              <a:rPr lang="en">
                <a:solidFill>
                  <a:schemeClr val="dk2"/>
                </a:solidFill>
              </a:rPr>
              <a:t>BATHS</a:t>
            </a:r>
            <a:endParaRPr>
              <a:solidFill>
                <a:schemeClr val="dk2"/>
              </a:solidFill>
            </a:endParaRPr>
          </a:p>
        </p:txBody>
      </p:sp>
      <p:pic>
        <p:nvPicPr>
          <p:cNvPr id="24311" name="Google Shape;24311;p42"/>
          <p:cNvPicPr preferRelativeResize="0"/>
          <p:nvPr/>
        </p:nvPicPr>
        <p:blipFill>
          <a:blip r:embed="rId3">
            <a:alphaModFix/>
          </a:blip>
          <a:stretch>
            <a:fillRect/>
          </a:stretch>
        </p:blipFill>
        <p:spPr>
          <a:xfrm>
            <a:off x="2232888" y="1107700"/>
            <a:ext cx="4678220" cy="37309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15" name="Shape 24315"/>
        <p:cNvGrpSpPr/>
        <p:nvPr/>
      </p:nvGrpSpPr>
      <p:grpSpPr>
        <a:xfrm>
          <a:off x="0" y="0"/>
          <a:ext cx="0" cy="0"/>
          <a:chOff x="0" y="0"/>
          <a:chExt cx="0" cy="0"/>
        </a:xfrm>
      </p:grpSpPr>
      <p:sp>
        <p:nvSpPr>
          <p:cNvPr id="24316" name="Google Shape;24316;p43"/>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Price &amp; </a:t>
            </a:r>
            <a:r>
              <a:rPr lang="en">
                <a:solidFill>
                  <a:schemeClr val="dk2"/>
                </a:solidFill>
              </a:rPr>
              <a:t>HOA/Month</a:t>
            </a:r>
            <a:endParaRPr>
              <a:solidFill>
                <a:schemeClr val="dk2"/>
              </a:solidFill>
            </a:endParaRPr>
          </a:p>
        </p:txBody>
      </p:sp>
      <p:pic>
        <p:nvPicPr>
          <p:cNvPr id="24317" name="Google Shape;24317;p43"/>
          <p:cNvPicPr preferRelativeResize="0"/>
          <p:nvPr/>
        </p:nvPicPr>
        <p:blipFill>
          <a:blip r:embed="rId3">
            <a:alphaModFix/>
          </a:blip>
          <a:stretch>
            <a:fillRect/>
          </a:stretch>
        </p:blipFill>
        <p:spPr>
          <a:xfrm>
            <a:off x="2423757" y="1207525"/>
            <a:ext cx="4296494" cy="3689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21" name="Shape 24321"/>
        <p:cNvGrpSpPr/>
        <p:nvPr/>
      </p:nvGrpSpPr>
      <p:grpSpPr>
        <a:xfrm>
          <a:off x="0" y="0"/>
          <a:ext cx="0" cy="0"/>
          <a:chOff x="0" y="0"/>
          <a:chExt cx="0" cy="0"/>
        </a:xfrm>
      </p:grpSpPr>
      <p:sp>
        <p:nvSpPr>
          <p:cNvPr id="24322" name="Google Shape;24322;p44"/>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Price &amp; </a:t>
            </a:r>
            <a:r>
              <a:rPr lang="en">
                <a:solidFill>
                  <a:schemeClr val="dk2"/>
                </a:solidFill>
              </a:rPr>
              <a:t>LOT SIZE</a:t>
            </a:r>
            <a:endParaRPr>
              <a:solidFill>
                <a:schemeClr val="dk2"/>
              </a:solidFill>
            </a:endParaRPr>
          </a:p>
        </p:txBody>
      </p:sp>
      <p:pic>
        <p:nvPicPr>
          <p:cNvPr id="24323" name="Google Shape;24323;p44"/>
          <p:cNvPicPr preferRelativeResize="0"/>
          <p:nvPr/>
        </p:nvPicPr>
        <p:blipFill>
          <a:blip r:embed="rId3">
            <a:alphaModFix/>
          </a:blip>
          <a:stretch>
            <a:fillRect/>
          </a:stretch>
        </p:blipFill>
        <p:spPr>
          <a:xfrm>
            <a:off x="2067200" y="1107700"/>
            <a:ext cx="5009598" cy="373099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26" name="Shape 24026"/>
        <p:cNvGrpSpPr/>
        <p:nvPr/>
      </p:nvGrpSpPr>
      <p:grpSpPr>
        <a:xfrm>
          <a:off x="0" y="0"/>
          <a:ext cx="0" cy="0"/>
          <a:chOff x="0" y="0"/>
          <a:chExt cx="0" cy="0"/>
        </a:xfrm>
      </p:grpSpPr>
      <p:sp>
        <p:nvSpPr>
          <p:cNvPr id="24027" name="Google Shape;24027;p27"/>
          <p:cNvSpPr/>
          <p:nvPr/>
        </p:nvSpPr>
        <p:spPr>
          <a:xfrm>
            <a:off x="7562470" y="4095676"/>
            <a:ext cx="723604" cy="711932"/>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24028" name="Google Shape;24028;p27"/>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a:t>
            </a:r>
            <a:r>
              <a:rPr lang="en">
                <a:solidFill>
                  <a:schemeClr val="dk2"/>
                </a:solidFill>
              </a:rPr>
              <a:t>contents</a:t>
            </a:r>
            <a:endParaRPr>
              <a:solidFill>
                <a:schemeClr val="dk2"/>
              </a:solidFill>
            </a:endParaRPr>
          </a:p>
        </p:txBody>
      </p:sp>
      <p:sp>
        <p:nvSpPr>
          <p:cNvPr id="24029" name="Google Shape;24029;p27"/>
          <p:cNvSpPr txBox="1"/>
          <p:nvPr>
            <p:ph idx="2" type="title"/>
          </p:nvPr>
        </p:nvSpPr>
        <p:spPr>
          <a:xfrm>
            <a:off x="2650250" y="1441675"/>
            <a:ext cx="11886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4030" name="Google Shape;24030;p27"/>
          <p:cNvSpPr txBox="1"/>
          <p:nvPr>
            <p:ph idx="3" type="title"/>
          </p:nvPr>
        </p:nvSpPr>
        <p:spPr>
          <a:xfrm>
            <a:off x="5724775" y="2637321"/>
            <a:ext cx="11886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4031" name="Google Shape;24031;p27"/>
          <p:cNvSpPr txBox="1"/>
          <p:nvPr>
            <p:ph idx="4" type="title"/>
          </p:nvPr>
        </p:nvSpPr>
        <p:spPr>
          <a:xfrm>
            <a:off x="5724775" y="1397200"/>
            <a:ext cx="11886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4032" name="Google Shape;24032;p27"/>
          <p:cNvSpPr txBox="1"/>
          <p:nvPr>
            <p:ph idx="6" type="title"/>
          </p:nvPr>
        </p:nvSpPr>
        <p:spPr>
          <a:xfrm>
            <a:off x="2650250" y="2637325"/>
            <a:ext cx="11886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4033" name="Google Shape;24033;p27"/>
          <p:cNvSpPr txBox="1"/>
          <p:nvPr>
            <p:ph idx="1" type="subTitle"/>
          </p:nvPr>
        </p:nvSpPr>
        <p:spPr>
          <a:xfrm>
            <a:off x="2091800" y="1933700"/>
            <a:ext cx="2305500" cy="43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24034" name="Google Shape;24034;p27"/>
          <p:cNvSpPr txBox="1"/>
          <p:nvPr>
            <p:ph idx="8" type="subTitle"/>
          </p:nvPr>
        </p:nvSpPr>
        <p:spPr>
          <a:xfrm>
            <a:off x="5166325" y="1933700"/>
            <a:ext cx="2305500" cy="43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Cleaning</a:t>
            </a:r>
            <a:endParaRPr/>
          </a:p>
        </p:txBody>
      </p:sp>
      <p:sp>
        <p:nvSpPr>
          <p:cNvPr id="24035" name="Google Shape;24035;p27"/>
          <p:cNvSpPr txBox="1"/>
          <p:nvPr>
            <p:ph idx="9" type="subTitle"/>
          </p:nvPr>
        </p:nvSpPr>
        <p:spPr>
          <a:xfrm>
            <a:off x="2091800" y="3191100"/>
            <a:ext cx="2305500" cy="43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Visualization</a:t>
            </a:r>
            <a:endParaRPr/>
          </a:p>
        </p:txBody>
      </p:sp>
      <p:sp>
        <p:nvSpPr>
          <p:cNvPr id="24036" name="Google Shape;24036;p27"/>
          <p:cNvSpPr txBox="1"/>
          <p:nvPr>
            <p:ph idx="13" type="subTitle"/>
          </p:nvPr>
        </p:nvSpPr>
        <p:spPr>
          <a:xfrm>
            <a:off x="5166325" y="3191100"/>
            <a:ext cx="2305500" cy="43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Machine Learning</a:t>
            </a:r>
            <a:endParaRPr/>
          </a:p>
        </p:txBody>
      </p:sp>
      <p:sp>
        <p:nvSpPr>
          <p:cNvPr id="24037" name="Google Shape;24037;p27"/>
          <p:cNvSpPr/>
          <p:nvPr/>
        </p:nvSpPr>
        <p:spPr>
          <a:xfrm>
            <a:off x="426317" y="3712849"/>
            <a:ext cx="1127500" cy="1109255"/>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24038" name="Google Shape;24038;p27"/>
          <p:cNvSpPr/>
          <p:nvPr/>
        </p:nvSpPr>
        <p:spPr>
          <a:xfrm>
            <a:off x="1671844" y="4423751"/>
            <a:ext cx="404903" cy="398372"/>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grpSp>
        <p:nvGrpSpPr>
          <p:cNvPr id="24039" name="Google Shape;24039;p27"/>
          <p:cNvGrpSpPr/>
          <p:nvPr/>
        </p:nvGrpSpPr>
        <p:grpSpPr>
          <a:xfrm rot="1376152">
            <a:off x="776736" y="3350938"/>
            <a:ext cx="1844737" cy="1538831"/>
            <a:chOff x="2103534" y="3494298"/>
            <a:chExt cx="658691" cy="549462"/>
          </a:xfrm>
        </p:grpSpPr>
        <p:sp>
          <p:nvSpPr>
            <p:cNvPr id="24040" name="Google Shape;24040;p27"/>
            <p:cNvSpPr/>
            <p:nvPr/>
          </p:nvSpPr>
          <p:spPr>
            <a:xfrm>
              <a:off x="2637200" y="3499000"/>
              <a:ext cx="118550" cy="102950"/>
            </a:xfrm>
            <a:custGeom>
              <a:rect b="b" l="l" r="r" t="t"/>
              <a:pathLst>
                <a:path extrusionOk="0" h="4118" w="4742">
                  <a:moveTo>
                    <a:pt x="4619" y="0"/>
                  </a:moveTo>
                  <a:cubicBezTo>
                    <a:pt x="4610" y="0"/>
                    <a:pt x="4600" y="4"/>
                    <a:pt x="4590" y="14"/>
                  </a:cubicBezTo>
                  <a:cubicBezTo>
                    <a:pt x="3982" y="348"/>
                    <a:pt x="3313" y="348"/>
                    <a:pt x="2918" y="440"/>
                  </a:cubicBezTo>
                  <a:cubicBezTo>
                    <a:pt x="2645" y="470"/>
                    <a:pt x="2432" y="622"/>
                    <a:pt x="2280" y="835"/>
                  </a:cubicBezTo>
                  <a:cubicBezTo>
                    <a:pt x="1520" y="1868"/>
                    <a:pt x="122" y="2902"/>
                    <a:pt x="122" y="2902"/>
                  </a:cubicBezTo>
                  <a:lnTo>
                    <a:pt x="0" y="2902"/>
                  </a:lnTo>
                  <a:lnTo>
                    <a:pt x="1003" y="4117"/>
                  </a:lnTo>
                  <a:lnTo>
                    <a:pt x="1003" y="3996"/>
                  </a:lnTo>
                  <a:cubicBezTo>
                    <a:pt x="1003" y="3996"/>
                    <a:pt x="2310" y="2841"/>
                    <a:pt x="3496" y="2294"/>
                  </a:cubicBezTo>
                  <a:cubicBezTo>
                    <a:pt x="3708" y="2172"/>
                    <a:pt x="3891" y="1990"/>
                    <a:pt x="4012" y="1747"/>
                  </a:cubicBezTo>
                  <a:cubicBezTo>
                    <a:pt x="4134" y="1382"/>
                    <a:pt x="4286" y="713"/>
                    <a:pt x="4742" y="166"/>
                  </a:cubicBezTo>
                  <a:cubicBezTo>
                    <a:pt x="4742" y="166"/>
                    <a:pt x="4742" y="136"/>
                    <a:pt x="4711" y="105"/>
                  </a:cubicBezTo>
                  <a:lnTo>
                    <a:pt x="4711" y="75"/>
                  </a:lnTo>
                  <a:lnTo>
                    <a:pt x="4681" y="44"/>
                  </a:lnTo>
                  <a:lnTo>
                    <a:pt x="4651" y="14"/>
                  </a:lnTo>
                  <a:cubicBezTo>
                    <a:pt x="4651" y="14"/>
                    <a:pt x="4637" y="0"/>
                    <a:pt x="46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1" name="Google Shape;24041;p27"/>
            <p:cNvSpPr/>
            <p:nvPr/>
          </p:nvSpPr>
          <p:spPr>
            <a:xfrm>
              <a:off x="2630750" y="3494298"/>
              <a:ext cx="131475" cy="116575"/>
            </a:xfrm>
            <a:custGeom>
              <a:rect b="b" l="l" r="r" t="t"/>
              <a:pathLst>
                <a:path extrusionOk="0" h="4663" w="5259">
                  <a:moveTo>
                    <a:pt x="4894" y="346"/>
                  </a:moveTo>
                  <a:lnTo>
                    <a:pt x="4894" y="346"/>
                  </a:lnTo>
                  <a:cubicBezTo>
                    <a:pt x="4590" y="772"/>
                    <a:pt x="4438" y="1258"/>
                    <a:pt x="4317" y="1593"/>
                  </a:cubicBezTo>
                  <a:cubicBezTo>
                    <a:pt x="4286" y="1684"/>
                    <a:pt x="4256" y="1745"/>
                    <a:pt x="4225" y="1836"/>
                  </a:cubicBezTo>
                  <a:cubicBezTo>
                    <a:pt x="4134" y="2049"/>
                    <a:pt x="3982" y="2200"/>
                    <a:pt x="3769" y="2292"/>
                  </a:cubicBezTo>
                  <a:cubicBezTo>
                    <a:pt x="2736" y="2808"/>
                    <a:pt x="1581" y="3751"/>
                    <a:pt x="1338" y="3994"/>
                  </a:cubicBezTo>
                  <a:lnTo>
                    <a:pt x="639" y="3143"/>
                  </a:lnTo>
                  <a:cubicBezTo>
                    <a:pt x="912" y="2930"/>
                    <a:pt x="2067" y="1988"/>
                    <a:pt x="2766" y="1045"/>
                  </a:cubicBezTo>
                  <a:cubicBezTo>
                    <a:pt x="2888" y="863"/>
                    <a:pt x="3070" y="741"/>
                    <a:pt x="3314" y="711"/>
                  </a:cubicBezTo>
                  <a:cubicBezTo>
                    <a:pt x="3374" y="711"/>
                    <a:pt x="3466" y="681"/>
                    <a:pt x="3557" y="681"/>
                  </a:cubicBezTo>
                  <a:cubicBezTo>
                    <a:pt x="3921" y="650"/>
                    <a:pt x="4408" y="590"/>
                    <a:pt x="4894" y="346"/>
                  </a:cubicBezTo>
                  <a:close/>
                  <a:moveTo>
                    <a:pt x="4954" y="0"/>
                  </a:moveTo>
                  <a:cubicBezTo>
                    <a:pt x="4931" y="0"/>
                    <a:pt x="4910" y="4"/>
                    <a:pt x="4894" y="12"/>
                  </a:cubicBezTo>
                  <a:cubicBezTo>
                    <a:pt x="4408" y="286"/>
                    <a:pt x="3891" y="346"/>
                    <a:pt x="3526" y="377"/>
                  </a:cubicBezTo>
                  <a:cubicBezTo>
                    <a:pt x="3435" y="407"/>
                    <a:pt x="3344" y="407"/>
                    <a:pt x="3253" y="438"/>
                  </a:cubicBezTo>
                  <a:cubicBezTo>
                    <a:pt x="2949" y="468"/>
                    <a:pt x="2706" y="650"/>
                    <a:pt x="2523" y="893"/>
                  </a:cubicBezTo>
                  <a:cubicBezTo>
                    <a:pt x="1855" y="1775"/>
                    <a:pt x="730" y="2687"/>
                    <a:pt x="456" y="2900"/>
                  </a:cubicBezTo>
                  <a:lnTo>
                    <a:pt x="426" y="2869"/>
                  </a:lnTo>
                  <a:lnTo>
                    <a:pt x="426" y="2900"/>
                  </a:lnTo>
                  <a:lnTo>
                    <a:pt x="0" y="2808"/>
                  </a:lnTo>
                  <a:lnTo>
                    <a:pt x="1520" y="4663"/>
                  </a:lnTo>
                  <a:lnTo>
                    <a:pt x="1520" y="4207"/>
                  </a:lnTo>
                  <a:cubicBezTo>
                    <a:pt x="1763" y="3994"/>
                    <a:pt x="2888" y="3052"/>
                    <a:pt x="3891" y="2565"/>
                  </a:cubicBezTo>
                  <a:cubicBezTo>
                    <a:pt x="4165" y="2444"/>
                    <a:pt x="4377" y="2231"/>
                    <a:pt x="4499" y="1927"/>
                  </a:cubicBezTo>
                  <a:cubicBezTo>
                    <a:pt x="4529" y="1866"/>
                    <a:pt x="4560" y="1775"/>
                    <a:pt x="4590" y="1684"/>
                  </a:cubicBezTo>
                  <a:cubicBezTo>
                    <a:pt x="4712" y="1319"/>
                    <a:pt x="4864" y="833"/>
                    <a:pt x="5198" y="407"/>
                  </a:cubicBezTo>
                  <a:cubicBezTo>
                    <a:pt x="5259" y="346"/>
                    <a:pt x="5259" y="225"/>
                    <a:pt x="5198" y="164"/>
                  </a:cubicBezTo>
                  <a:lnTo>
                    <a:pt x="5137" y="73"/>
                  </a:lnTo>
                  <a:cubicBezTo>
                    <a:pt x="5093" y="28"/>
                    <a:pt x="5016" y="0"/>
                    <a:pt x="4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2" name="Google Shape;24042;p27"/>
            <p:cNvSpPr/>
            <p:nvPr/>
          </p:nvSpPr>
          <p:spPr>
            <a:xfrm>
              <a:off x="2149213" y="3564050"/>
              <a:ext cx="522850" cy="445300"/>
            </a:xfrm>
            <a:custGeom>
              <a:rect b="b" l="l" r="r" t="t"/>
              <a:pathLst>
                <a:path extrusionOk="0" h="17812" w="20914">
                  <a:moveTo>
                    <a:pt x="19454" y="0"/>
                  </a:moveTo>
                  <a:cubicBezTo>
                    <a:pt x="19454" y="0"/>
                    <a:pt x="14560" y="3891"/>
                    <a:pt x="13800" y="4164"/>
                  </a:cubicBezTo>
                  <a:lnTo>
                    <a:pt x="13740" y="4164"/>
                  </a:lnTo>
                  <a:lnTo>
                    <a:pt x="13740" y="4195"/>
                  </a:lnTo>
                  <a:lnTo>
                    <a:pt x="8177" y="8936"/>
                  </a:lnTo>
                  <a:cubicBezTo>
                    <a:pt x="8116" y="8876"/>
                    <a:pt x="8086" y="8876"/>
                    <a:pt x="8056" y="8876"/>
                  </a:cubicBezTo>
                  <a:lnTo>
                    <a:pt x="1" y="15563"/>
                  </a:lnTo>
                  <a:lnTo>
                    <a:pt x="1825" y="17812"/>
                  </a:lnTo>
                  <a:lnTo>
                    <a:pt x="9971" y="11216"/>
                  </a:lnTo>
                  <a:cubicBezTo>
                    <a:pt x="9971" y="11186"/>
                    <a:pt x="9971" y="11125"/>
                    <a:pt x="9940" y="11064"/>
                  </a:cubicBezTo>
                  <a:lnTo>
                    <a:pt x="15685" y="6535"/>
                  </a:lnTo>
                  <a:cubicBezTo>
                    <a:pt x="15715" y="6505"/>
                    <a:pt x="15715" y="6505"/>
                    <a:pt x="15715" y="6505"/>
                  </a:cubicBezTo>
                  <a:cubicBezTo>
                    <a:pt x="16141" y="5775"/>
                    <a:pt x="20883" y="1733"/>
                    <a:pt x="20883" y="1733"/>
                  </a:cubicBezTo>
                  <a:lnTo>
                    <a:pt x="20913" y="1733"/>
                  </a:lnTo>
                  <a:lnTo>
                    <a:pt x="19454"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3" name="Google Shape;24043;p27"/>
            <p:cNvSpPr/>
            <p:nvPr/>
          </p:nvSpPr>
          <p:spPr>
            <a:xfrm>
              <a:off x="2111238" y="3953100"/>
              <a:ext cx="83600" cy="84375"/>
            </a:xfrm>
            <a:custGeom>
              <a:rect b="b" l="l" r="r" t="t"/>
              <a:pathLst>
                <a:path extrusionOk="0" h="3375" w="3344">
                  <a:moveTo>
                    <a:pt x="1520" y="1"/>
                  </a:moveTo>
                  <a:lnTo>
                    <a:pt x="0" y="1885"/>
                  </a:lnTo>
                  <a:lnTo>
                    <a:pt x="1216" y="3375"/>
                  </a:lnTo>
                  <a:lnTo>
                    <a:pt x="3344" y="2220"/>
                  </a:lnTo>
                  <a:lnTo>
                    <a:pt x="15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4" name="Google Shape;24044;p27"/>
            <p:cNvSpPr/>
            <p:nvPr/>
          </p:nvSpPr>
          <p:spPr>
            <a:xfrm>
              <a:off x="2103534" y="3949510"/>
              <a:ext cx="95000" cy="94250"/>
            </a:xfrm>
            <a:custGeom>
              <a:rect b="b" l="l" r="r" t="t"/>
              <a:pathLst>
                <a:path extrusionOk="0" h="3770" w="3800">
                  <a:moveTo>
                    <a:pt x="1733" y="457"/>
                  </a:moveTo>
                  <a:lnTo>
                    <a:pt x="3344" y="2402"/>
                  </a:lnTo>
                  <a:lnTo>
                    <a:pt x="1459" y="3405"/>
                  </a:lnTo>
                  <a:lnTo>
                    <a:pt x="395" y="2098"/>
                  </a:lnTo>
                  <a:lnTo>
                    <a:pt x="1733" y="457"/>
                  </a:lnTo>
                  <a:close/>
                  <a:moveTo>
                    <a:pt x="1733" y="1"/>
                  </a:moveTo>
                  <a:lnTo>
                    <a:pt x="0" y="2098"/>
                  </a:lnTo>
                  <a:lnTo>
                    <a:pt x="1398" y="3770"/>
                  </a:lnTo>
                  <a:lnTo>
                    <a:pt x="3800" y="2493"/>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5" name="Google Shape;24045;p27"/>
            <p:cNvSpPr/>
            <p:nvPr/>
          </p:nvSpPr>
          <p:spPr>
            <a:xfrm>
              <a:off x="2159088" y="3827575"/>
              <a:ext cx="199125" cy="173425"/>
            </a:xfrm>
            <a:custGeom>
              <a:rect b="b" l="l" r="r" t="t"/>
              <a:pathLst>
                <a:path extrusionOk="0" h="6937" w="7965">
                  <a:moveTo>
                    <a:pt x="7493" y="0"/>
                  </a:moveTo>
                  <a:cubicBezTo>
                    <a:pt x="7404" y="0"/>
                    <a:pt x="7314" y="32"/>
                    <a:pt x="7235" y="98"/>
                  </a:cubicBezTo>
                  <a:lnTo>
                    <a:pt x="6870" y="402"/>
                  </a:lnTo>
                  <a:cubicBezTo>
                    <a:pt x="6870" y="402"/>
                    <a:pt x="5776" y="1405"/>
                    <a:pt x="4530" y="2438"/>
                  </a:cubicBezTo>
                  <a:cubicBezTo>
                    <a:pt x="3253" y="3472"/>
                    <a:pt x="2068" y="4353"/>
                    <a:pt x="2068" y="4353"/>
                  </a:cubicBezTo>
                  <a:lnTo>
                    <a:pt x="1065" y="5174"/>
                  </a:lnTo>
                  <a:lnTo>
                    <a:pt x="305" y="4444"/>
                  </a:lnTo>
                  <a:lnTo>
                    <a:pt x="1" y="4687"/>
                  </a:lnTo>
                  <a:lnTo>
                    <a:pt x="1855" y="6937"/>
                  </a:lnTo>
                  <a:lnTo>
                    <a:pt x="2129" y="6693"/>
                  </a:lnTo>
                  <a:lnTo>
                    <a:pt x="1582" y="5782"/>
                  </a:lnTo>
                  <a:lnTo>
                    <a:pt x="2585" y="4991"/>
                  </a:lnTo>
                  <a:cubicBezTo>
                    <a:pt x="2585" y="4991"/>
                    <a:pt x="3618" y="4019"/>
                    <a:pt x="4925" y="2924"/>
                  </a:cubicBezTo>
                  <a:cubicBezTo>
                    <a:pt x="6262" y="1861"/>
                    <a:pt x="7387" y="1040"/>
                    <a:pt x="7387" y="1040"/>
                  </a:cubicBezTo>
                  <a:lnTo>
                    <a:pt x="7752" y="736"/>
                  </a:lnTo>
                  <a:cubicBezTo>
                    <a:pt x="7934" y="584"/>
                    <a:pt x="7965" y="341"/>
                    <a:pt x="7813" y="158"/>
                  </a:cubicBezTo>
                  <a:cubicBezTo>
                    <a:pt x="7726" y="55"/>
                    <a:pt x="7611" y="0"/>
                    <a:pt x="74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46" name="Google Shape;24046;p27"/>
          <p:cNvGrpSpPr/>
          <p:nvPr/>
        </p:nvGrpSpPr>
        <p:grpSpPr>
          <a:xfrm>
            <a:off x="7172666" y="3650909"/>
            <a:ext cx="1077621" cy="1114148"/>
            <a:chOff x="9900888" y="1746425"/>
            <a:chExt cx="500800" cy="517775"/>
          </a:xfrm>
        </p:grpSpPr>
        <p:sp>
          <p:nvSpPr>
            <p:cNvPr id="24047" name="Google Shape;24047;p27"/>
            <p:cNvSpPr/>
            <p:nvPr/>
          </p:nvSpPr>
          <p:spPr>
            <a:xfrm>
              <a:off x="10056663" y="1748950"/>
              <a:ext cx="268275" cy="84375"/>
            </a:xfrm>
            <a:custGeom>
              <a:rect b="b" l="l" r="r" t="t"/>
              <a:pathLst>
                <a:path extrusionOk="0" h="3375" w="10731">
                  <a:moveTo>
                    <a:pt x="92" y="1"/>
                  </a:moveTo>
                  <a:lnTo>
                    <a:pt x="1" y="366"/>
                  </a:lnTo>
                  <a:lnTo>
                    <a:pt x="10639" y="3375"/>
                  </a:lnTo>
                  <a:lnTo>
                    <a:pt x="10730" y="3010"/>
                  </a:lnTo>
                  <a:lnTo>
                    <a:pt x="92" y="1"/>
                  </a:lnTo>
                  <a:close/>
                </a:path>
              </a:pathLst>
            </a:custGeom>
            <a:solidFill>
              <a:srgbClr val="3332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8" name="Google Shape;24048;p27"/>
            <p:cNvSpPr/>
            <p:nvPr/>
          </p:nvSpPr>
          <p:spPr>
            <a:xfrm>
              <a:off x="9903938" y="1890300"/>
              <a:ext cx="486350" cy="369300"/>
            </a:xfrm>
            <a:custGeom>
              <a:rect b="b" l="l" r="r" t="t"/>
              <a:pathLst>
                <a:path extrusionOk="0" h="14772" w="19454">
                  <a:moveTo>
                    <a:pt x="19453" y="0"/>
                  </a:moveTo>
                  <a:lnTo>
                    <a:pt x="17751" y="6019"/>
                  </a:lnTo>
                  <a:lnTo>
                    <a:pt x="2401" y="1703"/>
                  </a:lnTo>
                  <a:lnTo>
                    <a:pt x="274" y="9210"/>
                  </a:lnTo>
                  <a:cubicBezTo>
                    <a:pt x="0" y="10092"/>
                    <a:pt x="547" y="11034"/>
                    <a:pt x="1429" y="11277"/>
                  </a:cubicBezTo>
                  <a:lnTo>
                    <a:pt x="13526" y="14712"/>
                  </a:lnTo>
                  <a:cubicBezTo>
                    <a:pt x="13679" y="14753"/>
                    <a:pt x="13831" y="14772"/>
                    <a:pt x="13981" y="14772"/>
                  </a:cubicBezTo>
                  <a:cubicBezTo>
                    <a:pt x="14725" y="14772"/>
                    <a:pt x="15396" y="14291"/>
                    <a:pt x="15624" y="13557"/>
                  </a:cubicBezTo>
                  <a:lnTo>
                    <a:pt x="194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9" name="Google Shape;24049;p27"/>
            <p:cNvSpPr/>
            <p:nvPr/>
          </p:nvSpPr>
          <p:spPr>
            <a:xfrm>
              <a:off x="9900888" y="1889550"/>
              <a:ext cx="493200" cy="374650"/>
            </a:xfrm>
            <a:custGeom>
              <a:rect b="b" l="l" r="r" t="t"/>
              <a:pathLst>
                <a:path extrusionOk="0" h="14986" w="19728">
                  <a:moveTo>
                    <a:pt x="2645" y="1945"/>
                  </a:moveTo>
                  <a:lnTo>
                    <a:pt x="17630" y="6170"/>
                  </a:lnTo>
                  <a:lnTo>
                    <a:pt x="15563" y="13526"/>
                  </a:lnTo>
                  <a:cubicBezTo>
                    <a:pt x="15442" y="13921"/>
                    <a:pt x="15198" y="14225"/>
                    <a:pt x="14864" y="14438"/>
                  </a:cubicBezTo>
                  <a:cubicBezTo>
                    <a:pt x="14629" y="14556"/>
                    <a:pt x="14380" y="14623"/>
                    <a:pt x="14128" y="14623"/>
                  </a:cubicBezTo>
                  <a:cubicBezTo>
                    <a:pt x="13989" y="14623"/>
                    <a:pt x="13849" y="14603"/>
                    <a:pt x="13709" y="14560"/>
                  </a:cubicBezTo>
                  <a:lnTo>
                    <a:pt x="1612" y="11155"/>
                  </a:lnTo>
                  <a:cubicBezTo>
                    <a:pt x="791" y="10912"/>
                    <a:pt x="335" y="10091"/>
                    <a:pt x="578" y="9301"/>
                  </a:cubicBezTo>
                  <a:lnTo>
                    <a:pt x="2645" y="1945"/>
                  </a:lnTo>
                  <a:close/>
                  <a:moveTo>
                    <a:pt x="19393" y="0"/>
                  </a:moveTo>
                  <a:lnTo>
                    <a:pt x="17721" y="5836"/>
                  </a:lnTo>
                  <a:lnTo>
                    <a:pt x="2554" y="1550"/>
                  </a:lnTo>
                  <a:lnTo>
                    <a:pt x="2371" y="1489"/>
                  </a:lnTo>
                  <a:lnTo>
                    <a:pt x="213" y="9210"/>
                  </a:lnTo>
                  <a:cubicBezTo>
                    <a:pt x="1" y="9970"/>
                    <a:pt x="305" y="10791"/>
                    <a:pt x="913" y="11216"/>
                  </a:cubicBezTo>
                  <a:cubicBezTo>
                    <a:pt x="1095" y="11338"/>
                    <a:pt x="1277" y="11429"/>
                    <a:pt x="1490" y="11490"/>
                  </a:cubicBezTo>
                  <a:lnTo>
                    <a:pt x="13618" y="14924"/>
                  </a:lnTo>
                  <a:cubicBezTo>
                    <a:pt x="13780" y="14965"/>
                    <a:pt x="13942" y="14985"/>
                    <a:pt x="14102" y="14985"/>
                  </a:cubicBezTo>
                  <a:cubicBezTo>
                    <a:pt x="14422" y="14985"/>
                    <a:pt x="14732" y="14904"/>
                    <a:pt x="15016" y="14742"/>
                  </a:cubicBezTo>
                  <a:cubicBezTo>
                    <a:pt x="15472" y="14499"/>
                    <a:pt x="15776" y="14104"/>
                    <a:pt x="15928" y="13617"/>
                  </a:cubicBezTo>
                  <a:lnTo>
                    <a:pt x="17995" y="6292"/>
                  </a:lnTo>
                  <a:lnTo>
                    <a:pt x="19727" y="91"/>
                  </a:lnTo>
                  <a:lnTo>
                    <a:pt x="193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0" name="Google Shape;24050;p27"/>
            <p:cNvSpPr/>
            <p:nvPr/>
          </p:nvSpPr>
          <p:spPr>
            <a:xfrm>
              <a:off x="9963963" y="1751200"/>
              <a:ext cx="432400" cy="289575"/>
            </a:xfrm>
            <a:custGeom>
              <a:rect b="b" l="l" r="r" t="t"/>
              <a:pathLst>
                <a:path extrusionOk="0" h="11583" w="17296">
                  <a:moveTo>
                    <a:pt x="3691" y="1630"/>
                  </a:moveTo>
                  <a:cubicBezTo>
                    <a:pt x="3728" y="1630"/>
                    <a:pt x="3764" y="1634"/>
                    <a:pt x="3800" y="1643"/>
                  </a:cubicBezTo>
                  <a:lnTo>
                    <a:pt x="14986" y="4805"/>
                  </a:lnTo>
                  <a:cubicBezTo>
                    <a:pt x="15259" y="4896"/>
                    <a:pt x="15411" y="5169"/>
                    <a:pt x="15350" y="5412"/>
                  </a:cubicBezTo>
                  <a:lnTo>
                    <a:pt x="14165" y="9516"/>
                  </a:lnTo>
                  <a:cubicBezTo>
                    <a:pt x="14113" y="9749"/>
                    <a:pt x="13907" y="9894"/>
                    <a:pt x="13696" y="9894"/>
                  </a:cubicBezTo>
                  <a:cubicBezTo>
                    <a:pt x="13660" y="9894"/>
                    <a:pt x="13623" y="9890"/>
                    <a:pt x="13587" y="9881"/>
                  </a:cubicBezTo>
                  <a:lnTo>
                    <a:pt x="2402" y="6720"/>
                  </a:lnTo>
                  <a:cubicBezTo>
                    <a:pt x="2128" y="6628"/>
                    <a:pt x="1976" y="6355"/>
                    <a:pt x="2037" y="6112"/>
                  </a:cubicBezTo>
                  <a:lnTo>
                    <a:pt x="3192" y="2008"/>
                  </a:lnTo>
                  <a:cubicBezTo>
                    <a:pt x="3270" y="1775"/>
                    <a:pt x="3480" y="1630"/>
                    <a:pt x="3691" y="1630"/>
                  </a:cubicBezTo>
                  <a:close/>
                  <a:moveTo>
                    <a:pt x="3216" y="0"/>
                  </a:moveTo>
                  <a:cubicBezTo>
                    <a:pt x="2539" y="0"/>
                    <a:pt x="1909" y="450"/>
                    <a:pt x="1733" y="1127"/>
                  </a:cubicBezTo>
                  <a:lnTo>
                    <a:pt x="0" y="7267"/>
                  </a:lnTo>
                  <a:lnTo>
                    <a:pt x="15350" y="11583"/>
                  </a:lnTo>
                  <a:lnTo>
                    <a:pt x="17052" y="5564"/>
                  </a:lnTo>
                  <a:lnTo>
                    <a:pt x="17083" y="5473"/>
                  </a:lnTo>
                  <a:cubicBezTo>
                    <a:pt x="17296" y="4622"/>
                    <a:pt x="16809" y="3771"/>
                    <a:pt x="15989" y="3528"/>
                  </a:cubicBezTo>
                  <a:lnTo>
                    <a:pt x="14408" y="3072"/>
                  </a:lnTo>
                  <a:lnTo>
                    <a:pt x="3770" y="93"/>
                  </a:lnTo>
                  <a:lnTo>
                    <a:pt x="3648" y="63"/>
                  </a:lnTo>
                  <a:cubicBezTo>
                    <a:pt x="3504" y="20"/>
                    <a:pt x="3359" y="0"/>
                    <a:pt x="32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1" name="Google Shape;24051;p27"/>
            <p:cNvSpPr/>
            <p:nvPr/>
          </p:nvSpPr>
          <p:spPr>
            <a:xfrm>
              <a:off x="9957888" y="1746425"/>
              <a:ext cx="443800" cy="300425"/>
            </a:xfrm>
            <a:custGeom>
              <a:rect b="b" l="l" r="r" t="t"/>
              <a:pathLst>
                <a:path extrusionOk="0" h="12017" w="17752">
                  <a:moveTo>
                    <a:pt x="3944" y="2011"/>
                  </a:moveTo>
                  <a:cubicBezTo>
                    <a:pt x="3966" y="2011"/>
                    <a:pt x="3989" y="2013"/>
                    <a:pt x="4013" y="2017"/>
                  </a:cubicBezTo>
                  <a:lnTo>
                    <a:pt x="15198" y="5178"/>
                  </a:lnTo>
                  <a:cubicBezTo>
                    <a:pt x="15229" y="5208"/>
                    <a:pt x="15259" y="5208"/>
                    <a:pt x="15289" y="5239"/>
                  </a:cubicBezTo>
                  <a:cubicBezTo>
                    <a:pt x="15381" y="5300"/>
                    <a:pt x="15441" y="5421"/>
                    <a:pt x="15411" y="5573"/>
                  </a:cubicBezTo>
                  <a:lnTo>
                    <a:pt x="14256" y="9677"/>
                  </a:lnTo>
                  <a:cubicBezTo>
                    <a:pt x="14203" y="9809"/>
                    <a:pt x="14081" y="9895"/>
                    <a:pt x="13930" y="9895"/>
                  </a:cubicBezTo>
                  <a:cubicBezTo>
                    <a:pt x="13907" y="9895"/>
                    <a:pt x="13884" y="9893"/>
                    <a:pt x="13861" y="9889"/>
                  </a:cubicBezTo>
                  <a:lnTo>
                    <a:pt x="2675" y="6728"/>
                  </a:lnTo>
                  <a:cubicBezTo>
                    <a:pt x="2523" y="6667"/>
                    <a:pt x="2432" y="6515"/>
                    <a:pt x="2462" y="6333"/>
                  </a:cubicBezTo>
                  <a:lnTo>
                    <a:pt x="3617" y="2230"/>
                  </a:lnTo>
                  <a:cubicBezTo>
                    <a:pt x="3670" y="2097"/>
                    <a:pt x="3792" y="2011"/>
                    <a:pt x="3944" y="2011"/>
                  </a:cubicBezTo>
                  <a:close/>
                  <a:moveTo>
                    <a:pt x="3896" y="1648"/>
                  </a:moveTo>
                  <a:cubicBezTo>
                    <a:pt x="3609" y="1648"/>
                    <a:pt x="3357" y="1844"/>
                    <a:pt x="3283" y="2138"/>
                  </a:cubicBezTo>
                  <a:lnTo>
                    <a:pt x="2128" y="6242"/>
                  </a:lnTo>
                  <a:cubicBezTo>
                    <a:pt x="2037" y="6515"/>
                    <a:pt x="2158" y="6819"/>
                    <a:pt x="2371" y="6971"/>
                  </a:cubicBezTo>
                  <a:cubicBezTo>
                    <a:pt x="2432" y="7032"/>
                    <a:pt x="2493" y="7062"/>
                    <a:pt x="2584" y="7093"/>
                  </a:cubicBezTo>
                  <a:lnTo>
                    <a:pt x="13770" y="10224"/>
                  </a:lnTo>
                  <a:cubicBezTo>
                    <a:pt x="13840" y="10247"/>
                    <a:pt x="13910" y="10258"/>
                    <a:pt x="13978" y="10258"/>
                  </a:cubicBezTo>
                  <a:cubicBezTo>
                    <a:pt x="14264" y="10258"/>
                    <a:pt x="14517" y="10062"/>
                    <a:pt x="14590" y="9768"/>
                  </a:cubicBezTo>
                  <a:lnTo>
                    <a:pt x="15776" y="5664"/>
                  </a:lnTo>
                  <a:cubicBezTo>
                    <a:pt x="15867" y="5300"/>
                    <a:pt x="15654" y="4935"/>
                    <a:pt x="15289" y="4813"/>
                  </a:cubicBezTo>
                  <a:lnTo>
                    <a:pt x="4104" y="1682"/>
                  </a:lnTo>
                  <a:cubicBezTo>
                    <a:pt x="4034" y="1659"/>
                    <a:pt x="3964" y="1648"/>
                    <a:pt x="3896" y="1648"/>
                  </a:cubicBezTo>
                  <a:close/>
                  <a:moveTo>
                    <a:pt x="3448" y="381"/>
                  </a:moveTo>
                  <a:cubicBezTo>
                    <a:pt x="3574" y="381"/>
                    <a:pt x="3703" y="399"/>
                    <a:pt x="3830" y="436"/>
                  </a:cubicBezTo>
                  <a:lnTo>
                    <a:pt x="16171" y="3901"/>
                  </a:lnTo>
                  <a:cubicBezTo>
                    <a:pt x="16353" y="3962"/>
                    <a:pt x="16475" y="4023"/>
                    <a:pt x="16596" y="4114"/>
                  </a:cubicBezTo>
                  <a:cubicBezTo>
                    <a:pt x="17052" y="4448"/>
                    <a:pt x="17295" y="5026"/>
                    <a:pt x="17143" y="5603"/>
                  </a:cubicBezTo>
                  <a:lnTo>
                    <a:pt x="15441" y="11561"/>
                  </a:lnTo>
                  <a:lnTo>
                    <a:pt x="456" y="7336"/>
                  </a:lnTo>
                  <a:lnTo>
                    <a:pt x="2128" y="1379"/>
                  </a:lnTo>
                  <a:cubicBezTo>
                    <a:pt x="2304" y="776"/>
                    <a:pt x="2852" y="381"/>
                    <a:pt x="3448" y="381"/>
                  </a:cubicBezTo>
                  <a:close/>
                  <a:moveTo>
                    <a:pt x="3441" y="1"/>
                  </a:moveTo>
                  <a:cubicBezTo>
                    <a:pt x="2690" y="1"/>
                    <a:pt x="1989" y="505"/>
                    <a:pt x="1763" y="1257"/>
                  </a:cubicBezTo>
                  <a:lnTo>
                    <a:pt x="0" y="7579"/>
                  </a:lnTo>
                  <a:lnTo>
                    <a:pt x="15533" y="11956"/>
                  </a:lnTo>
                  <a:lnTo>
                    <a:pt x="15715" y="12017"/>
                  </a:lnTo>
                  <a:lnTo>
                    <a:pt x="17447" y="5816"/>
                  </a:lnTo>
                  <a:lnTo>
                    <a:pt x="17478" y="5695"/>
                  </a:lnTo>
                  <a:cubicBezTo>
                    <a:pt x="17751" y="4783"/>
                    <a:pt x="17204" y="3810"/>
                    <a:pt x="16262" y="3537"/>
                  </a:cubicBezTo>
                  <a:lnTo>
                    <a:pt x="3921" y="72"/>
                  </a:lnTo>
                  <a:cubicBezTo>
                    <a:pt x="3762" y="24"/>
                    <a:pt x="3600" y="1"/>
                    <a:pt x="3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2" name="Google Shape;24052;p27"/>
            <p:cNvSpPr/>
            <p:nvPr/>
          </p:nvSpPr>
          <p:spPr>
            <a:xfrm>
              <a:off x="10013363" y="1791950"/>
              <a:ext cx="335900" cy="206600"/>
            </a:xfrm>
            <a:custGeom>
              <a:rect b="b" l="l" r="r" t="t"/>
              <a:pathLst>
                <a:path extrusionOk="0" h="8264" w="13436">
                  <a:moveTo>
                    <a:pt x="1734" y="0"/>
                  </a:moveTo>
                  <a:cubicBezTo>
                    <a:pt x="1504" y="0"/>
                    <a:pt x="1294" y="145"/>
                    <a:pt x="1216" y="378"/>
                  </a:cubicBezTo>
                  <a:lnTo>
                    <a:pt x="61" y="4482"/>
                  </a:lnTo>
                  <a:cubicBezTo>
                    <a:pt x="0" y="4725"/>
                    <a:pt x="152" y="4998"/>
                    <a:pt x="426" y="5090"/>
                  </a:cubicBezTo>
                  <a:lnTo>
                    <a:pt x="11611" y="8251"/>
                  </a:lnTo>
                  <a:cubicBezTo>
                    <a:pt x="11647" y="8260"/>
                    <a:pt x="11684" y="8264"/>
                    <a:pt x="11720" y="8264"/>
                  </a:cubicBezTo>
                  <a:cubicBezTo>
                    <a:pt x="11931" y="8264"/>
                    <a:pt x="12142" y="8119"/>
                    <a:pt x="12219" y="7886"/>
                  </a:cubicBezTo>
                  <a:lnTo>
                    <a:pt x="13374" y="3782"/>
                  </a:lnTo>
                  <a:cubicBezTo>
                    <a:pt x="13435" y="3539"/>
                    <a:pt x="13283" y="3266"/>
                    <a:pt x="13040" y="3175"/>
                  </a:cubicBezTo>
                  <a:lnTo>
                    <a:pt x="1854" y="13"/>
                  </a:lnTo>
                  <a:cubicBezTo>
                    <a:pt x="1814" y="4"/>
                    <a:pt x="1774" y="0"/>
                    <a:pt x="17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3" name="Google Shape;24053;p27"/>
            <p:cNvSpPr/>
            <p:nvPr/>
          </p:nvSpPr>
          <p:spPr>
            <a:xfrm>
              <a:off x="10008788" y="1787625"/>
              <a:ext cx="345775" cy="215250"/>
            </a:xfrm>
            <a:custGeom>
              <a:rect b="b" l="l" r="r" t="t"/>
              <a:pathLst>
                <a:path extrusionOk="0" h="8610" w="13831">
                  <a:moveTo>
                    <a:pt x="1908" y="363"/>
                  </a:moveTo>
                  <a:cubicBezTo>
                    <a:pt x="1930" y="363"/>
                    <a:pt x="1953" y="365"/>
                    <a:pt x="1977" y="369"/>
                  </a:cubicBezTo>
                  <a:lnTo>
                    <a:pt x="13162" y="3530"/>
                  </a:lnTo>
                  <a:cubicBezTo>
                    <a:pt x="13193" y="3560"/>
                    <a:pt x="13223" y="3560"/>
                    <a:pt x="13253" y="3591"/>
                  </a:cubicBezTo>
                  <a:cubicBezTo>
                    <a:pt x="13345" y="3652"/>
                    <a:pt x="13405" y="3773"/>
                    <a:pt x="13375" y="3925"/>
                  </a:cubicBezTo>
                  <a:lnTo>
                    <a:pt x="12220" y="8029"/>
                  </a:lnTo>
                  <a:cubicBezTo>
                    <a:pt x="12167" y="8161"/>
                    <a:pt x="12045" y="8247"/>
                    <a:pt x="11894" y="8247"/>
                  </a:cubicBezTo>
                  <a:cubicBezTo>
                    <a:pt x="11871" y="8247"/>
                    <a:pt x="11848" y="8245"/>
                    <a:pt x="11825" y="8241"/>
                  </a:cubicBezTo>
                  <a:lnTo>
                    <a:pt x="639" y="5080"/>
                  </a:lnTo>
                  <a:cubicBezTo>
                    <a:pt x="487" y="5019"/>
                    <a:pt x="396" y="4867"/>
                    <a:pt x="426" y="4685"/>
                  </a:cubicBezTo>
                  <a:lnTo>
                    <a:pt x="1581" y="582"/>
                  </a:lnTo>
                  <a:cubicBezTo>
                    <a:pt x="1634" y="449"/>
                    <a:pt x="1756" y="363"/>
                    <a:pt x="1908" y="363"/>
                  </a:cubicBezTo>
                  <a:close/>
                  <a:moveTo>
                    <a:pt x="1860" y="0"/>
                  </a:moveTo>
                  <a:cubicBezTo>
                    <a:pt x="1573" y="0"/>
                    <a:pt x="1321" y="196"/>
                    <a:pt x="1247" y="490"/>
                  </a:cubicBezTo>
                  <a:lnTo>
                    <a:pt x="92" y="4594"/>
                  </a:lnTo>
                  <a:cubicBezTo>
                    <a:pt x="1" y="4867"/>
                    <a:pt x="122" y="5171"/>
                    <a:pt x="335" y="5323"/>
                  </a:cubicBezTo>
                  <a:cubicBezTo>
                    <a:pt x="396" y="5384"/>
                    <a:pt x="457" y="5414"/>
                    <a:pt x="548" y="5445"/>
                  </a:cubicBezTo>
                  <a:lnTo>
                    <a:pt x="11734" y="8576"/>
                  </a:lnTo>
                  <a:cubicBezTo>
                    <a:pt x="11804" y="8599"/>
                    <a:pt x="11874" y="8610"/>
                    <a:pt x="11942" y="8610"/>
                  </a:cubicBezTo>
                  <a:cubicBezTo>
                    <a:pt x="12228" y="8610"/>
                    <a:pt x="12481" y="8414"/>
                    <a:pt x="12554" y="8120"/>
                  </a:cubicBezTo>
                  <a:lnTo>
                    <a:pt x="13740" y="4016"/>
                  </a:lnTo>
                  <a:cubicBezTo>
                    <a:pt x="13831" y="3652"/>
                    <a:pt x="13618" y="3287"/>
                    <a:pt x="13253" y="3165"/>
                  </a:cubicBezTo>
                  <a:lnTo>
                    <a:pt x="2068" y="34"/>
                  </a:lnTo>
                  <a:cubicBezTo>
                    <a:pt x="1998" y="11"/>
                    <a:pt x="1928" y="0"/>
                    <a:pt x="1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4" name="Google Shape;24054;p27"/>
            <p:cNvSpPr/>
            <p:nvPr/>
          </p:nvSpPr>
          <p:spPr>
            <a:xfrm>
              <a:off x="10188138" y="2046450"/>
              <a:ext cx="108675" cy="169450"/>
            </a:xfrm>
            <a:custGeom>
              <a:rect b="b" l="l" r="r" t="t"/>
              <a:pathLst>
                <a:path extrusionOk="0" h="6778" w="4347">
                  <a:moveTo>
                    <a:pt x="2034" y="0"/>
                  </a:moveTo>
                  <a:cubicBezTo>
                    <a:pt x="1836" y="0"/>
                    <a:pt x="1656" y="118"/>
                    <a:pt x="1581" y="320"/>
                  </a:cubicBezTo>
                  <a:lnTo>
                    <a:pt x="1520" y="563"/>
                  </a:lnTo>
                  <a:lnTo>
                    <a:pt x="1094" y="2144"/>
                  </a:lnTo>
                  <a:lnTo>
                    <a:pt x="91" y="5700"/>
                  </a:lnTo>
                  <a:cubicBezTo>
                    <a:pt x="0" y="5943"/>
                    <a:pt x="152" y="6186"/>
                    <a:pt x="395" y="6247"/>
                  </a:cubicBezTo>
                  <a:lnTo>
                    <a:pt x="2189" y="6764"/>
                  </a:lnTo>
                  <a:cubicBezTo>
                    <a:pt x="2225" y="6773"/>
                    <a:pt x="2261" y="6777"/>
                    <a:pt x="2297" y="6777"/>
                  </a:cubicBezTo>
                  <a:cubicBezTo>
                    <a:pt x="2501" y="6777"/>
                    <a:pt x="2689" y="6636"/>
                    <a:pt x="2766" y="6429"/>
                  </a:cubicBezTo>
                  <a:lnTo>
                    <a:pt x="3769" y="2873"/>
                  </a:lnTo>
                  <a:lnTo>
                    <a:pt x="4195" y="1323"/>
                  </a:lnTo>
                  <a:lnTo>
                    <a:pt x="4256" y="1080"/>
                  </a:lnTo>
                  <a:cubicBezTo>
                    <a:pt x="4347" y="837"/>
                    <a:pt x="4195" y="593"/>
                    <a:pt x="3952" y="533"/>
                  </a:cubicBezTo>
                  <a:lnTo>
                    <a:pt x="2158" y="16"/>
                  </a:lnTo>
                  <a:cubicBezTo>
                    <a:pt x="2117" y="6"/>
                    <a:pt x="2075" y="0"/>
                    <a:pt x="20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5" name="Google Shape;24055;p27"/>
            <p:cNvSpPr/>
            <p:nvPr/>
          </p:nvSpPr>
          <p:spPr>
            <a:xfrm>
              <a:off x="9977638" y="1980950"/>
              <a:ext cx="81325" cy="77825"/>
            </a:xfrm>
            <a:custGeom>
              <a:rect b="b" l="l" r="r" t="t"/>
              <a:pathLst>
                <a:path extrusionOk="0" h="3113" w="3253">
                  <a:moveTo>
                    <a:pt x="1186" y="1"/>
                  </a:moveTo>
                  <a:cubicBezTo>
                    <a:pt x="858" y="1"/>
                    <a:pt x="564" y="205"/>
                    <a:pt x="487" y="539"/>
                  </a:cubicBezTo>
                  <a:lnTo>
                    <a:pt x="122" y="1815"/>
                  </a:lnTo>
                  <a:cubicBezTo>
                    <a:pt x="1" y="2210"/>
                    <a:pt x="213" y="2606"/>
                    <a:pt x="609" y="2697"/>
                  </a:cubicBezTo>
                  <a:lnTo>
                    <a:pt x="1916" y="3092"/>
                  </a:lnTo>
                  <a:cubicBezTo>
                    <a:pt x="1972" y="3106"/>
                    <a:pt x="2029" y="3113"/>
                    <a:pt x="2086" y="3113"/>
                  </a:cubicBezTo>
                  <a:cubicBezTo>
                    <a:pt x="2396" y="3113"/>
                    <a:pt x="2694" y="2909"/>
                    <a:pt x="2797" y="2575"/>
                  </a:cubicBezTo>
                  <a:lnTo>
                    <a:pt x="3162" y="1299"/>
                  </a:lnTo>
                  <a:cubicBezTo>
                    <a:pt x="3253" y="903"/>
                    <a:pt x="3040" y="508"/>
                    <a:pt x="2675" y="417"/>
                  </a:cubicBezTo>
                  <a:lnTo>
                    <a:pt x="1368" y="22"/>
                  </a:lnTo>
                  <a:cubicBezTo>
                    <a:pt x="1307" y="8"/>
                    <a:pt x="1246" y="1"/>
                    <a:pt x="11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6" name="Google Shape;24056;p27"/>
            <p:cNvSpPr/>
            <p:nvPr/>
          </p:nvSpPr>
          <p:spPr>
            <a:xfrm>
              <a:off x="9952563" y="2069875"/>
              <a:ext cx="81325" cy="77825"/>
            </a:xfrm>
            <a:custGeom>
              <a:rect b="b" l="l" r="r" t="t"/>
              <a:pathLst>
                <a:path extrusionOk="0" h="3113" w="3253">
                  <a:moveTo>
                    <a:pt x="1186" y="0"/>
                  </a:moveTo>
                  <a:cubicBezTo>
                    <a:pt x="858" y="0"/>
                    <a:pt x="564" y="204"/>
                    <a:pt x="487" y="538"/>
                  </a:cubicBezTo>
                  <a:lnTo>
                    <a:pt x="122" y="1815"/>
                  </a:lnTo>
                  <a:cubicBezTo>
                    <a:pt x="1" y="2210"/>
                    <a:pt x="244" y="2605"/>
                    <a:pt x="608" y="2696"/>
                  </a:cubicBezTo>
                  <a:lnTo>
                    <a:pt x="1915" y="3091"/>
                  </a:lnTo>
                  <a:cubicBezTo>
                    <a:pt x="1972" y="3105"/>
                    <a:pt x="2029" y="3112"/>
                    <a:pt x="2086" y="3112"/>
                  </a:cubicBezTo>
                  <a:cubicBezTo>
                    <a:pt x="2396" y="3112"/>
                    <a:pt x="2694" y="2908"/>
                    <a:pt x="2797" y="2574"/>
                  </a:cubicBezTo>
                  <a:lnTo>
                    <a:pt x="3162" y="1267"/>
                  </a:lnTo>
                  <a:cubicBezTo>
                    <a:pt x="3253" y="903"/>
                    <a:pt x="3040" y="508"/>
                    <a:pt x="2675" y="386"/>
                  </a:cubicBezTo>
                  <a:lnTo>
                    <a:pt x="1368" y="21"/>
                  </a:lnTo>
                  <a:cubicBezTo>
                    <a:pt x="1307" y="7"/>
                    <a:pt x="1246" y="0"/>
                    <a:pt x="11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7" name="Google Shape;24057;p27"/>
            <p:cNvSpPr/>
            <p:nvPr/>
          </p:nvSpPr>
          <p:spPr>
            <a:xfrm>
              <a:off x="10071113" y="2103300"/>
              <a:ext cx="81325" cy="77400"/>
            </a:xfrm>
            <a:custGeom>
              <a:rect b="b" l="l" r="r" t="t"/>
              <a:pathLst>
                <a:path extrusionOk="0" h="3096" w="3253">
                  <a:moveTo>
                    <a:pt x="1167" y="1"/>
                  </a:moveTo>
                  <a:cubicBezTo>
                    <a:pt x="857" y="1"/>
                    <a:pt x="559" y="204"/>
                    <a:pt x="456" y="538"/>
                  </a:cubicBezTo>
                  <a:lnTo>
                    <a:pt x="91" y="1815"/>
                  </a:lnTo>
                  <a:cubicBezTo>
                    <a:pt x="0" y="2210"/>
                    <a:pt x="213" y="2605"/>
                    <a:pt x="578" y="2696"/>
                  </a:cubicBezTo>
                  <a:lnTo>
                    <a:pt x="1885" y="3061"/>
                  </a:lnTo>
                  <a:cubicBezTo>
                    <a:pt x="1960" y="3084"/>
                    <a:pt x="2035" y="3095"/>
                    <a:pt x="2108" y="3095"/>
                  </a:cubicBezTo>
                  <a:cubicBezTo>
                    <a:pt x="2419" y="3095"/>
                    <a:pt x="2692" y="2895"/>
                    <a:pt x="2766" y="2575"/>
                  </a:cubicBezTo>
                  <a:lnTo>
                    <a:pt x="3131" y="1268"/>
                  </a:lnTo>
                  <a:cubicBezTo>
                    <a:pt x="3253" y="903"/>
                    <a:pt x="3040" y="508"/>
                    <a:pt x="2645" y="386"/>
                  </a:cubicBezTo>
                  <a:lnTo>
                    <a:pt x="1338" y="22"/>
                  </a:lnTo>
                  <a:cubicBezTo>
                    <a:pt x="1281" y="8"/>
                    <a:pt x="1224" y="1"/>
                    <a:pt x="1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8" name="Google Shape;24058;p27"/>
            <p:cNvSpPr/>
            <p:nvPr/>
          </p:nvSpPr>
          <p:spPr>
            <a:xfrm>
              <a:off x="10096188" y="2014400"/>
              <a:ext cx="81325" cy="77825"/>
            </a:xfrm>
            <a:custGeom>
              <a:rect b="b" l="l" r="r" t="t"/>
              <a:pathLst>
                <a:path extrusionOk="0" h="3113" w="3253">
                  <a:moveTo>
                    <a:pt x="1167" y="0"/>
                  </a:moveTo>
                  <a:cubicBezTo>
                    <a:pt x="857" y="0"/>
                    <a:pt x="559" y="204"/>
                    <a:pt x="456" y="538"/>
                  </a:cubicBezTo>
                  <a:lnTo>
                    <a:pt x="92" y="1845"/>
                  </a:lnTo>
                  <a:cubicBezTo>
                    <a:pt x="0" y="2210"/>
                    <a:pt x="213" y="2605"/>
                    <a:pt x="608" y="2696"/>
                  </a:cubicBezTo>
                  <a:lnTo>
                    <a:pt x="1885" y="3091"/>
                  </a:lnTo>
                  <a:cubicBezTo>
                    <a:pt x="1946" y="3105"/>
                    <a:pt x="2007" y="3112"/>
                    <a:pt x="2067" y="3112"/>
                  </a:cubicBezTo>
                  <a:cubicBezTo>
                    <a:pt x="2395" y="3112"/>
                    <a:pt x="2689" y="2909"/>
                    <a:pt x="2766" y="2575"/>
                  </a:cubicBezTo>
                  <a:lnTo>
                    <a:pt x="3161" y="1268"/>
                  </a:lnTo>
                  <a:cubicBezTo>
                    <a:pt x="3253" y="903"/>
                    <a:pt x="3040" y="508"/>
                    <a:pt x="2645" y="416"/>
                  </a:cubicBezTo>
                  <a:lnTo>
                    <a:pt x="1338" y="21"/>
                  </a:lnTo>
                  <a:cubicBezTo>
                    <a:pt x="1281" y="7"/>
                    <a:pt x="1224" y="0"/>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9" name="Google Shape;24059;p27"/>
            <p:cNvSpPr/>
            <p:nvPr/>
          </p:nvSpPr>
          <p:spPr>
            <a:xfrm>
              <a:off x="10226888" y="2115225"/>
              <a:ext cx="36500" cy="13150"/>
            </a:xfrm>
            <a:custGeom>
              <a:rect b="b" l="l" r="r" t="t"/>
              <a:pathLst>
                <a:path extrusionOk="0" h="526" w="1460">
                  <a:moveTo>
                    <a:pt x="122" y="1"/>
                  </a:moveTo>
                  <a:cubicBezTo>
                    <a:pt x="31" y="1"/>
                    <a:pt x="31" y="61"/>
                    <a:pt x="31" y="61"/>
                  </a:cubicBezTo>
                  <a:cubicBezTo>
                    <a:pt x="31" y="92"/>
                    <a:pt x="0" y="153"/>
                    <a:pt x="61" y="153"/>
                  </a:cubicBezTo>
                  <a:lnTo>
                    <a:pt x="1338" y="517"/>
                  </a:lnTo>
                  <a:cubicBezTo>
                    <a:pt x="1349" y="523"/>
                    <a:pt x="1360" y="526"/>
                    <a:pt x="1369" y="526"/>
                  </a:cubicBezTo>
                  <a:cubicBezTo>
                    <a:pt x="1409" y="526"/>
                    <a:pt x="1429" y="481"/>
                    <a:pt x="1429" y="457"/>
                  </a:cubicBezTo>
                  <a:cubicBezTo>
                    <a:pt x="1429" y="457"/>
                    <a:pt x="1459" y="396"/>
                    <a:pt x="1399" y="365"/>
                  </a:cubicBezTo>
                  <a:lnTo>
                    <a:pt x="12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0" name="Google Shape;24060;p27"/>
            <p:cNvSpPr/>
            <p:nvPr/>
          </p:nvSpPr>
          <p:spPr>
            <a:xfrm>
              <a:off x="10221563" y="2134000"/>
              <a:ext cx="35750" cy="12400"/>
            </a:xfrm>
            <a:custGeom>
              <a:rect b="b" l="l" r="r" t="t"/>
              <a:pathLst>
                <a:path extrusionOk="0" h="496" w="1430">
                  <a:moveTo>
                    <a:pt x="89" y="1"/>
                  </a:moveTo>
                  <a:cubicBezTo>
                    <a:pt x="50" y="1"/>
                    <a:pt x="31" y="40"/>
                    <a:pt x="31" y="40"/>
                  </a:cubicBezTo>
                  <a:cubicBezTo>
                    <a:pt x="31" y="70"/>
                    <a:pt x="1" y="131"/>
                    <a:pt x="61" y="131"/>
                  </a:cubicBezTo>
                  <a:lnTo>
                    <a:pt x="1338" y="496"/>
                  </a:lnTo>
                  <a:lnTo>
                    <a:pt x="1399" y="496"/>
                  </a:lnTo>
                  <a:cubicBezTo>
                    <a:pt x="1399" y="496"/>
                    <a:pt x="1429" y="465"/>
                    <a:pt x="1429" y="435"/>
                  </a:cubicBezTo>
                  <a:cubicBezTo>
                    <a:pt x="1429" y="435"/>
                    <a:pt x="1429" y="405"/>
                    <a:pt x="1429" y="405"/>
                  </a:cubicBezTo>
                  <a:cubicBezTo>
                    <a:pt x="1429" y="374"/>
                    <a:pt x="1429" y="374"/>
                    <a:pt x="1429" y="374"/>
                  </a:cubicBezTo>
                  <a:cubicBezTo>
                    <a:pt x="1399" y="374"/>
                    <a:pt x="1399" y="374"/>
                    <a:pt x="1399" y="344"/>
                  </a:cubicBezTo>
                  <a:lnTo>
                    <a:pt x="122" y="9"/>
                  </a:lnTo>
                  <a:cubicBezTo>
                    <a:pt x="110" y="3"/>
                    <a:pt x="99" y="1"/>
                    <a:pt x="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1" name="Google Shape;24061;p27"/>
            <p:cNvSpPr/>
            <p:nvPr/>
          </p:nvSpPr>
          <p:spPr>
            <a:xfrm>
              <a:off x="10000438" y="2002000"/>
              <a:ext cx="35750" cy="35750"/>
            </a:xfrm>
            <a:custGeom>
              <a:rect b="b" l="l" r="r" t="t"/>
              <a:pathLst>
                <a:path extrusionOk="0" h="1430" w="1430">
                  <a:moveTo>
                    <a:pt x="882" y="1"/>
                  </a:moveTo>
                  <a:cubicBezTo>
                    <a:pt x="852" y="1"/>
                    <a:pt x="852" y="31"/>
                    <a:pt x="852" y="61"/>
                  </a:cubicBezTo>
                  <a:lnTo>
                    <a:pt x="669" y="609"/>
                  </a:lnTo>
                  <a:lnTo>
                    <a:pt x="122" y="457"/>
                  </a:lnTo>
                  <a:cubicBezTo>
                    <a:pt x="110" y="451"/>
                    <a:pt x="100" y="448"/>
                    <a:pt x="91" y="448"/>
                  </a:cubicBezTo>
                  <a:cubicBezTo>
                    <a:pt x="51" y="448"/>
                    <a:pt x="31" y="493"/>
                    <a:pt x="31" y="517"/>
                  </a:cubicBezTo>
                  <a:cubicBezTo>
                    <a:pt x="31" y="517"/>
                    <a:pt x="0" y="578"/>
                    <a:pt x="61" y="609"/>
                  </a:cubicBezTo>
                  <a:lnTo>
                    <a:pt x="639" y="761"/>
                  </a:lnTo>
                  <a:lnTo>
                    <a:pt x="487" y="1338"/>
                  </a:lnTo>
                  <a:cubicBezTo>
                    <a:pt x="456" y="1368"/>
                    <a:pt x="487" y="1368"/>
                    <a:pt x="487" y="1399"/>
                  </a:cubicBezTo>
                  <a:cubicBezTo>
                    <a:pt x="487" y="1399"/>
                    <a:pt x="517" y="1399"/>
                    <a:pt x="517" y="1429"/>
                  </a:cubicBezTo>
                  <a:cubicBezTo>
                    <a:pt x="548" y="1429"/>
                    <a:pt x="578" y="1429"/>
                    <a:pt x="578" y="1399"/>
                  </a:cubicBezTo>
                  <a:cubicBezTo>
                    <a:pt x="608" y="1399"/>
                    <a:pt x="608" y="1399"/>
                    <a:pt x="608" y="1368"/>
                  </a:cubicBezTo>
                  <a:lnTo>
                    <a:pt x="791" y="791"/>
                  </a:lnTo>
                  <a:lnTo>
                    <a:pt x="1338" y="973"/>
                  </a:lnTo>
                  <a:cubicBezTo>
                    <a:pt x="1399" y="973"/>
                    <a:pt x="1429" y="912"/>
                    <a:pt x="1429" y="912"/>
                  </a:cubicBezTo>
                  <a:cubicBezTo>
                    <a:pt x="1429" y="882"/>
                    <a:pt x="1429" y="852"/>
                    <a:pt x="1429" y="852"/>
                  </a:cubicBezTo>
                  <a:cubicBezTo>
                    <a:pt x="1429" y="821"/>
                    <a:pt x="1399" y="821"/>
                    <a:pt x="1399" y="821"/>
                  </a:cubicBezTo>
                  <a:lnTo>
                    <a:pt x="821" y="669"/>
                  </a:lnTo>
                  <a:lnTo>
                    <a:pt x="973" y="92"/>
                  </a:lnTo>
                  <a:cubicBezTo>
                    <a:pt x="973" y="61"/>
                    <a:pt x="973" y="31"/>
                    <a:pt x="973" y="31"/>
                  </a:cubicBezTo>
                  <a:cubicBezTo>
                    <a:pt x="943" y="1"/>
                    <a:pt x="912" y="1"/>
                    <a:pt x="8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2" name="Google Shape;24062;p27"/>
            <p:cNvSpPr/>
            <p:nvPr/>
          </p:nvSpPr>
          <p:spPr>
            <a:xfrm>
              <a:off x="9974613" y="2104775"/>
              <a:ext cx="35725" cy="12750"/>
            </a:xfrm>
            <a:custGeom>
              <a:rect b="b" l="l" r="r" t="t"/>
              <a:pathLst>
                <a:path extrusionOk="0" h="510" w="1429">
                  <a:moveTo>
                    <a:pt x="61" y="1"/>
                  </a:moveTo>
                  <a:cubicBezTo>
                    <a:pt x="53" y="1"/>
                    <a:pt x="46" y="8"/>
                    <a:pt x="30" y="23"/>
                  </a:cubicBezTo>
                  <a:cubicBezTo>
                    <a:pt x="30" y="54"/>
                    <a:pt x="0" y="84"/>
                    <a:pt x="30" y="115"/>
                  </a:cubicBezTo>
                  <a:cubicBezTo>
                    <a:pt x="30" y="115"/>
                    <a:pt x="30" y="145"/>
                    <a:pt x="61" y="145"/>
                  </a:cubicBezTo>
                  <a:lnTo>
                    <a:pt x="1337" y="510"/>
                  </a:lnTo>
                  <a:lnTo>
                    <a:pt x="1398" y="510"/>
                  </a:lnTo>
                  <a:cubicBezTo>
                    <a:pt x="1429" y="479"/>
                    <a:pt x="1429" y="449"/>
                    <a:pt x="1429" y="419"/>
                  </a:cubicBezTo>
                  <a:cubicBezTo>
                    <a:pt x="1429" y="388"/>
                    <a:pt x="1429" y="388"/>
                    <a:pt x="1398" y="388"/>
                  </a:cubicBezTo>
                  <a:cubicBezTo>
                    <a:pt x="1398" y="388"/>
                    <a:pt x="1398" y="388"/>
                    <a:pt x="1368" y="358"/>
                  </a:cubicBezTo>
                  <a:lnTo>
                    <a:pt x="91" y="23"/>
                  </a:lnTo>
                  <a:cubicBezTo>
                    <a:pt x="76" y="8"/>
                    <a:pt x="68" y="1"/>
                    <a:pt x="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3" name="Google Shape;24063;p27"/>
            <p:cNvSpPr/>
            <p:nvPr/>
          </p:nvSpPr>
          <p:spPr>
            <a:xfrm>
              <a:off x="10093913" y="2135525"/>
              <a:ext cx="35725" cy="13150"/>
            </a:xfrm>
            <a:custGeom>
              <a:rect b="b" l="l" r="r" t="t"/>
              <a:pathLst>
                <a:path extrusionOk="0" h="526" w="1429">
                  <a:moveTo>
                    <a:pt x="60" y="1"/>
                  </a:moveTo>
                  <a:cubicBezTo>
                    <a:pt x="20" y="1"/>
                    <a:pt x="0" y="45"/>
                    <a:pt x="0" y="70"/>
                  </a:cubicBezTo>
                  <a:cubicBezTo>
                    <a:pt x="0" y="70"/>
                    <a:pt x="0" y="131"/>
                    <a:pt x="61" y="161"/>
                  </a:cubicBezTo>
                  <a:lnTo>
                    <a:pt x="1338" y="526"/>
                  </a:lnTo>
                  <a:cubicBezTo>
                    <a:pt x="1338" y="526"/>
                    <a:pt x="1368" y="526"/>
                    <a:pt x="1368" y="496"/>
                  </a:cubicBezTo>
                  <a:cubicBezTo>
                    <a:pt x="1398" y="496"/>
                    <a:pt x="1398" y="496"/>
                    <a:pt x="1398" y="465"/>
                  </a:cubicBezTo>
                  <a:cubicBezTo>
                    <a:pt x="1429" y="435"/>
                    <a:pt x="1429" y="435"/>
                    <a:pt x="1398" y="404"/>
                  </a:cubicBezTo>
                  <a:cubicBezTo>
                    <a:pt x="1398" y="404"/>
                    <a:pt x="1398" y="374"/>
                    <a:pt x="1368" y="374"/>
                  </a:cubicBezTo>
                  <a:lnTo>
                    <a:pt x="91" y="9"/>
                  </a:lnTo>
                  <a:cubicBezTo>
                    <a:pt x="80" y="3"/>
                    <a:pt x="69" y="1"/>
                    <a:pt x="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4" name="Google Shape;24064;p27"/>
            <p:cNvSpPr/>
            <p:nvPr/>
          </p:nvSpPr>
          <p:spPr>
            <a:xfrm>
              <a:off x="10111388" y="2124900"/>
              <a:ext cx="7625" cy="7650"/>
            </a:xfrm>
            <a:custGeom>
              <a:rect b="b" l="l" r="r" t="t"/>
              <a:pathLst>
                <a:path extrusionOk="0" h="306" w="305">
                  <a:moveTo>
                    <a:pt x="163" y="1"/>
                  </a:moveTo>
                  <a:cubicBezTo>
                    <a:pt x="91" y="1"/>
                    <a:pt x="31" y="50"/>
                    <a:pt x="31" y="100"/>
                  </a:cubicBezTo>
                  <a:cubicBezTo>
                    <a:pt x="0" y="191"/>
                    <a:pt x="31" y="282"/>
                    <a:pt x="122" y="282"/>
                  </a:cubicBezTo>
                  <a:cubicBezTo>
                    <a:pt x="137" y="297"/>
                    <a:pt x="152" y="305"/>
                    <a:pt x="171" y="305"/>
                  </a:cubicBezTo>
                  <a:cubicBezTo>
                    <a:pt x="190" y="305"/>
                    <a:pt x="213" y="297"/>
                    <a:pt x="243" y="282"/>
                  </a:cubicBezTo>
                  <a:cubicBezTo>
                    <a:pt x="274" y="252"/>
                    <a:pt x="274" y="221"/>
                    <a:pt x="304" y="191"/>
                  </a:cubicBezTo>
                  <a:cubicBezTo>
                    <a:pt x="304" y="130"/>
                    <a:pt x="304" y="70"/>
                    <a:pt x="243" y="39"/>
                  </a:cubicBezTo>
                  <a:cubicBezTo>
                    <a:pt x="243" y="39"/>
                    <a:pt x="213" y="9"/>
                    <a:pt x="213" y="9"/>
                  </a:cubicBezTo>
                  <a:cubicBezTo>
                    <a:pt x="196" y="3"/>
                    <a:pt x="180" y="1"/>
                    <a:pt x="1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5" name="Google Shape;24065;p27"/>
            <p:cNvSpPr/>
            <p:nvPr/>
          </p:nvSpPr>
          <p:spPr>
            <a:xfrm>
              <a:off x="10103788" y="2151700"/>
              <a:ext cx="8375" cy="7425"/>
            </a:xfrm>
            <a:custGeom>
              <a:rect b="b" l="l" r="r" t="t"/>
              <a:pathLst>
                <a:path extrusionOk="0" h="297" w="335">
                  <a:moveTo>
                    <a:pt x="213" y="1"/>
                  </a:moveTo>
                  <a:cubicBezTo>
                    <a:pt x="122" y="1"/>
                    <a:pt x="61" y="31"/>
                    <a:pt x="31" y="122"/>
                  </a:cubicBezTo>
                  <a:cubicBezTo>
                    <a:pt x="0" y="183"/>
                    <a:pt x="31" y="274"/>
                    <a:pt x="122" y="274"/>
                  </a:cubicBezTo>
                  <a:cubicBezTo>
                    <a:pt x="137" y="289"/>
                    <a:pt x="160" y="297"/>
                    <a:pt x="183" y="297"/>
                  </a:cubicBezTo>
                  <a:cubicBezTo>
                    <a:pt x="205" y="297"/>
                    <a:pt x="228" y="289"/>
                    <a:pt x="243" y="274"/>
                  </a:cubicBezTo>
                  <a:cubicBezTo>
                    <a:pt x="274" y="244"/>
                    <a:pt x="274" y="213"/>
                    <a:pt x="304" y="183"/>
                  </a:cubicBezTo>
                  <a:cubicBezTo>
                    <a:pt x="335" y="122"/>
                    <a:pt x="304" y="61"/>
                    <a:pt x="243" y="31"/>
                  </a:cubicBezTo>
                  <a:cubicBezTo>
                    <a:pt x="243" y="31"/>
                    <a:pt x="213" y="31"/>
                    <a:pt x="2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6" name="Google Shape;24066;p27"/>
            <p:cNvSpPr/>
            <p:nvPr/>
          </p:nvSpPr>
          <p:spPr>
            <a:xfrm>
              <a:off x="10119738" y="2036950"/>
              <a:ext cx="33450" cy="32700"/>
            </a:xfrm>
            <a:custGeom>
              <a:rect b="b" l="l" r="r" t="t"/>
              <a:pathLst>
                <a:path extrusionOk="0" h="1308" w="1338">
                  <a:moveTo>
                    <a:pt x="335" y="1"/>
                  </a:moveTo>
                  <a:cubicBezTo>
                    <a:pt x="305" y="31"/>
                    <a:pt x="274" y="62"/>
                    <a:pt x="305" y="92"/>
                  </a:cubicBezTo>
                  <a:lnTo>
                    <a:pt x="578" y="609"/>
                  </a:lnTo>
                  <a:lnTo>
                    <a:pt x="61" y="913"/>
                  </a:lnTo>
                  <a:cubicBezTo>
                    <a:pt x="1" y="943"/>
                    <a:pt x="31" y="1004"/>
                    <a:pt x="61" y="1004"/>
                  </a:cubicBezTo>
                  <a:cubicBezTo>
                    <a:pt x="61" y="1034"/>
                    <a:pt x="61" y="1034"/>
                    <a:pt x="92" y="1034"/>
                  </a:cubicBezTo>
                  <a:cubicBezTo>
                    <a:pt x="92" y="1044"/>
                    <a:pt x="95" y="1048"/>
                    <a:pt x="101" y="1048"/>
                  </a:cubicBezTo>
                  <a:cubicBezTo>
                    <a:pt x="112" y="1048"/>
                    <a:pt x="132" y="1034"/>
                    <a:pt x="153" y="1034"/>
                  </a:cubicBezTo>
                  <a:lnTo>
                    <a:pt x="669" y="761"/>
                  </a:lnTo>
                  <a:lnTo>
                    <a:pt x="943" y="1247"/>
                  </a:lnTo>
                  <a:cubicBezTo>
                    <a:pt x="943" y="1277"/>
                    <a:pt x="973" y="1277"/>
                    <a:pt x="973" y="1308"/>
                  </a:cubicBezTo>
                  <a:cubicBezTo>
                    <a:pt x="1004" y="1308"/>
                    <a:pt x="1034" y="1308"/>
                    <a:pt x="1034" y="1277"/>
                  </a:cubicBezTo>
                  <a:cubicBezTo>
                    <a:pt x="1064" y="1277"/>
                    <a:pt x="1095" y="1247"/>
                    <a:pt x="1064" y="1186"/>
                  </a:cubicBezTo>
                  <a:lnTo>
                    <a:pt x="791" y="670"/>
                  </a:lnTo>
                  <a:lnTo>
                    <a:pt x="1308" y="396"/>
                  </a:lnTo>
                  <a:cubicBezTo>
                    <a:pt x="1338" y="366"/>
                    <a:pt x="1338" y="305"/>
                    <a:pt x="1308" y="274"/>
                  </a:cubicBezTo>
                  <a:cubicBezTo>
                    <a:pt x="1308" y="274"/>
                    <a:pt x="1288" y="235"/>
                    <a:pt x="1249" y="235"/>
                  </a:cubicBezTo>
                  <a:cubicBezTo>
                    <a:pt x="1240" y="235"/>
                    <a:pt x="1229" y="238"/>
                    <a:pt x="1216" y="244"/>
                  </a:cubicBezTo>
                  <a:lnTo>
                    <a:pt x="700" y="548"/>
                  </a:lnTo>
                  <a:lnTo>
                    <a:pt x="426" y="31"/>
                  </a:lnTo>
                  <a:cubicBezTo>
                    <a:pt x="426" y="31"/>
                    <a:pt x="396" y="31"/>
                    <a:pt x="3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67" name="Google Shape;24067;p27"/>
          <p:cNvSpPr/>
          <p:nvPr/>
        </p:nvSpPr>
        <p:spPr>
          <a:xfrm>
            <a:off x="6528119" y="3832963"/>
            <a:ext cx="404903" cy="398372"/>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24068" name="Google Shape;24068;p27"/>
          <p:cNvSpPr/>
          <p:nvPr/>
        </p:nvSpPr>
        <p:spPr>
          <a:xfrm>
            <a:off x="8423988" y="3920950"/>
            <a:ext cx="226045" cy="222399"/>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27" name="Shape 24327"/>
        <p:cNvGrpSpPr/>
        <p:nvPr/>
      </p:nvGrpSpPr>
      <p:grpSpPr>
        <a:xfrm>
          <a:off x="0" y="0"/>
          <a:ext cx="0" cy="0"/>
          <a:chOff x="0" y="0"/>
          <a:chExt cx="0" cy="0"/>
        </a:xfrm>
      </p:grpSpPr>
      <p:sp>
        <p:nvSpPr>
          <p:cNvPr id="24328" name="Google Shape;24328;p45"/>
          <p:cNvSpPr/>
          <p:nvPr/>
        </p:nvSpPr>
        <p:spPr>
          <a:xfrm>
            <a:off x="5438550" y="960436"/>
            <a:ext cx="1300142" cy="1279228"/>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24329" name="Google Shape;24329;p45"/>
          <p:cNvSpPr/>
          <p:nvPr/>
        </p:nvSpPr>
        <p:spPr>
          <a:xfrm>
            <a:off x="7049525" y="3190698"/>
            <a:ext cx="1300142" cy="1279228"/>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24330" name="Google Shape;24330;p45"/>
          <p:cNvSpPr txBox="1"/>
          <p:nvPr>
            <p:ph type="title"/>
          </p:nvPr>
        </p:nvSpPr>
        <p:spPr>
          <a:xfrm>
            <a:off x="715100" y="2626649"/>
            <a:ext cx="48057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400"/>
              <a:t>Machine Learning</a:t>
            </a:r>
            <a:endParaRPr sz="4400">
              <a:solidFill>
                <a:schemeClr val="dk2"/>
              </a:solidFill>
            </a:endParaRPr>
          </a:p>
        </p:txBody>
      </p:sp>
      <p:sp>
        <p:nvSpPr>
          <p:cNvPr id="24331" name="Google Shape;24331;p45"/>
          <p:cNvSpPr txBox="1"/>
          <p:nvPr>
            <p:ph idx="2" type="title"/>
          </p:nvPr>
        </p:nvSpPr>
        <p:spPr>
          <a:xfrm>
            <a:off x="2467975" y="1522650"/>
            <a:ext cx="1300200" cy="102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24332" name="Google Shape;24332;p45"/>
          <p:cNvGrpSpPr/>
          <p:nvPr/>
        </p:nvGrpSpPr>
        <p:grpSpPr>
          <a:xfrm rot="10799886">
            <a:off x="6871900" y="3052148"/>
            <a:ext cx="1542611" cy="1556335"/>
            <a:chOff x="2313363" y="2028988"/>
            <a:chExt cx="511425" cy="515975"/>
          </a:xfrm>
        </p:grpSpPr>
        <p:grpSp>
          <p:nvGrpSpPr>
            <p:cNvPr id="24333" name="Google Shape;24333;p45"/>
            <p:cNvGrpSpPr/>
            <p:nvPr/>
          </p:nvGrpSpPr>
          <p:grpSpPr>
            <a:xfrm>
              <a:off x="2315638" y="2107938"/>
              <a:ext cx="414175" cy="433125"/>
              <a:chOff x="2315638" y="2107938"/>
              <a:chExt cx="414175" cy="433125"/>
            </a:xfrm>
          </p:grpSpPr>
          <p:sp>
            <p:nvSpPr>
              <p:cNvPr id="24334" name="Google Shape;24334;p45"/>
              <p:cNvSpPr/>
              <p:nvPr/>
            </p:nvSpPr>
            <p:spPr>
              <a:xfrm>
                <a:off x="2658338" y="2107938"/>
                <a:ext cx="71475" cy="71525"/>
              </a:xfrm>
              <a:custGeom>
                <a:rect b="b" l="l" r="r" t="t"/>
                <a:pathLst>
                  <a:path extrusionOk="0" h="2861" w="2859">
                    <a:moveTo>
                      <a:pt x="1553" y="0"/>
                    </a:moveTo>
                    <a:cubicBezTo>
                      <a:pt x="1498" y="0"/>
                      <a:pt x="1437" y="26"/>
                      <a:pt x="1399" y="64"/>
                    </a:cubicBezTo>
                    <a:lnTo>
                      <a:pt x="31" y="1371"/>
                    </a:lnTo>
                    <a:cubicBezTo>
                      <a:pt x="31" y="1401"/>
                      <a:pt x="31" y="1401"/>
                      <a:pt x="1" y="1432"/>
                    </a:cubicBezTo>
                    <a:lnTo>
                      <a:pt x="1460" y="2830"/>
                    </a:lnTo>
                    <a:cubicBezTo>
                      <a:pt x="1490" y="2830"/>
                      <a:pt x="1490" y="2860"/>
                      <a:pt x="1490" y="2860"/>
                    </a:cubicBezTo>
                    <a:cubicBezTo>
                      <a:pt x="1521" y="2860"/>
                      <a:pt x="1551" y="2830"/>
                      <a:pt x="1551" y="2830"/>
                    </a:cubicBezTo>
                    <a:lnTo>
                      <a:pt x="2767" y="1371"/>
                    </a:lnTo>
                    <a:cubicBezTo>
                      <a:pt x="2828" y="1310"/>
                      <a:pt x="2858" y="1189"/>
                      <a:pt x="2797" y="1128"/>
                    </a:cubicBezTo>
                    <a:cubicBezTo>
                      <a:pt x="2797" y="1097"/>
                      <a:pt x="2767" y="1097"/>
                      <a:pt x="2767" y="1067"/>
                    </a:cubicBezTo>
                    <a:lnTo>
                      <a:pt x="1703" y="64"/>
                    </a:lnTo>
                    <a:cubicBezTo>
                      <a:pt x="1673" y="34"/>
                      <a:pt x="1673" y="34"/>
                      <a:pt x="1642" y="34"/>
                    </a:cubicBezTo>
                    <a:cubicBezTo>
                      <a:pt x="1619" y="10"/>
                      <a:pt x="1587" y="0"/>
                      <a:pt x="15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5" name="Google Shape;24335;p45"/>
              <p:cNvSpPr/>
              <p:nvPr/>
            </p:nvSpPr>
            <p:spPr>
              <a:xfrm>
                <a:off x="2613513" y="2141438"/>
                <a:ext cx="84375" cy="84375"/>
              </a:xfrm>
              <a:custGeom>
                <a:rect b="b" l="l" r="r" t="t"/>
                <a:pathLst>
                  <a:path extrusionOk="0" h="3375" w="3375">
                    <a:moveTo>
                      <a:pt x="1585" y="1"/>
                    </a:moveTo>
                    <a:cubicBezTo>
                      <a:pt x="1513" y="1"/>
                      <a:pt x="1444" y="31"/>
                      <a:pt x="1399" y="92"/>
                    </a:cubicBezTo>
                    <a:lnTo>
                      <a:pt x="92" y="1308"/>
                    </a:lnTo>
                    <a:cubicBezTo>
                      <a:pt x="1" y="1399"/>
                      <a:pt x="1" y="1490"/>
                      <a:pt x="31" y="1581"/>
                    </a:cubicBezTo>
                    <a:cubicBezTo>
                      <a:pt x="31" y="1642"/>
                      <a:pt x="61" y="1672"/>
                      <a:pt x="92" y="1703"/>
                    </a:cubicBezTo>
                    <a:lnTo>
                      <a:pt x="1764" y="3283"/>
                    </a:lnTo>
                    <a:cubicBezTo>
                      <a:pt x="1794" y="3344"/>
                      <a:pt x="1885" y="3374"/>
                      <a:pt x="1946" y="3374"/>
                    </a:cubicBezTo>
                    <a:cubicBezTo>
                      <a:pt x="2007" y="3374"/>
                      <a:pt x="2098" y="3344"/>
                      <a:pt x="2159" y="3283"/>
                    </a:cubicBezTo>
                    <a:lnTo>
                      <a:pt x="3283" y="1885"/>
                    </a:lnTo>
                    <a:cubicBezTo>
                      <a:pt x="3375" y="1794"/>
                      <a:pt x="3375" y="1642"/>
                      <a:pt x="3283" y="1520"/>
                    </a:cubicBezTo>
                    <a:cubicBezTo>
                      <a:pt x="3283" y="1520"/>
                      <a:pt x="3283" y="1490"/>
                      <a:pt x="3253" y="1490"/>
                    </a:cubicBezTo>
                    <a:lnTo>
                      <a:pt x="1794" y="92"/>
                    </a:lnTo>
                    <a:cubicBezTo>
                      <a:pt x="1733" y="31"/>
                      <a:pt x="1657" y="1"/>
                      <a:pt x="15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6" name="Google Shape;24336;p45"/>
              <p:cNvSpPr/>
              <p:nvPr/>
            </p:nvSpPr>
            <p:spPr>
              <a:xfrm>
                <a:off x="2315638" y="2181713"/>
                <a:ext cx="346525" cy="359350"/>
              </a:xfrm>
              <a:custGeom>
                <a:rect b="b" l="l" r="r" t="t"/>
                <a:pathLst>
                  <a:path extrusionOk="0" h="14374" w="13861">
                    <a:moveTo>
                      <a:pt x="11946" y="1"/>
                    </a:moveTo>
                    <a:lnTo>
                      <a:pt x="244" y="13283"/>
                    </a:lnTo>
                    <a:cubicBezTo>
                      <a:pt x="1" y="13557"/>
                      <a:pt x="1" y="13952"/>
                      <a:pt x="274" y="14195"/>
                    </a:cubicBezTo>
                    <a:cubicBezTo>
                      <a:pt x="392" y="14313"/>
                      <a:pt x="553" y="14374"/>
                      <a:pt x="715" y="14374"/>
                    </a:cubicBezTo>
                    <a:cubicBezTo>
                      <a:pt x="887" y="14374"/>
                      <a:pt x="1061" y="14306"/>
                      <a:pt x="1186" y="14165"/>
                    </a:cubicBezTo>
                    <a:lnTo>
                      <a:pt x="13861" y="1763"/>
                    </a:lnTo>
                    <a:cubicBezTo>
                      <a:pt x="13800" y="1763"/>
                      <a:pt x="13739" y="1733"/>
                      <a:pt x="13679" y="1703"/>
                    </a:cubicBezTo>
                    <a:lnTo>
                      <a:pt x="12007" y="122"/>
                    </a:lnTo>
                    <a:cubicBezTo>
                      <a:pt x="11976" y="61"/>
                      <a:pt x="11946" y="31"/>
                      <a:pt x="119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37" name="Google Shape;24337;p45"/>
            <p:cNvGrpSpPr/>
            <p:nvPr/>
          </p:nvGrpSpPr>
          <p:grpSpPr>
            <a:xfrm>
              <a:off x="2313363" y="2028988"/>
              <a:ext cx="511425" cy="515975"/>
              <a:chOff x="2313363" y="2028988"/>
              <a:chExt cx="511425" cy="515975"/>
            </a:xfrm>
          </p:grpSpPr>
          <p:sp>
            <p:nvSpPr>
              <p:cNvPr id="24338" name="Google Shape;24338;p45"/>
              <p:cNvSpPr/>
              <p:nvPr/>
            </p:nvSpPr>
            <p:spPr>
              <a:xfrm>
                <a:off x="2699388" y="2033738"/>
                <a:ext cx="105650" cy="102400"/>
              </a:xfrm>
              <a:custGeom>
                <a:rect b="b" l="l" r="r" t="t"/>
                <a:pathLst>
                  <a:path extrusionOk="0" h="4096" w="4226">
                    <a:moveTo>
                      <a:pt x="3192" y="0"/>
                    </a:moveTo>
                    <a:cubicBezTo>
                      <a:pt x="2492" y="0"/>
                      <a:pt x="1596" y="162"/>
                      <a:pt x="1034" y="874"/>
                    </a:cubicBezTo>
                    <a:cubicBezTo>
                      <a:pt x="456" y="1603"/>
                      <a:pt x="152" y="2424"/>
                      <a:pt x="0" y="3002"/>
                    </a:cubicBezTo>
                    <a:cubicBezTo>
                      <a:pt x="31" y="3002"/>
                      <a:pt x="31" y="3002"/>
                      <a:pt x="61" y="3032"/>
                    </a:cubicBezTo>
                    <a:lnTo>
                      <a:pt x="1125" y="4035"/>
                    </a:lnTo>
                    <a:cubicBezTo>
                      <a:pt x="1125" y="4065"/>
                      <a:pt x="1155" y="4065"/>
                      <a:pt x="1155" y="4096"/>
                    </a:cubicBezTo>
                    <a:cubicBezTo>
                      <a:pt x="1490" y="4065"/>
                      <a:pt x="2037" y="3974"/>
                      <a:pt x="2675" y="3579"/>
                    </a:cubicBezTo>
                    <a:cubicBezTo>
                      <a:pt x="3131" y="3275"/>
                      <a:pt x="3769" y="2515"/>
                      <a:pt x="3587" y="1391"/>
                    </a:cubicBezTo>
                    <a:cubicBezTo>
                      <a:pt x="3405" y="266"/>
                      <a:pt x="4225" y="114"/>
                      <a:pt x="4225" y="114"/>
                    </a:cubicBezTo>
                    <a:cubicBezTo>
                      <a:pt x="4225" y="114"/>
                      <a:pt x="3777" y="0"/>
                      <a:pt x="31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9" name="Google Shape;24339;p45"/>
              <p:cNvSpPr/>
              <p:nvPr/>
            </p:nvSpPr>
            <p:spPr>
              <a:xfrm>
                <a:off x="2694813" y="2028988"/>
                <a:ext cx="129975" cy="110950"/>
              </a:xfrm>
              <a:custGeom>
                <a:rect b="b" l="l" r="r" t="t"/>
                <a:pathLst>
                  <a:path extrusionOk="0" h="4438" w="5199">
                    <a:moveTo>
                      <a:pt x="3387" y="360"/>
                    </a:moveTo>
                    <a:cubicBezTo>
                      <a:pt x="3586" y="360"/>
                      <a:pt x="3768" y="374"/>
                      <a:pt x="3922" y="395"/>
                    </a:cubicBezTo>
                    <a:cubicBezTo>
                      <a:pt x="3709" y="608"/>
                      <a:pt x="3496" y="973"/>
                      <a:pt x="3588" y="1611"/>
                    </a:cubicBezTo>
                    <a:cubicBezTo>
                      <a:pt x="3770" y="2614"/>
                      <a:pt x="3253" y="3313"/>
                      <a:pt x="2767" y="3617"/>
                    </a:cubicBezTo>
                    <a:cubicBezTo>
                      <a:pt x="2220" y="3951"/>
                      <a:pt x="1734" y="4073"/>
                      <a:pt x="1399" y="4103"/>
                    </a:cubicBezTo>
                    <a:lnTo>
                      <a:pt x="396" y="3131"/>
                    </a:lnTo>
                    <a:cubicBezTo>
                      <a:pt x="518" y="2584"/>
                      <a:pt x="822" y="1824"/>
                      <a:pt x="1338" y="1155"/>
                    </a:cubicBezTo>
                    <a:cubicBezTo>
                      <a:pt x="1877" y="523"/>
                      <a:pt x="2722" y="360"/>
                      <a:pt x="3387" y="360"/>
                    </a:cubicBezTo>
                    <a:close/>
                    <a:moveTo>
                      <a:pt x="3402" y="1"/>
                    </a:moveTo>
                    <a:cubicBezTo>
                      <a:pt x="2660" y="1"/>
                      <a:pt x="1695" y="176"/>
                      <a:pt x="1065" y="942"/>
                    </a:cubicBezTo>
                    <a:cubicBezTo>
                      <a:pt x="457" y="1702"/>
                      <a:pt x="183" y="2553"/>
                      <a:pt x="31" y="3161"/>
                    </a:cubicBezTo>
                    <a:lnTo>
                      <a:pt x="1" y="3283"/>
                    </a:lnTo>
                    <a:lnTo>
                      <a:pt x="92" y="3344"/>
                    </a:lnTo>
                    <a:lnTo>
                      <a:pt x="1186" y="4347"/>
                    </a:lnTo>
                    <a:lnTo>
                      <a:pt x="1247" y="4438"/>
                    </a:lnTo>
                    <a:lnTo>
                      <a:pt x="1338" y="4438"/>
                    </a:lnTo>
                    <a:cubicBezTo>
                      <a:pt x="1703" y="4407"/>
                      <a:pt x="2281" y="4286"/>
                      <a:pt x="2949" y="3891"/>
                    </a:cubicBezTo>
                    <a:cubicBezTo>
                      <a:pt x="3527" y="3526"/>
                      <a:pt x="4104" y="2705"/>
                      <a:pt x="3922" y="1550"/>
                    </a:cubicBezTo>
                    <a:cubicBezTo>
                      <a:pt x="3800" y="638"/>
                      <a:pt x="4378" y="486"/>
                      <a:pt x="4439" y="456"/>
                    </a:cubicBezTo>
                    <a:lnTo>
                      <a:pt x="5199" y="304"/>
                    </a:lnTo>
                    <a:lnTo>
                      <a:pt x="4469" y="122"/>
                    </a:lnTo>
                    <a:cubicBezTo>
                      <a:pt x="4429" y="108"/>
                      <a:pt x="3984" y="1"/>
                      <a:pt x="3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0" name="Google Shape;24340;p45"/>
              <p:cNvSpPr/>
              <p:nvPr/>
            </p:nvSpPr>
            <p:spPr>
              <a:xfrm>
                <a:off x="2653788" y="2103638"/>
                <a:ext cx="80575" cy="81150"/>
              </a:xfrm>
              <a:custGeom>
                <a:rect b="b" l="l" r="r" t="t"/>
                <a:pathLst>
                  <a:path extrusionOk="0" h="3246" w="3223">
                    <a:moveTo>
                      <a:pt x="1725" y="344"/>
                    </a:moveTo>
                    <a:cubicBezTo>
                      <a:pt x="1737" y="344"/>
                      <a:pt x="1743" y="358"/>
                      <a:pt x="1764" y="358"/>
                    </a:cubicBezTo>
                    <a:lnTo>
                      <a:pt x="2827" y="1361"/>
                    </a:lnTo>
                    <a:lnTo>
                      <a:pt x="2827" y="1391"/>
                    </a:lnTo>
                    <a:cubicBezTo>
                      <a:pt x="2827" y="1391"/>
                      <a:pt x="2858" y="1391"/>
                      <a:pt x="2827" y="1421"/>
                    </a:cubicBezTo>
                    <a:lnTo>
                      <a:pt x="1672" y="2789"/>
                    </a:lnTo>
                    <a:lnTo>
                      <a:pt x="426" y="1604"/>
                    </a:lnTo>
                    <a:lnTo>
                      <a:pt x="1703" y="358"/>
                    </a:lnTo>
                    <a:cubicBezTo>
                      <a:pt x="1713" y="347"/>
                      <a:pt x="1720" y="344"/>
                      <a:pt x="1725" y="344"/>
                    </a:cubicBezTo>
                    <a:close/>
                    <a:moveTo>
                      <a:pt x="1727" y="1"/>
                    </a:moveTo>
                    <a:cubicBezTo>
                      <a:pt x="1629" y="1"/>
                      <a:pt x="1533" y="41"/>
                      <a:pt x="1460" y="114"/>
                    </a:cubicBezTo>
                    <a:lnTo>
                      <a:pt x="92" y="1421"/>
                    </a:lnTo>
                    <a:cubicBezTo>
                      <a:pt x="61" y="1482"/>
                      <a:pt x="61" y="1513"/>
                      <a:pt x="31" y="1543"/>
                    </a:cubicBezTo>
                    <a:lnTo>
                      <a:pt x="1" y="1665"/>
                    </a:lnTo>
                    <a:lnTo>
                      <a:pt x="1520" y="3124"/>
                    </a:lnTo>
                    <a:lnTo>
                      <a:pt x="1551" y="3124"/>
                    </a:lnTo>
                    <a:lnTo>
                      <a:pt x="1612" y="3245"/>
                    </a:lnTo>
                    <a:lnTo>
                      <a:pt x="1733" y="3184"/>
                    </a:lnTo>
                    <a:cubicBezTo>
                      <a:pt x="1794" y="3154"/>
                      <a:pt x="1824" y="3124"/>
                      <a:pt x="1885" y="3093"/>
                    </a:cubicBezTo>
                    <a:lnTo>
                      <a:pt x="3071" y="1665"/>
                    </a:lnTo>
                    <a:cubicBezTo>
                      <a:pt x="3192" y="1543"/>
                      <a:pt x="3223" y="1361"/>
                      <a:pt x="3131" y="1209"/>
                    </a:cubicBezTo>
                    <a:cubicBezTo>
                      <a:pt x="3101" y="1178"/>
                      <a:pt x="3101" y="1148"/>
                      <a:pt x="3071" y="1117"/>
                    </a:cubicBezTo>
                    <a:lnTo>
                      <a:pt x="2007" y="114"/>
                    </a:lnTo>
                    <a:cubicBezTo>
                      <a:pt x="1976" y="84"/>
                      <a:pt x="1946" y="54"/>
                      <a:pt x="1916" y="54"/>
                    </a:cubicBezTo>
                    <a:cubicBezTo>
                      <a:pt x="1856" y="18"/>
                      <a:pt x="1791" y="1"/>
                      <a:pt x="1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1" name="Google Shape;24341;p45"/>
              <p:cNvSpPr/>
              <p:nvPr/>
            </p:nvSpPr>
            <p:spPr>
              <a:xfrm>
                <a:off x="2608963" y="2137638"/>
                <a:ext cx="93475" cy="92175"/>
              </a:xfrm>
              <a:custGeom>
                <a:rect b="b" l="l" r="r" t="t"/>
                <a:pathLst>
                  <a:path extrusionOk="0" h="3687" w="3739">
                    <a:moveTo>
                      <a:pt x="1763" y="335"/>
                    </a:moveTo>
                    <a:cubicBezTo>
                      <a:pt x="1794" y="335"/>
                      <a:pt x="1824" y="335"/>
                      <a:pt x="1854" y="365"/>
                    </a:cubicBezTo>
                    <a:lnTo>
                      <a:pt x="3313" y="1764"/>
                    </a:lnTo>
                    <a:lnTo>
                      <a:pt x="3344" y="1764"/>
                    </a:lnTo>
                    <a:cubicBezTo>
                      <a:pt x="3374" y="1824"/>
                      <a:pt x="3374" y="1885"/>
                      <a:pt x="3344" y="1916"/>
                    </a:cubicBezTo>
                    <a:lnTo>
                      <a:pt x="2219" y="3314"/>
                    </a:lnTo>
                    <a:cubicBezTo>
                      <a:pt x="2189" y="3344"/>
                      <a:pt x="2158" y="3344"/>
                      <a:pt x="2128" y="3344"/>
                    </a:cubicBezTo>
                    <a:cubicBezTo>
                      <a:pt x="2098" y="3344"/>
                      <a:pt x="2067" y="3344"/>
                      <a:pt x="2067" y="3314"/>
                    </a:cubicBezTo>
                    <a:lnTo>
                      <a:pt x="395" y="1733"/>
                    </a:lnTo>
                    <a:cubicBezTo>
                      <a:pt x="395" y="1733"/>
                      <a:pt x="365" y="1733"/>
                      <a:pt x="365" y="1703"/>
                    </a:cubicBezTo>
                    <a:cubicBezTo>
                      <a:pt x="365" y="1672"/>
                      <a:pt x="335" y="1642"/>
                      <a:pt x="395" y="1581"/>
                    </a:cubicBezTo>
                    <a:lnTo>
                      <a:pt x="1702" y="365"/>
                    </a:lnTo>
                    <a:cubicBezTo>
                      <a:pt x="1702" y="335"/>
                      <a:pt x="1733" y="335"/>
                      <a:pt x="1763" y="335"/>
                    </a:cubicBezTo>
                    <a:close/>
                    <a:moveTo>
                      <a:pt x="1763" y="1"/>
                    </a:moveTo>
                    <a:cubicBezTo>
                      <a:pt x="1642" y="1"/>
                      <a:pt x="1520" y="31"/>
                      <a:pt x="1459" y="122"/>
                    </a:cubicBezTo>
                    <a:lnTo>
                      <a:pt x="152" y="1338"/>
                    </a:lnTo>
                    <a:cubicBezTo>
                      <a:pt x="31" y="1460"/>
                      <a:pt x="0" y="1642"/>
                      <a:pt x="61" y="1794"/>
                    </a:cubicBezTo>
                    <a:cubicBezTo>
                      <a:pt x="61" y="1855"/>
                      <a:pt x="91" y="1885"/>
                      <a:pt x="91" y="1916"/>
                    </a:cubicBezTo>
                    <a:cubicBezTo>
                      <a:pt x="122" y="1946"/>
                      <a:pt x="152" y="1976"/>
                      <a:pt x="152" y="1976"/>
                    </a:cubicBezTo>
                    <a:lnTo>
                      <a:pt x="1824" y="3557"/>
                    </a:lnTo>
                    <a:cubicBezTo>
                      <a:pt x="1885" y="3648"/>
                      <a:pt x="2006" y="3678"/>
                      <a:pt x="2098" y="3678"/>
                    </a:cubicBezTo>
                    <a:cubicBezTo>
                      <a:pt x="2124" y="3684"/>
                      <a:pt x="2150" y="3686"/>
                      <a:pt x="2175" y="3686"/>
                    </a:cubicBezTo>
                    <a:cubicBezTo>
                      <a:pt x="2292" y="3686"/>
                      <a:pt x="2387" y="3632"/>
                      <a:pt x="2462" y="3557"/>
                    </a:cubicBezTo>
                    <a:lnTo>
                      <a:pt x="3587" y="2128"/>
                    </a:lnTo>
                    <a:cubicBezTo>
                      <a:pt x="3739" y="1976"/>
                      <a:pt x="3739" y="1733"/>
                      <a:pt x="3587" y="1551"/>
                    </a:cubicBezTo>
                    <a:cubicBezTo>
                      <a:pt x="3587" y="1551"/>
                      <a:pt x="3587" y="1520"/>
                      <a:pt x="3557" y="1520"/>
                    </a:cubicBezTo>
                    <a:lnTo>
                      <a:pt x="2098" y="122"/>
                    </a:lnTo>
                    <a:cubicBezTo>
                      <a:pt x="2006" y="31"/>
                      <a:pt x="1885" y="1"/>
                      <a:pt x="17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2" name="Google Shape;24342;p45"/>
              <p:cNvSpPr/>
              <p:nvPr/>
            </p:nvSpPr>
            <p:spPr>
              <a:xfrm>
                <a:off x="2313363" y="2172588"/>
                <a:ext cx="358700" cy="372375"/>
              </a:xfrm>
              <a:custGeom>
                <a:rect b="b" l="l" r="r" t="t"/>
                <a:pathLst>
                  <a:path extrusionOk="0" h="14895" w="14348">
                    <a:moveTo>
                      <a:pt x="12007" y="639"/>
                    </a:moveTo>
                    <a:lnTo>
                      <a:pt x="13648" y="2189"/>
                    </a:lnTo>
                    <a:lnTo>
                      <a:pt x="1155" y="14408"/>
                    </a:lnTo>
                    <a:lnTo>
                      <a:pt x="1155" y="14439"/>
                    </a:lnTo>
                    <a:cubicBezTo>
                      <a:pt x="1064" y="14499"/>
                      <a:pt x="943" y="14560"/>
                      <a:pt x="821" y="14560"/>
                    </a:cubicBezTo>
                    <a:cubicBezTo>
                      <a:pt x="699" y="14560"/>
                      <a:pt x="578" y="14530"/>
                      <a:pt x="487" y="14439"/>
                    </a:cubicBezTo>
                    <a:cubicBezTo>
                      <a:pt x="395" y="14348"/>
                      <a:pt x="335" y="14226"/>
                      <a:pt x="335" y="14104"/>
                    </a:cubicBezTo>
                    <a:cubicBezTo>
                      <a:pt x="335" y="13983"/>
                      <a:pt x="365" y="13861"/>
                      <a:pt x="456" y="13770"/>
                    </a:cubicBezTo>
                    <a:lnTo>
                      <a:pt x="12007" y="639"/>
                    </a:lnTo>
                    <a:close/>
                    <a:moveTo>
                      <a:pt x="12098" y="1"/>
                    </a:moveTo>
                    <a:lnTo>
                      <a:pt x="213" y="13527"/>
                    </a:lnTo>
                    <a:cubicBezTo>
                      <a:pt x="61" y="13709"/>
                      <a:pt x="0" y="13892"/>
                      <a:pt x="0" y="14104"/>
                    </a:cubicBezTo>
                    <a:cubicBezTo>
                      <a:pt x="0" y="14256"/>
                      <a:pt x="31" y="14408"/>
                      <a:pt x="122" y="14530"/>
                    </a:cubicBezTo>
                    <a:cubicBezTo>
                      <a:pt x="152" y="14591"/>
                      <a:pt x="213" y="14651"/>
                      <a:pt x="243" y="14682"/>
                    </a:cubicBezTo>
                    <a:cubicBezTo>
                      <a:pt x="395" y="14834"/>
                      <a:pt x="608" y="14895"/>
                      <a:pt x="821" y="14895"/>
                    </a:cubicBezTo>
                    <a:cubicBezTo>
                      <a:pt x="1034" y="14895"/>
                      <a:pt x="1247" y="14803"/>
                      <a:pt x="1399" y="14651"/>
                    </a:cubicBezTo>
                    <a:lnTo>
                      <a:pt x="14347" y="1977"/>
                    </a:lnTo>
                    <a:lnTo>
                      <a:pt x="13952" y="1946"/>
                    </a:lnTo>
                    <a:cubicBezTo>
                      <a:pt x="13922" y="1946"/>
                      <a:pt x="13891" y="1946"/>
                      <a:pt x="13891" y="1916"/>
                    </a:cubicBezTo>
                    <a:lnTo>
                      <a:pt x="12219" y="335"/>
                    </a:lnTo>
                    <a:cubicBezTo>
                      <a:pt x="12219" y="335"/>
                      <a:pt x="12189" y="335"/>
                      <a:pt x="12189" y="305"/>
                    </a:cubicBezTo>
                    <a:lnTo>
                      <a:pt x="120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343" name="Google Shape;24343;p45"/>
          <p:cNvGrpSpPr/>
          <p:nvPr/>
        </p:nvGrpSpPr>
        <p:grpSpPr>
          <a:xfrm rot="730778">
            <a:off x="5244641" y="756056"/>
            <a:ext cx="1687974" cy="1687974"/>
            <a:chOff x="1849838" y="2701850"/>
            <a:chExt cx="592750" cy="592750"/>
          </a:xfrm>
        </p:grpSpPr>
        <p:grpSp>
          <p:nvGrpSpPr>
            <p:cNvPr id="24344" name="Google Shape;24344;p45"/>
            <p:cNvGrpSpPr/>
            <p:nvPr/>
          </p:nvGrpSpPr>
          <p:grpSpPr>
            <a:xfrm>
              <a:off x="1924313" y="2775550"/>
              <a:ext cx="496250" cy="497000"/>
              <a:chOff x="1924313" y="2775550"/>
              <a:chExt cx="496250" cy="497000"/>
            </a:xfrm>
          </p:grpSpPr>
          <p:sp>
            <p:nvSpPr>
              <p:cNvPr id="24345" name="Google Shape;24345;p45"/>
              <p:cNvSpPr/>
              <p:nvPr/>
            </p:nvSpPr>
            <p:spPr>
              <a:xfrm>
                <a:off x="1924313" y="2802150"/>
                <a:ext cx="427100" cy="426325"/>
              </a:xfrm>
              <a:custGeom>
                <a:rect b="b" l="l" r="r" t="t"/>
                <a:pathLst>
                  <a:path extrusionOk="0" h="17053" w="17084">
                    <a:moveTo>
                      <a:pt x="457" y="1"/>
                    </a:moveTo>
                    <a:lnTo>
                      <a:pt x="1" y="457"/>
                    </a:lnTo>
                    <a:lnTo>
                      <a:pt x="16566" y="17053"/>
                    </a:lnTo>
                    <a:cubicBezTo>
                      <a:pt x="16642" y="16977"/>
                      <a:pt x="16734" y="16939"/>
                      <a:pt x="16825" y="16939"/>
                    </a:cubicBezTo>
                    <a:cubicBezTo>
                      <a:pt x="16916" y="16939"/>
                      <a:pt x="17007" y="16977"/>
                      <a:pt x="17083" y="17053"/>
                    </a:cubicBezTo>
                    <a:cubicBezTo>
                      <a:pt x="16961" y="16931"/>
                      <a:pt x="16931" y="16749"/>
                      <a:pt x="17022" y="16597"/>
                    </a:cubicBezTo>
                    <a:lnTo>
                      <a:pt x="4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6" name="Google Shape;24346;p45"/>
              <p:cNvSpPr/>
              <p:nvPr/>
            </p:nvSpPr>
            <p:spPr>
              <a:xfrm>
                <a:off x="1950913" y="2775550"/>
                <a:ext cx="425575" cy="427850"/>
              </a:xfrm>
              <a:custGeom>
                <a:rect b="b" l="l" r="r" t="t"/>
                <a:pathLst>
                  <a:path extrusionOk="0" h="17114" w="17023">
                    <a:moveTo>
                      <a:pt x="456" y="1"/>
                    </a:moveTo>
                    <a:lnTo>
                      <a:pt x="1" y="457"/>
                    </a:lnTo>
                    <a:lnTo>
                      <a:pt x="16566" y="17053"/>
                    </a:lnTo>
                    <a:cubicBezTo>
                      <a:pt x="16626" y="17017"/>
                      <a:pt x="16691" y="17000"/>
                      <a:pt x="16755" y="17000"/>
                    </a:cubicBezTo>
                    <a:cubicBezTo>
                      <a:pt x="16853" y="17000"/>
                      <a:pt x="16949" y="17040"/>
                      <a:pt x="17022" y="17114"/>
                    </a:cubicBezTo>
                    <a:cubicBezTo>
                      <a:pt x="16901" y="16962"/>
                      <a:pt x="16901" y="16749"/>
                      <a:pt x="17022" y="16597"/>
                    </a:cubicBezTo>
                    <a:lnTo>
                      <a:pt x="4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7" name="Google Shape;24347;p45"/>
              <p:cNvSpPr/>
              <p:nvPr/>
            </p:nvSpPr>
            <p:spPr>
              <a:xfrm>
                <a:off x="1935713" y="2786950"/>
                <a:ext cx="429375" cy="430125"/>
              </a:xfrm>
              <a:custGeom>
                <a:rect b="b" l="l" r="r" t="t"/>
                <a:pathLst>
                  <a:path extrusionOk="0" h="17205" w="17175">
                    <a:moveTo>
                      <a:pt x="578" y="1"/>
                    </a:moveTo>
                    <a:lnTo>
                      <a:pt x="1" y="609"/>
                    </a:lnTo>
                    <a:lnTo>
                      <a:pt x="16566" y="17205"/>
                    </a:lnTo>
                    <a:cubicBezTo>
                      <a:pt x="16597" y="17205"/>
                      <a:pt x="16597" y="17174"/>
                      <a:pt x="16627" y="17144"/>
                    </a:cubicBezTo>
                    <a:cubicBezTo>
                      <a:pt x="16688" y="17083"/>
                      <a:pt x="16779" y="17053"/>
                      <a:pt x="16870" y="17053"/>
                    </a:cubicBezTo>
                    <a:cubicBezTo>
                      <a:pt x="16961" y="17053"/>
                      <a:pt x="17053" y="17083"/>
                      <a:pt x="17113" y="17144"/>
                    </a:cubicBezTo>
                    <a:cubicBezTo>
                      <a:pt x="16992" y="17022"/>
                      <a:pt x="16992" y="16779"/>
                      <a:pt x="17113" y="16658"/>
                    </a:cubicBezTo>
                    <a:cubicBezTo>
                      <a:pt x="17144" y="16627"/>
                      <a:pt x="17174" y="16627"/>
                      <a:pt x="17174" y="16597"/>
                    </a:cubicBezTo>
                    <a:lnTo>
                      <a:pt x="5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8" name="Google Shape;24348;p45"/>
              <p:cNvSpPr/>
              <p:nvPr/>
            </p:nvSpPr>
            <p:spPr>
              <a:xfrm>
                <a:off x="2338463" y="3190450"/>
                <a:ext cx="82100" cy="82100"/>
              </a:xfrm>
              <a:custGeom>
                <a:rect b="b" l="l" r="r" t="t"/>
                <a:pathLst>
                  <a:path extrusionOk="0" h="3284" w="3284">
                    <a:moveTo>
                      <a:pt x="1520" y="1"/>
                    </a:moveTo>
                    <a:cubicBezTo>
                      <a:pt x="1399" y="153"/>
                      <a:pt x="1399" y="366"/>
                      <a:pt x="1520" y="518"/>
                    </a:cubicBezTo>
                    <a:cubicBezTo>
                      <a:pt x="1447" y="444"/>
                      <a:pt x="1351" y="404"/>
                      <a:pt x="1253" y="404"/>
                    </a:cubicBezTo>
                    <a:cubicBezTo>
                      <a:pt x="1189" y="404"/>
                      <a:pt x="1124" y="421"/>
                      <a:pt x="1064" y="457"/>
                    </a:cubicBezTo>
                    <a:cubicBezTo>
                      <a:pt x="1064" y="487"/>
                      <a:pt x="1034" y="487"/>
                      <a:pt x="1003" y="518"/>
                    </a:cubicBezTo>
                    <a:cubicBezTo>
                      <a:pt x="882" y="639"/>
                      <a:pt x="882" y="882"/>
                      <a:pt x="1003" y="1004"/>
                    </a:cubicBezTo>
                    <a:cubicBezTo>
                      <a:pt x="943" y="943"/>
                      <a:pt x="851" y="913"/>
                      <a:pt x="760" y="913"/>
                    </a:cubicBezTo>
                    <a:cubicBezTo>
                      <a:pt x="669" y="913"/>
                      <a:pt x="578" y="943"/>
                      <a:pt x="517" y="1004"/>
                    </a:cubicBezTo>
                    <a:cubicBezTo>
                      <a:pt x="487" y="1034"/>
                      <a:pt x="487" y="1065"/>
                      <a:pt x="456" y="1065"/>
                    </a:cubicBezTo>
                    <a:cubicBezTo>
                      <a:pt x="365" y="1217"/>
                      <a:pt x="395" y="1399"/>
                      <a:pt x="517" y="1521"/>
                    </a:cubicBezTo>
                    <a:cubicBezTo>
                      <a:pt x="441" y="1445"/>
                      <a:pt x="350" y="1407"/>
                      <a:pt x="259" y="1407"/>
                    </a:cubicBezTo>
                    <a:cubicBezTo>
                      <a:pt x="168" y="1407"/>
                      <a:pt x="76" y="1445"/>
                      <a:pt x="0" y="1521"/>
                    </a:cubicBezTo>
                    <a:lnTo>
                      <a:pt x="183" y="1703"/>
                    </a:lnTo>
                    <a:cubicBezTo>
                      <a:pt x="213" y="1734"/>
                      <a:pt x="244" y="1764"/>
                      <a:pt x="274" y="1764"/>
                    </a:cubicBezTo>
                    <a:cubicBezTo>
                      <a:pt x="335" y="1825"/>
                      <a:pt x="395" y="1885"/>
                      <a:pt x="487" y="1916"/>
                    </a:cubicBezTo>
                    <a:lnTo>
                      <a:pt x="2918" y="3284"/>
                    </a:lnTo>
                    <a:cubicBezTo>
                      <a:pt x="2797" y="3089"/>
                      <a:pt x="2948" y="2875"/>
                      <a:pt x="3137" y="2875"/>
                    </a:cubicBezTo>
                    <a:cubicBezTo>
                      <a:pt x="3185" y="2875"/>
                      <a:pt x="3234" y="2889"/>
                      <a:pt x="3283" y="2919"/>
                    </a:cubicBezTo>
                    <a:lnTo>
                      <a:pt x="1915" y="487"/>
                    </a:lnTo>
                    <a:cubicBezTo>
                      <a:pt x="1885" y="396"/>
                      <a:pt x="1824" y="335"/>
                      <a:pt x="1763" y="244"/>
                    </a:cubicBezTo>
                    <a:cubicBezTo>
                      <a:pt x="1763" y="244"/>
                      <a:pt x="1733" y="214"/>
                      <a:pt x="1703" y="183"/>
                    </a:cubicBezTo>
                    <a:lnTo>
                      <a:pt x="15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49" name="Google Shape;24349;p45"/>
            <p:cNvSpPr/>
            <p:nvPr/>
          </p:nvSpPr>
          <p:spPr>
            <a:xfrm>
              <a:off x="1918988" y="2796850"/>
              <a:ext cx="436225" cy="433900"/>
            </a:xfrm>
            <a:custGeom>
              <a:rect b="b" l="l" r="r" t="t"/>
              <a:pathLst>
                <a:path extrusionOk="0" h="17356" w="17449">
                  <a:moveTo>
                    <a:pt x="670" y="426"/>
                  </a:moveTo>
                  <a:lnTo>
                    <a:pt x="17053" y="16839"/>
                  </a:lnTo>
                  <a:cubicBezTo>
                    <a:pt x="17053" y="16900"/>
                    <a:pt x="17023" y="16961"/>
                    <a:pt x="17023" y="17022"/>
                  </a:cubicBezTo>
                  <a:cubicBezTo>
                    <a:pt x="16962" y="17022"/>
                    <a:pt x="16871" y="17022"/>
                    <a:pt x="16810" y="17052"/>
                  </a:cubicBezTo>
                  <a:lnTo>
                    <a:pt x="426" y="669"/>
                  </a:lnTo>
                  <a:lnTo>
                    <a:pt x="670" y="426"/>
                  </a:lnTo>
                  <a:close/>
                  <a:moveTo>
                    <a:pt x="670" y="0"/>
                  </a:moveTo>
                  <a:lnTo>
                    <a:pt x="1" y="669"/>
                  </a:lnTo>
                  <a:lnTo>
                    <a:pt x="16688" y="17356"/>
                  </a:lnTo>
                  <a:lnTo>
                    <a:pt x="16779" y="17265"/>
                  </a:lnTo>
                  <a:lnTo>
                    <a:pt x="16901" y="17356"/>
                  </a:lnTo>
                  <a:cubicBezTo>
                    <a:pt x="16931" y="17326"/>
                    <a:pt x="16985" y="17310"/>
                    <a:pt x="17038" y="17310"/>
                  </a:cubicBezTo>
                  <a:cubicBezTo>
                    <a:pt x="17091" y="17310"/>
                    <a:pt x="17144" y="17326"/>
                    <a:pt x="17174" y="17356"/>
                  </a:cubicBezTo>
                  <a:lnTo>
                    <a:pt x="17387" y="17143"/>
                  </a:lnTo>
                  <a:cubicBezTo>
                    <a:pt x="17326" y="17082"/>
                    <a:pt x="17326" y="16961"/>
                    <a:pt x="17357" y="16900"/>
                  </a:cubicBezTo>
                  <a:lnTo>
                    <a:pt x="17448" y="16778"/>
                  </a:lnTo>
                  <a:lnTo>
                    <a:pt x="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0" name="Google Shape;24350;p45"/>
            <p:cNvSpPr/>
            <p:nvPr/>
          </p:nvSpPr>
          <p:spPr>
            <a:xfrm>
              <a:off x="1945588" y="2771000"/>
              <a:ext cx="436200" cy="436200"/>
            </a:xfrm>
            <a:custGeom>
              <a:rect b="b" l="l" r="r" t="t"/>
              <a:pathLst>
                <a:path extrusionOk="0" h="17448" w="17448">
                  <a:moveTo>
                    <a:pt x="669" y="396"/>
                  </a:moveTo>
                  <a:lnTo>
                    <a:pt x="17053" y="16779"/>
                  </a:lnTo>
                  <a:cubicBezTo>
                    <a:pt x="16992" y="16870"/>
                    <a:pt x="16992" y="16931"/>
                    <a:pt x="16992" y="17022"/>
                  </a:cubicBezTo>
                  <a:cubicBezTo>
                    <a:pt x="16931" y="17022"/>
                    <a:pt x="16870" y="17022"/>
                    <a:pt x="16810" y="17053"/>
                  </a:cubicBezTo>
                  <a:lnTo>
                    <a:pt x="426" y="639"/>
                  </a:lnTo>
                  <a:lnTo>
                    <a:pt x="669" y="396"/>
                  </a:lnTo>
                  <a:close/>
                  <a:moveTo>
                    <a:pt x="669" y="1"/>
                  </a:moveTo>
                  <a:lnTo>
                    <a:pt x="1" y="639"/>
                  </a:lnTo>
                  <a:lnTo>
                    <a:pt x="16779" y="17448"/>
                  </a:lnTo>
                  <a:lnTo>
                    <a:pt x="16870" y="17356"/>
                  </a:lnTo>
                  <a:cubicBezTo>
                    <a:pt x="16908" y="17344"/>
                    <a:pt x="16946" y="17337"/>
                    <a:pt x="16984" y="17337"/>
                  </a:cubicBezTo>
                  <a:cubicBezTo>
                    <a:pt x="17037" y="17337"/>
                    <a:pt x="17091" y="17351"/>
                    <a:pt x="17144" y="17387"/>
                  </a:cubicBezTo>
                  <a:lnTo>
                    <a:pt x="17357" y="17174"/>
                  </a:lnTo>
                  <a:cubicBezTo>
                    <a:pt x="17266" y="17113"/>
                    <a:pt x="17266" y="16961"/>
                    <a:pt x="17357" y="16901"/>
                  </a:cubicBezTo>
                  <a:lnTo>
                    <a:pt x="17448" y="16779"/>
                  </a:lnTo>
                  <a:lnTo>
                    <a:pt x="6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1" name="Google Shape;24351;p45"/>
            <p:cNvSpPr/>
            <p:nvPr/>
          </p:nvSpPr>
          <p:spPr>
            <a:xfrm>
              <a:off x="1930388" y="2781650"/>
              <a:ext cx="440775" cy="441500"/>
            </a:xfrm>
            <a:custGeom>
              <a:rect b="b" l="l" r="r" t="t"/>
              <a:pathLst>
                <a:path extrusionOk="0" h="17660" w="17631">
                  <a:moveTo>
                    <a:pt x="791" y="426"/>
                  </a:moveTo>
                  <a:lnTo>
                    <a:pt x="17174" y="16809"/>
                  </a:lnTo>
                  <a:cubicBezTo>
                    <a:pt x="17114" y="16900"/>
                    <a:pt x="17083" y="16991"/>
                    <a:pt x="17083" y="17113"/>
                  </a:cubicBezTo>
                  <a:cubicBezTo>
                    <a:pt x="16992" y="17113"/>
                    <a:pt x="16870" y="17143"/>
                    <a:pt x="16779" y="17204"/>
                  </a:cubicBezTo>
                  <a:lnTo>
                    <a:pt x="426" y="821"/>
                  </a:lnTo>
                  <a:lnTo>
                    <a:pt x="791" y="426"/>
                  </a:lnTo>
                  <a:close/>
                  <a:moveTo>
                    <a:pt x="822" y="0"/>
                  </a:moveTo>
                  <a:lnTo>
                    <a:pt x="1" y="821"/>
                  </a:lnTo>
                  <a:lnTo>
                    <a:pt x="16810" y="17660"/>
                  </a:lnTo>
                  <a:lnTo>
                    <a:pt x="16901" y="17508"/>
                  </a:lnTo>
                  <a:cubicBezTo>
                    <a:pt x="16931" y="17478"/>
                    <a:pt x="16931" y="17478"/>
                    <a:pt x="16931" y="17478"/>
                  </a:cubicBezTo>
                  <a:cubicBezTo>
                    <a:pt x="16977" y="17432"/>
                    <a:pt x="17030" y="17409"/>
                    <a:pt x="17083" y="17409"/>
                  </a:cubicBezTo>
                  <a:cubicBezTo>
                    <a:pt x="17136" y="17409"/>
                    <a:pt x="17190" y="17432"/>
                    <a:pt x="17235" y="17478"/>
                  </a:cubicBezTo>
                  <a:lnTo>
                    <a:pt x="17448" y="17265"/>
                  </a:lnTo>
                  <a:cubicBezTo>
                    <a:pt x="17357" y="17174"/>
                    <a:pt x="17357" y="17052"/>
                    <a:pt x="17448" y="16961"/>
                  </a:cubicBezTo>
                  <a:cubicBezTo>
                    <a:pt x="17448" y="16961"/>
                    <a:pt x="17478" y="16961"/>
                    <a:pt x="17478" y="16930"/>
                  </a:cubicBezTo>
                  <a:lnTo>
                    <a:pt x="17630" y="16839"/>
                  </a:lnTo>
                  <a:lnTo>
                    <a:pt x="8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2" name="Google Shape;24352;p45"/>
            <p:cNvSpPr/>
            <p:nvPr/>
          </p:nvSpPr>
          <p:spPr>
            <a:xfrm>
              <a:off x="1852138" y="2705450"/>
              <a:ext cx="110200" cy="108125"/>
            </a:xfrm>
            <a:custGeom>
              <a:rect b="b" l="l" r="r" t="t"/>
              <a:pathLst>
                <a:path extrusionOk="0" h="4325" w="4408">
                  <a:moveTo>
                    <a:pt x="1231" y="1"/>
                  </a:moveTo>
                  <a:cubicBezTo>
                    <a:pt x="1018" y="1"/>
                    <a:pt x="806" y="85"/>
                    <a:pt x="638" y="252"/>
                  </a:cubicBezTo>
                  <a:lnTo>
                    <a:pt x="486" y="404"/>
                  </a:lnTo>
                  <a:lnTo>
                    <a:pt x="304" y="586"/>
                  </a:lnTo>
                  <a:cubicBezTo>
                    <a:pt x="0" y="920"/>
                    <a:pt x="0" y="1437"/>
                    <a:pt x="304" y="1772"/>
                  </a:cubicBezTo>
                  <a:lnTo>
                    <a:pt x="2888" y="4325"/>
                  </a:lnTo>
                  <a:lnTo>
                    <a:pt x="3344" y="3869"/>
                  </a:lnTo>
                  <a:lnTo>
                    <a:pt x="3952" y="3261"/>
                  </a:lnTo>
                  <a:lnTo>
                    <a:pt x="4407" y="2805"/>
                  </a:lnTo>
                  <a:lnTo>
                    <a:pt x="1824" y="252"/>
                  </a:lnTo>
                  <a:cubicBezTo>
                    <a:pt x="1657" y="85"/>
                    <a:pt x="1444" y="1"/>
                    <a:pt x="12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3" name="Google Shape;24353;p45"/>
            <p:cNvSpPr/>
            <p:nvPr/>
          </p:nvSpPr>
          <p:spPr>
            <a:xfrm>
              <a:off x="2381038" y="3195050"/>
              <a:ext cx="1525" cy="2275"/>
            </a:xfrm>
            <a:custGeom>
              <a:rect b="b" l="l" r="r" t="t"/>
              <a:pathLst>
                <a:path extrusionOk="0" h="91" w="61">
                  <a:moveTo>
                    <a:pt x="0" y="0"/>
                  </a:moveTo>
                  <a:cubicBezTo>
                    <a:pt x="30" y="30"/>
                    <a:pt x="60" y="60"/>
                    <a:pt x="60" y="91"/>
                  </a:cubicBezTo>
                  <a:lnTo>
                    <a:pt x="60" y="6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4" name="Google Shape;24354;p45"/>
            <p:cNvSpPr/>
            <p:nvPr/>
          </p:nvSpPr>
          <p:spPr>
            <a:xfrm>
              <a:off x="2378738" y="3192750"/>
              <a:ext cx="9150" cy="9900"/>
            </a:xfrm>
            <a:custGeom>
              <a:rect b="b" l="l" r="r" t="t"/>
              <a:pathLst>
                <a:path extrusionOk="0" h="396" w="366">
                  <a:moveTo>
                    <a:pt x="213" y="0"/>
                  </a:moveTo>
                  <a:lnTo>
                    <a:pt x="92" y="91"/>
                  </a:lnTo>
                  <a:lnTo>
                    <a:pt x="0" y="213"/>
                  </a:lnTo>
                  <a:cubicBezTo>
                    <a:pt x="0" y="213"/>
                    <a:pt x="31" y="243"/>
                    <a:pt x="31" y="243"/>
                  </a:cubicBezTo>
                  <a:lnTo>
                    <a:pt x="152" y="395"/>
                  </a:lnTo>
                  <a:lnTo>
                    <a:pt x="365" y="152"/>
                  </a:lnTo>
                  <a:lnTo>
                    <a:pt x="2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5" name="Google Shape;24355;p45"/>
            <p:cNvSpPr/>
            <p:nvPr/>
          </p:nvSpPr>
          <p:spPr>
            <a:xfrm>
              <a:off x="2343788" y="3233025"/>
              <a:ext cx="1525" cy="1525"/>
            </a:xfrm>
            <a:custGeom>
              <a:rect b="b" l="l" r="r" t="t"/>
              <a:pathLst>
                <a:path extrusionOk="0" h="61" w="61">
                  <a:moveTo>
                    <a:pt x="0" y="0"/>
                  </a:moveTo>
                  <a:cubicBezTo>
                    <a:pt x="0" y="31"/>
                    <a:pt x="31" y="31"/>
                    <a:pt x="61" y="61"/>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6" name="Google Shape;24356;p45"/>
            <p:cNvSpPr/>
            <p:nvPr/>
          </p:nvSpPr>
          <p:spPr>
            <a:xfrm>
              <a:off x="2340738" y="3230725"/>
              <a:ext cx="9900" cy="9150"/>
            </a:xfrm>
            <a:custGeom>
              <a:rect b="b" l="l" r="r" t="t"/>
              <a:pathLst>
                <a:path extrusionOk="0" h="366" w="396">
                  <a:moveTo>
                    <a:pt x="213" y="1"/>
                  </a:moveTo>
                  <a:lnTo>
                    <a:pt x="122" y="92"/>
                  </a:lnTo>
                  <a:lnTo>
                    <a:pt x="1" y="214"/>
                  </a:lnTo>
                  <a:lnTo>
                    <a:pt x="183" y="366"/>
                  </a:lnTo>
                  <a:lnTo>
                    <a:pt x="396" y="153"/>
                  </a:lnTo>
                  <a:lnTo>
                    <a:pt x="244" y="31"/>
                  </a:lnTo>
                  <a:cubicBezTo>
                    <a:pt x="244" y="1"/>
                    <a:pt x="213" y="1"/>
                    <a:pt x="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7" name="Google Shape;24357;p45"/>
            <p:cNvSpPr/>
            <p:nvPr/>
          </p:nvSpPr>
          <p:spPr>
            <a:xfrm>
              <a:off x="2333138" y="3185150"/>
              <a:ext cx="97300" cy="97275"/>
            </a:xfrm>
            <a:custGeom>
              <a:rect b="b" l="l" r="r" t="t"/>
              <a:pathLst>
                <a:path extrusionOk="0" h="3891" w="3892">
                  <a:moveTo>
                    <a:pt x="1794" y="456"/>
                  </a:moveTo>
                  <a:lnTo>
                    <a:pt x="1824" y="517"/>
                  </a:lnTo>
                  <a:cubicBezTo>
                    <a:pt x="1824" y="517"/>
                    <a:pt x="1824" y="547"/>
                    <a:pt x="1855" y="547"/>
                  </a:cubicBezTo>
                  <a:lnTo>
                    <a:pt x="1885" y="578"/>
                  </a:lnTo>
                  <a:cubicBezTo>
                    <a:pt x="1916" y="639"/>
                    <a:pt x="1976" y="699"/>
                    <a:pt x="2007" y="760"/>
                  </a:cubicBezTo>
                  <a:lnTo>
                    <a:pt x="3253" y="2949"/>
                  </a:lnTo>
                  <a:cubicBezTo>
                    <a:pt x="3162" y="2979"/>
                    <a:pt x="3101" y="3009"/>
                    <a:pt x="3071" y="3070"/>
                  </a:cubicBezTo>
                  <a:cubicBezTo>
                    <a:pt x="3010" y="3101"/>
                    <a:pt x="2979" y="3161"/>
                    <a:pt x="2949" y="3222"/>
                  </a:cubicBezTo>
                  <a:lnTo>
                    <a:pt x="760" y="2006"/>
                  </a:lnTo>
                  <a:cubicBezTo>
                    <a:pt x="700" y="1976"/>
                    <a:pt x="639" y="1915"/>
                    <a:pt x="578" y="1854"/>
                  </a:cubicBezTo>
                  <a:lnTo>
                    <a:pt x="548" y="1854"/>
                  </a:lnTo>
                  <a:cubicBezTo>
                    <a:pt x="548" y="1824"/>
                    <a:pt x="517" y="1824"/>
                    <a:pt x="517" y="1824"/>
                  </a:cubicBezTo>
                  <a:lnTo>
                    <a:pt x="487" y="1794"/>
                  </a:lnTo>
                  <a:lnTo>
                    <a:pt x="487" y="1763"/>
                  </a:lnTo>
                  <a:cubicBezTo>
                    <a:pt x="517" y="1763"/>
                    <a:pt x="578" y="1794"/>
                    <a:pt x="608" y="1824"/>
                  </a:cubicBezTo>
                  <a:lnTo>
                    <a:pt x="821" y="1611"/>
                  </a:lnTo>
                  <a:cubicBezTo>
                    <a:pt x="760" y="1550"/>
                    <a:pt x="760" y="1429"/>
                    <a:pt x="791" y="1368"/>
                  </a:cubicBezTo>
                  <a:cubicBezTo>
                    <a:pt x="821" y="1338"/>
                    <a:pt x="821" y="1338"/>
                    <a:pt x="821" y="1338"/>
                  </a:cubicBezTo>
                  <a:cubicBezTo>
                    <a:pt x="867" y="1292"/>
                    <a:pt x="920" y="1269"/>
                    <a:pt x="973" y="1269"/>
                  </a:cubicBezTo>
                  <a:cubicBezTo>
                    <a:pt x="1026" y="1269"/>
                    <a:pt x="1080" y="1292"/>
                    <a:pt x="1125" y="1338"/>
                  </a:cubicBezTo>
                  <a:lnTo>
                    <a:pt x="1338" y="1125"/>
                  </a:lnTo>
                  <a:cubicBezTo>
                    <a:pt x="1247" y="1034"/>
                    <a:pt x="1247" y="912"/>
                    <a:pt x="1338" y="821"/>
                  </a:cubicBezTo>
                  <a:cubicBezTo>
                    <a:pt x="1338" y="821"/>
                    <a:pt x="1368" y="790"/>
                    <a:pt x="1368" y="790"/>
                  </a:cubicBezTo>
                  <a:cubicBezTo>
                    <a:pt x="1403" y="767"/>
                    <a:pt x="1438" y="757"/>
                    <a:pt x="1473" y="757"/>
                  </a:cubicBezTo>
                  <a:cubicBezTo>
                    <a:pt x="1529" y="757"/>
                    <a:pt x="1586" y="783"/>
                    <a:pt x="1642" y="821"/>
                  </a:cubicBezTo>
                  <a:lnTo>
                    <a:pt x="1855" y="608"/>
                  </a:lnTo>
                  <a:cubicBezTo>
                    <a:pt x="1794" y="578"/>
                    <a:pt x="1794" y="517"/>
                    <a:pt x="1794" y="456"/>
                  </a:cubicBezTo>
                  <a:close/>
                  <a:moveTo>
                    <a:pt x="1733" y="0"/>
                  </a:moveTo>
                  <a:lnTo>
                    <a:pt x="1612" y="122"/>
                  </a:lnTo>
                  <a:cubicBezTo>
                    <a:pt x="1520" y="213"/>
                    <a:pt x="1490" y="335"/>
                    <a:pt x="1490" y="456"/>
                  </a:cubicBezTo>
                  <a:cubicBezTo>
                    <a:pt x="1399" y="456"/>
                    <a:pt x="1277" y="487"/>
                    <a:pt x="1216" y="547"/>
                  </a:cubicBezTo>
                  <a:cubicBezTo>
                    <a:pt x="1186" y="578"/>
                    <a:pt x="1156" y="578"/>
                    <a:pt x="1125" y="608"/>
                  </a:cubicBezTo>
                  <a:cubicBezTo>
                    <a:pt x="1034" y="699"/>
                    <a:pt x="973" y="821"/>
                    <a:pt x="973" y="973"/>
                  </a:cubicBezTo>
                  <a:cubicBezTo>
                    <a:pt x="852" y="973"/>
                    <a:pt x="700" y="1034"/>
                    <a:pt x="608" y="1125"/>
                  </a:cubicBezTo>
                  <a:cubicBezTo>
                    <a:pt x="608" y="1155"/>
                    <a:pt x="578" y="1155"/>
                    <a:pt x="548" y="1186"/>
                  </a:cubicBezTo>
                  <a:cubicBezTo>
                    <a:pt x="487" y="1277"/>
                    <a:pt x="457" y="1368"/>
                    <a:pt x="457" y="1490"/>
                  </a:cubicBezTo>
                  <a:cubicBezTo>
                    <a:pt x="335" y="1490"/>
                    <a:pt x="213" y="1520"/>
                    <a:pt x="122" y="1611"/>
                  </a:cubicBezTo>
                  <a:lnTo>
                    <a:pt x="1" y="1733"/>
                  </a:lnTo>
                  <a:lnTo>
                    <a:pt x="335" y="2037"/>
                  </a:lnTo>
                  <a:cubicBezTo>
                    <a:pt x="335" y="2067"/>
                    <a:pt x="365" y="2067"/>
                    <a:pt x="365" y="2067"/>
                  </a:cubicBezTo>
                  <a:lnTo>
                    <a:pt x="396" y="2097"/>
                  </a:lnTo>
                  <a:cubicBezTo>
                    <a:pt x="457" y="2158"/>
                    <a:pt x="548" y="2219"/>
                    <a:pt x="608" y="2280"/>
                  </a:cubicBezTo>
                  <a:lnTo>
                    <a:pt x="3526" y="3891"/>
                  </a:lnTo>
                  <a:lnTo>
                    <a:pt x="3253" y="3435"/>
                  </a:lnTo>
                  <a:cubicBezTo>
                    <a:pt x="3192" y="3344"/>
                    <a:pt x="3253" y="3283"/>
                    <a:pt x="3253" y="3253"/>
                  </a:cubicBezTo>
                  <a:cubicBezTo>
                    <a:pt x="3273" y="3253"/>
                    <a:pt x="3307" y="3226"/>
                    <a:pt x="3354" y="3226"/>
                  </a:cubicBezTo>
                  <a:cubicBezTo>
                    <a:pt x="3378" y="3226"/>
                    <a:pt x="3405" y="3232"/>
                    <a:pt x="3435" y="3253"/>
                  </a:cubicBezTo>
                  <a:lnTo>
                    <a:pt x="3891" y="3496"/>
                  </a:lnTo>
                  <a:lnTo>
                    <a:pt x="2250" y="608"/>
                  </a:lnTo>
                  <a:cubicBezTo>
                    <a:pt x="2219" y="547"/>
                    <a:pt x="2159" y="456"/>
                    <a:pt x="2098" y="365"/>
                  </a:cubicBezTo>
                  <a:lnTo>
                    <a:pt x="2067" y="365"/>
                  </a:lnTo>
                  <a:cubicBezTo>
                    <a:pt x="2067" y="335"/>
                    <a:pt x="2037" y="304"/>
                    <a:pt x="2037" y="304"/>
                  </a:cubicBezTo>
                  <a:lnTo>
                    <a:pt x="17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8" name="Google Shape;24358;p45"/>
            <p:cNvSpPr/>
            <p:nvPr/>
          </p:nvSpPr>
          <p:spPr>
            <a:xfrm>
              <a:off x="2407688" y="3262200"/>
              <a:ext cx="31100" cy="28600"/>
            </a:xfrm>
            <a:custGeom>
              <a:rect b="b" l="l" r="r" t="t"/>
              <a:pathLst>
                <a:path extrusionOk="0" h="1144" w="1244">
                  <a:moveTo>
                    <a:pt x="464" y="0"/>
                  </a:moveTo>
                  <a:cubicBezTo>
                    <a:pt x="215" y="0"/>
                    <a:pt x="1" y="288"/>
                    <a:pt x="149" y="535"/>
                  </a:cubicBezTo>
                  <a:lnTo>
                    <a:pt x="1244" y="1143"/>
                  </a:lnTo>
                  <a:lnTo>
                    <a:pt x="636" y="49"/>
                  </a:lnTo>
                  <a:cubicBezTo>
                    <a:pt x="579" y="15"/>
                    <a:pt x="521" y="0"/>
                    <a:pt x="4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9" name="Google Shape;24359;p45"/>
            <p:cNvSpPr/>
            <p:nvPr/>
          </p:nvSpPr>
          <p:spPr>
            <a:xfrm>
              <a:off x="2408363" y="3260600"/>
              <a:ext cx="34225" cy="34000"/>
            </a:xfrm>
            <a:custGeom>
              <a:rect b="b" l="l" r="r" t="t"/>
              <a:pathLst>
                <a:path extrusionOk="0" h="1360" w="1369">
                  <a:moveTo>
                    <a:pt x="447" y="118"/>
                  </a:moveTo>
                  <a:cubicBezTo>
                    <a:pt x="489" y="118"/>
                    <a:pt x="534" y="126"/>
                    <a:pt x="578" y="143"/>
                  </a:cubicBezTo>
                  <a:lnTo>
                    <a:pt x="1095" y="1086"/>
                  </a:lnTo>
                  <a:lnTo>
                    <a:pt x="153" y="569"/>
                  </a:lnTo>
                  <a:cubicBezTo>
                    <a:pt x="92" y="417"/>
                    <a:pt x="153" y="265"/>
                    <a:pt x="214" y="204"/>
                  </a:cubicBezTo>
                  <a:cubicBezTo>
                    <a:pt x="257" y="161"/>
                    <a:pt x="345" y="118"/>
                    <a:pt x="447" y="118"/>
                  </a:cubicBezTo>
                  <a:close/>
                  <a:moveTo>
                    <a:pt x="450" y="1"/>
                  </a:moveTo>
                  <a:cubicBezTo>
                    <a:pt x="340" y="1"/>
                    <a:pt x="229" y="48"/>
                    <a:pt x="153" y="143"/>
                  </a:cubicBezTo>
                  <a:cubicBezTo>
                    <a:pt x="31" y="265"/>
                    <a:pt x="1" y="447"/>
                    <a:pt x="92" y="630"/>
                  </a:cubicBezTo>
                  <a:lnTo>
                    <a:pt x="1369" y="1359"/>
                  </a:lnTo>
                  <a:lnTo>
                    <a:pt x="639" y="83"/>
                  </a:lnTo>
                  <a:lnTo>
                    <a:pt x="639" y="52"/>
                  </a:lnTo>
                  <a:cubicBezTo>
                    <a:pt x="582" y="18"/>
                    <a:pt x="517" y="1"/>
                    <a:pt x="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0" name="Google Shape;24360;p45"/>
            <p:cNvSpPr/>
            <p:nvPr/>
          </p:nvSpPr>
          <p:spPr>
            <a:xfrm>
              <a:off x="1849838" y="2701850"/>
              <a:ext cx="117050" cy="117050"/>
            </a:xfrm>
            <a:custGeom>
              <a:rect b="b" l="l" r="r" t="t"/>
              <a:pathLst>
                <a:path extrusionOk="0" h="4682" w="4682">
                  <a:moveTo>
                    <a:pt x="1338" y="305"/>
                  </a:moveTo>
                  <a:cubicBezTo>
                    <a:pt x="1521" y="305"/>
                    <a:pt x="1703" y="365"/>
                    <a:pt x="1825" y="517"/>
                  </a:cubicBezTo>
                  <a:lnTo>
                    <a:pt x="4287" y="2949"/>
                  </a:lnTo>
                  <a:lnTo>
                    <a:pt x="2980" y="4256"/>
                  </a:lnTo>
                  <a:lnTo>
                    <a:pt x="518" y="1824"/>
                  </a:lnTo>
                  <a:cubicBezTo>
                    <a:pt x="244" y="1551"/>
                    <a:pt x="244" y="1095"/>
                    <a:pt x="518" y="821"/>
                  </a:cubicBezTo>
                  <a:lnTo>
                    <a:pt x="670" y="669"/>
                  </a:lnTo>
                  <a:lnTo>
                    <a:pt x="852" y="517"/>
                  </a:lnTo>
                  <a:cubicBezTo>
                    <a:pt x="974" y="365"/>
                    <a:pt x="1156" y="305"/>
                    <a:pt x="1338" y="305"/>
                  </a:cubicBezTo>
                  <a:close/>
                  <a:moveTo>
                    <a:pt x="1338" y="1"/>
                  </a:moveTo>
                  <a:cubicBezTo>
                    <a:pt x="1065" y="1"/>
                    <a:pt x="822" y="122"/>
                    <a:pt x="639" y="305"/>
                  </a:cubicBezTo>
                  <a:lnTo>
                    <a:pt x="305" y="639"/>
                  </a:lnTo>
                  <a:cubicBezTo>
                    <a:pt x="122" y="821"/>
                    <a:pt x="1" y="1064"/>
                    <a:pt x="1" y="1338"/>
                  </a:cubicBezTo>
                  <a:cubicBezTo>
                    <a:pt x="1" y="1581"/>
                    <a:pt x="122" y="1824"/>
                    <a:pt x="305" y="2037"/>
                  </a:cubicBezTo>
                  <a:lnTo>
                    <a:pt x="2980" y="4682"/>
                  </a:lnTo>
                  <a:lnTo>
                    <a:pt x="4682" y="2979"/>
                  </a:lnTo>
                  <a:lnTo>
                    <a:pt x="2037" y="305"/>
                  </a:lnTo>
                  <a:cubicBezTo>
                    <a:pt x="1855" y="122"/>
                    <a:pt x="1581" y="1"/>
                    <a:pt x="13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61" name="Google Shape;24361;p45"/>
          <p:cNvSpPr/>
          <p:nvPr/>
        </p:nvSpPr>
        <p:spPr>
          <a:xfrm>
            <a:off x="7577695" y="1428419"/>
            <a:ext cx="584709" cy="575335"/>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24362" name="Google Shape;24362;p45"/>
          <p:cNvSpPr/>
          <p:nvPr/>
        </p:nvSpPr>
        <p:spPr>
          <a:xfrm>
            <a:off x="8012500" y="535012"/>
            <a:ext cx="402002" cy="395576"/>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24363" name="Google Shape;24363;p45"/>
          <p:cNvSpPr/>
          <p:nvPr/>
        </p:nvSpPr>
        <p:spPr>
          <a:xfrm>
            <a:off x="5907475" y="3246912"/>
            <a:ext cx="402002" cy="395576"/>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24364" name="Google Shape;24364;p45"/>
          <p:cNvSpPr/>
          <p:nvPr/>
        </p:nvSpPr>
        <p:spPr>
          <a:xfrm flipH="1" rot="10800000">
            <a:off x="715102" y="987737"/>
            <a:ext cx="432433" cy="425516"/>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24365" name="Google Shape;24365;p45"/>
          <p:cNvSpPr/>
          <p:nvPr/>
        </p:nvSpPr>
        <p:spPr>
          <a:xfrm flipH="1" rot="10800000">
            <a:off x="1240097" y="535010"/>
            <a:ext cx="387201" cy="381013"/>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24366" name="Google Shape;24366;p45"/>
          <p:cNvSpPr/>
          <p:nvPr/>
        </p:nvSpPr>
        <p:spPr>
          <a:xfrm flipH="1" rot="10800000">
            <a:off x="811995" y="584248"/>
            <a:ext cx="195613" cy="192458"/>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24367" name="Google Shape;24367;p45"/>
          <p:cNvSpPr/>
          <p:nvPr/>
        </p:nvSpPr>
        <p:spPr>
          <a:xfrm flipH="1" rot="10800000">
            <a:off x="7545395" y="930598"/>
            <a:ext cx="195613" cy="192458"/>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24368" name="Google Shape;24368;p45"/>
          <p:cNvSpPr/>
          <p:nvPr/>
        </p:nvSpPr>
        <p:spPr>
          <a:xfrm rot="10800000">
            <a:off x="1271588" y="4416048"/>
            <a:ext cx="195613" cy="192458"/>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24369" name="Google Shape;24369;p45"/>
          <p:cNvSpPr/>
          <p:nvPr/>
        </p:nvSpPr>
        <p:spPr>
          <a:xfrm flipH="1">
            <a:off x="715095" y="4020462"/>
            <a:ext cx="402002" cy="395576"/>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73" name="Shape 24373"/>
        <p:cNvGrpSpPr/>
        <p:nvPr/>
      </p:nvGrpSpPr>
      <p:grpSpPr>
        <a:xfrm>
          <a:off x="0" y="0"/>
          <a:ext cx="0" cy="0"/>
          <a:chOff x="0" y="0"/>
          <a:chExt cx="0" cy="0"/>
        </a:xfrm>
      </p:grpSpPr>
      <p:sp>
        <p:nvSpPr>
          <p:cNvPr id="24374" name="Google Shape;24374;p46"/>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Models</a:t>
            </a:r>
            <a:endParaRPr>
              <a:solidFill>
                <a:schemeClr val="dk2"/>
              </a:solidFill>
            </a:endParaRPr>
          </a:p>
        </p:txBody>
      </p:sp>
      <p:graphicFrame>
        <p:nvGraphicFramePr>
          <p:cNvPr id="24375" name="Google Shape;24375;p46"/>
          <p:cNvGraphicFramePr/>
          <p:nvPr/>
        </p:nvGraphicFramePr>
        <p:xfrm>
          <a:off x="1875350" y="1596097"/>
          <a:ext cx="3000000" cy="3000000"/>
        </p:xfrm>
        <a:graphic>
          <a:graphicData uri="http://schemas.openxmlformats.org/drawingml/2006/table">
            <a:tbl>
              <a:tblPr>
                <a:noFill/>
                <a:tableStyleId>{09E9A590-1221-4DFE-B622-65E85DBCCBE6}</a:tableStyleId>
              </a:tblPr>
              <a:tblGrid>
                <a:gridCol w="2696650"/>
                <a:gridCol w="2696650"/>
              </a:tblGrid>
              <a:tr h="402625">
                <a:tc>
                  <a:txBody>
                    <a:bodyPr/>
                    <a:lstStyle/>
                    <a:p>
                      <a:pPr indent="0" lvl="0" marL="0" rtl="0" algn="ctr">
                        <a:spcBef>
                          <a:spcPts val="0"/>
                        </a:spcBef>
                        <a:spcAft>
                          <a:spcPts val="0"/>
                        </a:spcAft>
                        <a:buNone/>
                      </a:pPr>
                      <a:r>
                        <a:rPr lang="en">
                          <a:solidFill>
                            <a:schemeClr val="lt1"/>
                          </a:solidFill>
                          <a:latin typeface="Braah One"/>
                          <a:ea typeface="Braah One"/>
                          <a:cs typeface="Braah One"/>
                          <a:sym typeface="Braah One"/>
                        </a:rPr>
                        <a:t>Model 1</a:t>
                      </a:r>
                      <a:endParaRPr>
                        <a:solidFill>
                          <a:schemeClr val="lt1"/>
                        </a:solidFill>
                        <a:latin typeface="Braah One"/>
                        <a:ea typeface="Braah One"/>
                        <a:cs typeface="Braah One"/>
                        <a:sym typeface="Braah One"/>
                      </a:endParaRPr>
                    </a:p>
                  </a:txBody>
                  <a:tcPr marT="91425" marB="91425" marR="91425" marL="91425">
                    <a:solidFill>
                      <a:schemeClr val="dk2"/>
                    </a:solidFill>
                  </a:tcPr>
                </a:tc>
                <a:tc>
                  <a:txBody>
                    <a:bodyPr/>
                    <a:lstStyle/>
                    <a:p>
                      <a:pPr indent="0" lvl="0" marL="0" rtl="0" algn="ctr">
                        <a:spcBef>
                          <a:spcPts val="0"/>
                        </a:spcBef>
                        <a:spcAft>
                          <a:spcPts val="0"/>
                        </a:spcAft>
                        <a:buNone/>
                      </a:pPr>
                      <a:r>
                        <a:rPr lang="en">
                          <a:latin typeface="Braah One"/>
                          <a:ea typeface="Braah One"/>
                          <a:cs typeface="Braah One"/>
                          <a:sym typeface="Braah One"/>
                        </a:rPr>
                        <a:t>Linear Regression </a:t>
                      </a:r>
                      <a:endParaRPr>
                        <a:latin typeface="Braah One"/>
                        <a:ea typeface="Braah One"/>
                        <a:cs typeface="Braah One"/>
                        <a:sym typeface="Braah One"/>
                      </a:endParaRPr>
                    </a:p>
                  </a:txBody>
                  <a:tcPr marT="91425" marB="91425" marR="91425" marL="91425"/>
                </a:tc>
              </a:tr>
              <a:tr h="387175">
                <a:tc>
                  <a:txBody>
                    <a:bodyPr/>
                    <a:lstStyle/>
                    <a:p>
                      <a:pPr indent="0" lvl="0" marL="0" rtl="0" algn="ctr">
                        <a:spcBef>
                          <a:spcPts val="0"/>
                        </a:spcBef>
                        <a:spcAft>
                          <a:spcPts val="0"/>
                        </a:spcAft>
                        <a:buNone/>
                      </a:pPr>
                      <a:r>
                        <a:rPr lang="en">
                          <a:solidFill>
                            <a:schemeClr val="lt1"/>
                          </a:solidFill>
                          <a:latin typeface="Braah One"/>
                          <a:ea typeface="Braah One"/>
                          <a:cs typeface="Braah One"/>
                          <a:sym typeface="Braah One"/>
                        </a:rPr>
                        <a:t>Model 2</a:t>
                      </a:r>
                      <a:endParaRPr>
                        <a:solidFill>
                          <a:schemeClr val="lt1"/>
                        </a:solidFill>
                        <a:latin typeface="Braah One"/>
                        <a:ea typeface="Braah One"/>
                        <a:cs typeface="Braah One"/>
                        <a:sym typeface="Braah One"/>
                      </a:endParaRPr>
                    </a:p>
                  </a:txBody>
                  <a:tcPr marT="91425" marB="91425" marR="91425" marL="91425">
                    <a:solidFill>
                      <a:schemeClr val="dk2"/>
                    </a:solidFill>
                  </a:tcPr>
                </a:tc>
                <a:tc>
                  <a:txBody>
                    <a:bodyPr/>
                    <a:lstStyle/>
                    <a:p>
                      <a:pPr indent="0" lvl="0" marL="0" rtl="0" algn="ctr">
                        <a:spcBef>
                          <a:spcPts val="0"/>
                        </a:spcBef>
                        <a:spcAft>
                          <a:spcPts val="0"/>
                        </a:spcAft>
                        <a:buNone/>
                      </a:pPr>
                      <a:r>
                        <a:rPr lang="en">
                          <a:latin typeface="Braah One"/>
                          <a:ea typeface="Braah One"/>
                          <a:cs typeface="Braah One"/>
                          <a:sym typeface="Braah One"/>
                        </a:rPr>
                        <a:t>Logistic Regression</a:t>
                      </a:r>
                      <a:endParaRPr>
                        <a:latin typeface="Braah One"/>
                        <a:ea typeface="Braah One"/>
                        <a:cs typeface="Braah One"/>
                        <a:sym typeface="Braah One"/>
                      </a:endParaRPr>
                    </a:p>
                  </a:txBody>
                  <a:tcPr marT="91425" marB="91425" marR="91425" marL="91425"/>
                </a:tc>
              </a:tr>
              <a:tr h="387175">
                <a:tc>
                  <a:txBody>
                    <a:bodyPr/>
                    <a:lstStyle/>
                    <a:p>
                      <a:pPr indent="0" lvl="0" marL="0" rtl="0" algn="ctr">
                        <a:spcBef>
                          <a:spcPts val="0"/>
                        </a:spcBef>
                        <a:spcAft>
                          <a:spcPts val="0"/>
                        </a:spcAft>
                        <a:buNone/>
                      </a:pPr>
                      <a:r>
                        <a:rPr lang="en">
                          <a:solidFill>
                            <a:schemeClr val="lt1"/>
                          </a:solidFill>
                          <a:latin typeface="Braah One"/>
                          <a:ea typeface="Braah One"/>
                          <a:cs typeface="Braah One"/>
                          <a:sym typeface="Braah One"/>
                        </a:rPr>
                        <a:t>Model 3</a:t>
                      </a:r>
                      <a:endParaRPr>
                        <a:solidFill>
                          <a:schemeClr val="lt1"/>
                        </a:solidFill>
                        <a:latin typeface="Braah One"/>
                        <a:ea typeface="Braah One"/>
                        <a:cs typeface="Braah One"/>
                        <a:sym typeface="Braah One"/>
                      </a:endParaRPr>
                    </a:p>
                  </a:txBody>
                  <a:tcPr marT="91425" marB="91425" marR="91425" marL="91425">
                    <a:solidFill>
                      <a:schemeClr val="dk2"/>
                    </a:solidFill>
                  </a:tcPr>
                </a:tc>
                <a:tc>
                  <a:txBody>
                    <a:bodyPr/>
                    <a:lstStyle/>
                    <a:p>
                      <a:pPr indent="0" lvl="0" marL="0" rtl="0" algn="ctr">
                        <a:spcBef>
                          <a:spcPts val="0"/>
                        </a:spcBef>
                        <a:spcAft>
                          <a:spcPts val="0"/>
                        </a:spcAft>
                        <a:buNone/>
                      </a:pPr>
                      <a:r>
                        <a:rPr lang="en">
                          <a:solidFill>
                            <a:schemeClr val="dk1"/>
                          </a:solidFill>
                          <a:latin typeface="Braah One"/>
                          <a:ea typeface="Braah One"/>
                          <a:cs typeface="Braah One"/>
                          <a:sym typeface="Braah One"/>
                        </a:rPr>
                        <a:t>Gradient Boosting Regression</a:t>
                      </a:r>
                      <a:endParaRPr>
                        <a:latin typeface="Braah One"/>
                        <a:ea typeface="Braah One"/>
                        <a:cs typeface="Braah One"/>
                        <a:sym typeface="Braah One"/>
                      </a:endParaRPr>
                    </a:p>
                  </a:txBody>
                  <a:tcPr marT="91425" marB="91425" marR="91425" marL="91425"/>
                </a:tc>
              </a:tr>
              <a:tr h="387175">
                <a:tc>
                  <a:txBody>
                    <a:bodyPr/>
                    <a:lstStyle/>
                    <a:p>
                      <a:pPr indent="0" lvl="0" marL="0" rtl="0" algn="ctr">
                        <a:spcBef>
                          <a:spcPts val="0"/>
                        </a:spcBef>
                        <a:spcAft>
                          <a:spcPts val="0"/>
                        </a:spcAft>
                        <a:buNone/>
                      </a:pPr>
                      <a:r>
                        <a:rPr lang="en">
                          <a:solidFill>
                            <a:schemeClr val="lt1"/>
                          </a:solidFill>
                          <a:latin typeface="Braah One"/>
                          <a:ea typeface="Braah One"/>
                          <a:cs typeface="Braah One"/>
                          <a:sym typeface="Braah One"/>
                        </a:rPr>
                        <a:t>Model 4</a:t>
                      </a:r>
                      <a:endParaRPr>
                        <a:solidFill>
                          <a:schemeClr val="lt1"/>
                        </a:solidFill>
                        <a:latin typeface="Braah One"/>
                        <a:ea typeface="Braah One"/>
                        <a:cs typeface="Braah One"/>
                        <a:sym typeface="Braah One"/>
                      </a:endParaRPr>
                    </a:p>
                  </a:txBody>
                  <a:tcPr marT="91425" marB="91425" marR="91425" marL="91425">
                    <a:solidFill>
                      <a:schemeClr val="dk2"/>
                    </a:solidFill>
                  </a:tcPr>
                </a:tc>
                <a:tc>
                  <a:txBody>
                    <a:bodyPr/>
                    <a:lstStyle/>
                    <a:p>
                      <a:pPr indent="0" lvl="0" marL="0" rtl="0" algn="ctr">
                        <a:spcBef>
                          <a:spcPts val="0"/>
                        </a:spcBef>
                        <a:spcAft>
                          <a:spcPts val="0"/>
                        </a:spcAft>
                        <a:buNone/>
                      </a:pPr>
                      <a:r>
                        <a:rPr lang="en">
                          <a:solidFill>
                            <a:schemeClr val="dk1"/>
                          </a:solidFill>
                          <a:latin typeface="Braah One"/>
                          <a:ea typeface="Braah One"/>
                          <a:cs typeface="Braah One"/>
                          <a:sym typeface="Braah One"/>
                        </a:rPr>
                        <a:t>Lasso Regression</a:t>
                      </a:r>
                      <a:endParaRPr>
                        <a:latin typeface="Braah One"/>
                        <a:ea typeface="Braah One"/>
                        <a:cs typeface="Braah One"/>
                        <a:sym typeface="Braah One"/>
                      </a:endParaRPr>
                    </a:p>
                  </a:txBody>
                  <a:tcPr marT="91425" marB="91425" marR="91425" marL="91425"/>
                </a:tc>
              </a:tr>
              <a:tr h="387175">
                <a:tc>
                  <a:txBody>
                    <a:bodyPr/>
                    <a:lstStyle/>
                    <a:p>
                      <a:pPr indent="0" lvl="0" marL="0" rtl="0" algn="ctr">
                        <a:spcBef>
                          <a:spcPts val="0"/>
                        </a:spcBef>
                        <a:spcAft>
                          <a:spcPts val="0"/>
                        </a:spcAft>
                        <a:buNone/>
                      </a:pPr>
                      <a:r>
                        <a:rPr lang="en">
                          <a:solidFill>
                            <a:schemeClr val="lt1"/>
                          </a:solidFill>
                          <a:latin typeface="Braah One"/>
                          <a:ea typeface="Braah One"/>
                          <a:cs typeface="Braah One"/>
                          <a:sym typeface="Braah One"/>
                        </a:rPr>
                        <a:t>Model 5</a:t>
                      </a:r>
                      <a:endParaRPr/>
                    </a:p>
                  </a:txBody>
                  <a:tcPr marT="91425" marB="91425" marR="91425" marL="91425">
                    <a:solidFill>
                      <a:schemeClr val="dk2"/>
                    </a:solidFill>
                  </a:tcPr>
                </a:tc>
                <a:tc>
                  <a:txBody>
                    <a:bodyPr/>
                    <a:lstStyle/>
                    <a:p>
                      <a:pPr indent="0" lvl="0" marL="0" rtl="0" algn="ctr">
                        <a:spcBef>
                          <a:spcPts val="0"/>
                        </a:spcBef>
                        <a:spcAft>
                          <a:spcPts val="0"/>
                        </a:spcAft>
                        <a:buNone/>
                      </a:pPr>
                      <a:r>
                        <a:rPr lang="en">
                          <a:solidFill>
                            <a:schemeClr val="dk1"/>
                          </a:solidFill>
                          <a:latin typeface="Braah One"/>
                          <a:ea typeface="Braah One"/>
                          <a:cs typeface="Braah One"/>
                          <a:sym typeface="Braah One"/>
                        </a:rPr>
                        <a:t>Neural Network</a:t>
                      </a:r>
                      <a:endParaRPr>
                        <a:latin typeface="Braah One"/>
                        <a:ea typeface="Braah One"/>
                        <a:cs typeface="Braah One"/>
                        <a:sym typeface="Braah One"/>
                      </a:endParaRPr>
                    </a:p>
                  </a:txBody>
                  <a:tcPr marT="91425" marB="91425" marR="91425" marL="91425"/>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79" name="Shape 24379"/>
        <p:cNvGrpSpPr/>
        <p:nvPr/>
      </p:nvGrpSpPr>
      <p:grpSpPr>
        <a:xfrm>
          <a:off x="0" y="0"/>
          <a:ext cx="0" cy="0"/>
          <a:chOff x="0" y="0"/>
          <a:chExt cx="0" cy="0"/>
        </a:xfrm>
      </p:grpSpPr>
      <p:sp>
        <p:nvSpPr>
          <p:cNvPr id="24380" name="Google Shape;24380;p47"/>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Linear Regression</a:t>
            </a:r>
            <a:endParaRPr>
              <a:solidFill>
                <a:schemeClr val="dk2"/>
              </a:solidFill>
            </a:endParaRPr>
          </a:p>
        </p:txBody>
      </p:sp>
      <p:pic>
        <p:nvPicPr>
          <p:cNvPr id="24381" name="Google Shape;24381;p47"/>
          <p:cNvPicPr preferRelativeResize="0"/>
          <p:nvPr/>
        </p:nvPicPr>
        <p:blipFill>
          <a:blip r:embed="rId3">
            <a:alphaModFix/>
          </a:blip>
          <a:stretch>
            <a:fillRect/>
          </a:stretch>
        </p:blipFill>
        <p:spPr>
          <a:xfrm>
            <a:off x="1397100" y="1308903"/>
            <a:ext cx="6349799" cy="1508475"/>
          </a:xfrm>
          <a:prstGeom prst="rect">
            <a:avLst/>
          </a:prstGeom>
          <a:noFill/>
          <a:ln>
            <a:noFill/>
          </a:ln>
        </p:spPr>
      </p:pic>
      <p:pic>
        <p:nvPicPr>
          <p:cNvPr id="24382" name="Google Shape;24382;p47"/>
          <p:cNvPicPr preferRelativeResize="0"/>
          <p:nvPr/>
        </p:nvPicPr>
        <p:blipFill>
          <a:blip r:embed="rId4">
            <a:alphaModFix/>
          </a:blip>
          <a:stretch>
            <a:fillRect/>
          </a:stretch>
        </p:blipFill>
        <p:spPr>
          <a:xfrm>
            <a:off x="1397100" y="3151349"/>
            <a:ext cx="6349800" cy="959837"/>
          </a:xfrm>
          <a:prstGeom prst="rect">
            <a:avLst/>
          </a:prstGeom>
          <a:noFill/>
          <a:ln>
            <a:noFill/>
          </a:ln>
        </p:spPr>
      </p:pic>
      <p:sp>
        <p:nvSpPr>
          <p:cNvPr id="24383" name="Google Shape;24383;p47"/>
          <p:cNvSpPr/>
          <p:nvPr/>
        </p:nvSpPr>
        <p:spPr>
          <a:xfrm>
            <a:off x="2391250" y="3583625"/>
            <a:ext cx="1274400" cy="381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87" name="Shape 24387"/>
        <p:cNvGrpSpPr/>
        <p:nvPr/>
      </p:nvGrpSpPr>
      <p:grpSpPr>
        <a:xfrm>
          <a:off x="0" y="0"/>
          <a:ext cx="0" cy="0"/>
          <a:chOff x="0" y="0"/>
          <a:chExt cx="0" cy="0"/>
        </a:xfrm>
      </p:grpSpPr>
      <p:sp>
        <p:nvSpPr>
          <p:cNvPr id="24388" name="Google Shape;24388;p48"/>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Logistic Regression</a:t>
            </a:r>
            <a:endParaRPr>
              <a:solidFill>
                <a:schemeClr val="dk2"/>
              </a:solidFill>
            </a:endParaRPr>
          </a:p>
        </p:txBody>
      </p:sp>
      <p:pic>
        <p:nvPicPr>
          <p:cNvPr id="24389" name="Google Shape;24389;p48"/>
          <p:cNvPicPr preferRelativeResize="0"/>
          <p:nvPr/>
        </p:nvPicPr>
        <p:blipFill>
          <a:blip r:embed="rId3">
            <a:alphaModFix/>
          </a:blip>
          <a:stretch>
            <a:fillRect/>
          </a:stretch>
        </p:blipFill>
        <p:spPr>
          <a:xfrm>
            <a:off x="780600" y="1230848"/>
            <a:ext cx="7198098" cy="320125"/>
          </a:xfrm>
          <a:prstGeom prst="rect">
            <a:avLst/>
          </a:prstGeom>
          <a:noFill/>
          <a:ln>
            <a:noFill/>
          </a:ln>
        </p:spPr>
      </p:pic>
      <p:pic>
        <p:nvPicPr>
          <p:cNvPr id="24390" name="Google Shape;24390;p48"/>
          <p:cNvPicPr preferRelativeResize="0"/>
          <p:nvPr/>
        </p:nvPicPr>
        <p:blipFill>
          <a:blip r:embed="rId4">
            <a:alphaModFix/>
          </a:blip>
          <a:stretch>
            <a:fillRect/>
          </a:stretch>
        </p:blipFill>
        <p:spPr>
          <a:xfrm>
            <a:off x="850125" y="1674125"/>
            <a:ext cx="6389652" cy="1366700"/>
          </a:xfrm>
          <a:prstGeom prst="rect">
            <a:avLst/>
          </a:prstGeom>
          <a:noFill/>
          <a:ln>
            <a:noFill/>
          </a:ln>
        </p:spPr>
      </p:pic>
      <p:pic>
        <p:nvPicPr>
          <p:cNvPr id="24391" name="Google Shape;24391;p48"/>
          <p:cNvPicPr preferRelativeResize="0"/>
          <p:nvPr/>
        </p:nvPicPr>
        <p:blipFill>
          <a:blip r:embed="rId5">
            <a:alphaModFix/>
          </a:blip>
          <a:stretch>
            <a:fillRect/>
          </a:stretch>
        </p:blipFill>
        <p:spPr>
          <a:xfrm>
            <a:off x="850125" y="3090625"/>
            <a:ext cx="3800700" cy="18127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95" name="Shape 24395"/>
        <p:cNvGrpSpPr/>
        <p:nvPr/>
      </p:nvGrpSpPr>
      <p:grpSpPr>
        <a:xfrm>
          <a:off x="0" y="0"/>
          <a:ext cx="0" cy="0"/>
          <a:chOff x="0" y="0"/>
          <a:chExt cx="0" cy="0"/>
        </a:xfrm>
      </p:grpSpPr>
      <p:sp>
        <p:nvSpPr>
          <p:cNvPr id="24396" name="Google Shape;24396;p49"/>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Logistic Regression</a:t>
            </a:r>
            <a:endParaRPr>
              <a:solidFill>
                <a:schemeClr val="dk2"/>
              </a:solidFill>
            </a:endParaRPr>
          </a:p>
        </p:txBody>
      </p:sp>
      <p:pic>
        <p:nvPicPr>
          <p:cNvPr id="24397" name="Google Shape;24397;p49"/>
          <p:cNvPicPr preferRelativeResize="0"/>
          <p:nvPr/>
        </p:nvPicPr>
        <p:blipFill>
          <a:blip r:embed="rId3">
            <a:alphaModFix/>
          </a:blip>
          <a:stretch>
            <a:fillRect/>
          </a:stretch>
        </p:blipFill>
        <p:spPr>
          <a:xfrm>
            <a:off x="1208049" y="3022053"/>
            <a:ext cx="6612675" cy="1586450"/>
          </a:xfrm>
          <a:prstGeom prst="rect">
            <a:avLst/>
          </a:prstGeom>
          <a:noFill/>
          <a:ln>
            <a:noFill/>
          </a:ln>
        </p:spPr>
      </p:pic>
      <p:pic>
        <p:nvPicPr>
          <p:cNvPr id="24398" name="Google Shape;24398;p49"/>
          <p:cNvPicPr preferRelativeResize="0"/>
          <p:nvPr/>
        </p:nvPicPr>
        <p:blipFill>
          <a:blip r:embed="rId4">
            <a:alphaModFix/>
          </a:blip>
          <a:stretch>
            <a:fillRect/>
          </a:stretch>
        </p:blipFill>
        <p:spPr>
          <a:xfrm>
            <a:off x="1090975" y="1222925"/>
            <a:ext cx="6645898" cy="1609553"/>
          </a:xfrm>
          <a:prstGeom prst="rect">
            <a:avLst/>
          </a:prstGeom>
          <a:noFill/>
          <a:ln>
            <a:noFill/>
          </a:ln>
        </p:spPr>
      </p:pic>
      <p:sp>
        <p:nvSpPr>
          <p:cNvPr id="24399" name="Google Shape;24399;p49"/>
          <p:cNvSpPr/>
          <p:nvPr/>
        </p:nvSpPr>
        <p:spPr>
          <a:xfrm>
            <a:off x="2202375" y="4441900"/>
            <a:ext cx="1412400" cy="176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03" name="Shape 24403"/>
        <p:cNvGrpSpPr/>
        <p:nvPr/>
      </p:nvGrpSpPr>
      <p:grpSpPr>
        <a:xfrm>
          <a:off x="0" y="0"/>
          <a:ext cx="0" cy="0"/>
          <a:chOff x="0" y="0"/>
          <a:chExt cx="0" cy="0"/>
        </a:xfrm>
      </p:grpSpPr>
      <p:sp>
        <p:nvSpPr>
          <p:cNvPr id="24404" name="Google Shape;24404;p50"/>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Gradient Boosting </a:t>
            </a:r>
            <a:r>
              <a:rPr lang="en"/>
              <a:t>Regression</a:t>
            </a:r>
            <a:endParaRPr>
              <a:solidFill>
                <a:schemeClr val="dk2"/>
              </a:solidFill>
            </a:endParaRPr>
          </a:p>
        </p:txBody>
      </p:sp>
      <p:pic>
        <p:nvPicPr>
          <p:cNvPr id="24405" name="Google Shape;24405;p50"/>
          <p:cNvPicPr preferRelativeResize="0"/>
          <p:nvPr/>
        </p:nvPicPr>
        <p:blipFill>
          <a:blip r:embed="rId3">
            <a:alphaModFix/>
          </a:blip>
          <a:stretch>
            <a:fillRect/>
          </a:stretch>
        </p:blipFill>
        <p:spPr>
          <a:xfrm>
            <a:off x="904875" y="1473800"/>
            <a:ext cx="7334250" cy="2838450"/>
          </a:xfrm>
          <a:prstGeom prst="rect">
            <a:avLst/>
          </a:prstGeom>
          <a:noFill/>
          <a:ln>
            <a:noFill/>
          </a:ln>
        </p:spPr>
      </p:pic>
      <p:sp>
        <p:nvSpPr>
          <p:cNvPr id="24406" name="Google Shape;24406;p50"/>
          <p:cNvSpPr/>
          <p:nvPr/>
        </p:nvSpPr>
        <p:spPr>
          <a:xfrm>
            <a:off x="2571750" y="3739350"/>
            <a:ext cx="1442400" cy="412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10" name="Shape 24410"/>
        <p:cNvGrpSpPr/>
        <p:nvPr/>
      </p:nvGrpSpPr>
      <p:grpSpPr>
        <a:xfrm>
          <a:off x="0" y="0"/>
          <a:ext cx="0" cy="0"/>
          <a:chOff x="0" y="0"/>
          <a:chExt cx="0" cy="0"/>
        </a:xfrm>
      </p:grpSpPr>
      <p:sp>
        <p:nvSpPr>
          <p:cNvPr id="24411" name="Google Shape;24411;p51"/>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Lasso </a:t>
            </a:r>
            <a:r>
              <a:rPr lang="en"/>
              <a:t>Regression</a:t>
            </a:r>
            <a:endParaRPr>
              <a:solidFill>
                <a:schemeClr val="dk2"/>
              </a:solidFill>
            </a:endParaRPr>
          </a:p>
        </p:txBody>
      </p:sp>
      <p:pic>
        <p:nvPicPr>
          <p:cNvPr id="24412" name="Google Shape;24412;p51"/>
          <p:cNvPicPr preferRelativeResize="0"/>
          <p:nvPr/>
        </p:nvPicPr>
        <p:blipFill>
          <a:blip r:embed="rId3">
            <a:alphaModFix/>
          </a:blip>
          <a:stretch>
            <a:fillRect/>
          </a:stretch>
        </p:blipFill>
        <p:spPr>
          <a:xfrm>
            <a:off x="1144475" y="1766888"/>
            <a:ext cx="6696075" cy="1609725"/>
          </a:xfrm>
          <a:prstGeom prst="rect">
            <a:avLst/>
          </a:prstGeom>
          <a:noFill/>
          <a:ln>
            <a:noFill/>
          </a:ln>
        </p:spPr>
      </p:pic>
      <p:sp>
        <p:nvSpPr>
          <p:cNvPr id="24413" name="Google Shape;24413;p51"/>
          <p:cNvSpPr/>
          <p:nvPr/>
        </p:nvSpPr>
        <p:spPr>
          <a:xfrm>
            <a:off x="2449650" y="3052525"/>
            <a:ext cx="1442400" cy="412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17" name="Shape 24417"/>
        <p:cNvGrpSpPr/>
        <p:nvPr/>
      </p:nvGrpSpPr>
      <p:grpSpPr>
        <a:xfrm>
          <a:off x="0" y="0"/>
          <a:ext cx="0" cy="0"/>
          <a:chOff x="0" y="0"/>
          <a:chExt cx="0" cy="0"/>
        </a:xfrm>
      </p:grpSpPr>
      <p:sp>
        <p:nvSpPr>
          <p:cNvPr id="24418" name="Google Shape;24418;p52"/>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Lasso Regression</a:t>
            </a:r>
            <a:endParaRPr>
              <a:solidFill>
                <a:schemeClr val="dk2"/>
              </a:solidFill>
            </a:endParaRPr>
          </a:p>
        </p:txBody>
      </p:sp>
      <p:pic>
        <p:nvPicPr>
          <p:cNvPr id="24419" name="Google Shape;24419;p52"/>
          <p:cNvPicPr preferRelativeResize="0"/>
          <p:nvPr/>
        </p:nvPicPr>
        <p:blipFill>
          <a:blip r:embed="rId3">
            <a:alphaModFix/>
          </a:blip>
          <a:stretch>
            <a:fillRect/>
          </a:stretch>
        </p:blipFill>
        <p:spPr>
          <a:xfrm>
            <a:off x="1519238" y="3641100"/>
            <a:ext cx="6105525" cy="733425"/>
          </a:xfrm>
          <a:prstGeom prst="rect">
            <a:avLst/>
          </a:prstGeom>
          <a:noFill/>
          <a:ln>
            <a:noFill/>
          </a:ln>
        </p:spPr>
      </p:pic>
      <p:pic>
        <p:nvPicPr>
          <p:cNvPr id="24420" name="Google Shape;24420;p52"/>
          <p:cNvPicPr preferRelativeResize="0"/>
          <p:nvPr/>
        </p:nvPicPr>
        <p:blipFill>
          <a:blip r:embed="rId4">
            <a:alphaModFix/>
          </a:blip>
          <a:stretch>
            <a:fillRect/>
          </a:stretch>
        </p:blipFill>
        <p:spPr>
          <a:xfrm>
            <a:off x="2430500" y="1260100"/>
            <a:ext cx="4282971" cy="2182800"/>
          </a:xfrm>
          <a:prstGeom prst="rect">
            <a:avLst/>
          </a:prstGeom>
          <a:noFill/>
          <a:ln>
            <a:noFill/>
          </a:ln>
        </p:spPr>
      </p:pic>
      <p:sp>
        <p:nvSpPr>
          <p:cNvPr id="24421" name="Google Shape;24421;p52"/>
          <p:cNvSpPr txBox="1"/>
          <p:nvPr/>
        </p:nvSpPr>
        <p:spPr>
          <a:xfrm>
            <a:off x="579975" y="1297325"/>
            <a:ext cx="1579800" cy="9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sap"/>
                <a:ea typeface="Asap"/>
                <a:cs typeface="Asap"/>
                <a:sym typeface="Asap"/>
              </a:rPr>
              <a:t>Grid search</a:t>
            </a:r>
            <a:endParaRPr>
              <a:latin typeface="Asap"/>
              <a:ea typeface="Asap"/>
              <a:cs typeface="Asap"/>
              <a:sym typeface="Asap"/>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25" name="Shape 24425"/>
        <p:cNvGrpSpPr/>
        <p:nvPr/>
      </p:nvGrpSpPr>
      <p:grpSpPr>
        <a:xfrm>
          <a:off x="0" y="0"/>
          <a:ext cx="0" cy="0"/>
          <a:chOff x="0" y="0"/>
          <a:chExt cx="0" cy="0"/>
        </a:xfrm>
      </p:grpSpPr>
      <p:sp>
        <p:nvSpPr>
          <p:cNvPr id="24426" name="Google Shape;24426;p53"/>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Neural Network</a:t>
            </a:r>
            <a:endParaRPr>
              <a:solidFill>
                <a:schemeClr val="dk2"/>
              </a:solidFill>
            </a:endParaRPr>
          </a:p>
        </p:txBody>
      </p:sp>
      <p:sp>
        <p:nvSpPr>
          <p:cNvPr id="24427" name="Google Shape;24427;p53"/>
          <p:cNvSpPr txBox="1"/>
          <p:nvPr/>
        </p:nvSpPr>
        <p:spPr>
          <a:xfrm>
            <a:off x="641025" y="1549150"/>
            <a:ext cx="2617500" cy="15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sap"/>
                <a:ea typeface="Asap"/>
                <a:cs typeface="Asap"/>
                <a:sym typeface="Asap"/>
              </a:rPr>
              <a:t>Neural Network can capture the complex relationship between data, and we have experimented with different architectures</a:t>
            </a:r>
            <a:endParaRPr>
              <a:latin typeface="Asap"/>
              <a:ea typeface="Asap"/>
              <a:cs typeface="Asap"/>
              <a:sym typeface="Asap"/>
            </a:endParaRPr>
          </a:p>
        </p:txBody>
      </p:sp>
      <p:pic>
        <p:nvPicPr>
          <p:cNvPr id="24428" name="Google Shape;24428;p53"/>
          <p:cNvPicPr preferRelativeResize="0"/>
          <p:nvPr/>
        </p:nvPicPr>
        <p:blipFill>
          <a:blip r:embed="rId3">
            <a:alphaModFix/>
          </a:blip>
          <a:stretch>
            <a:fillRect/>
          </a:stretch>
        </p:blipFill>
        <p:spPr>
          <a:xfrm>
            <a:off x="3410925" y="1107700"/>
            <a:ext cx="4695825" cy="1343025"/>
          </a:xfrm>
          <a:prstGeom prst="rect">
            <a:avLst/>
          </a:prstGeom>
          <a:noFill/>
          <a:ln>
            <a:noFill/>
          </a:ln>
        </p:spPr>
      </p:pic>
      <p:pic>
        <p:nvPicPr>
          <p:cNvPr id="24429" name="Google Shape;24429;p53"/>
          <p:cNvPicPr preferRelativeResize="0"/>
          <p:nvPr/>
        </p:nvPicPr>
        <p:blipFill>
          <a:blip r:embed="rId4">
            <a:alphaModFix/>
          </a:blip>
          <a:stretch>
            <a:fillRect/>
          </a:stretch>
        </p:blipFill>
        <p:spPr>
          <a:xfrm>
            <a:off x="3449025" y="2328400"/>
            <a:ext cx="4619625" cy="1295400"/>
          </a:xfrm>
          <a:prstGeom prst="rect">
            <a:avLst/>
          </a:prstGeom>
          <a:noFill/>
          <a:ln>
            <a:noFill/>
          </a:ln>
        </p:spPr>
      </p:pic>
      <p:pic>
        <p:nvPicPr>
          <p:cNvPr id="24430" name="Google Shape;24430;p53"/>
          <p:cNvPicPr preferRelativeResize="0"/>
          <p:nvPr/>
        </p:nvPicPr>
        <p:blipFill>
          <a:blip r:embed="rId5">
            <a:alphaModFix/>
          </a:blip>
          <a:stretch>
            <a:fillRect/>
          </a:stretch>
        </p:blipFill>
        <p:spPr>
          <a:xfrm>
            <a:off x="3468063" y="3579113"/>
            <a:ext cx="4581525" cy="1304925"/>
          </a:xfrm>
          <a:prstGeom prst="rect">
            <a:avLst/>
          </a:prstGeom>
          <a:noFill/>
          <a:ln>
            <a:noFill/>
          </a:ln>
        </p:spPr>
      </p:pic>
      <p:sp>
        <p:nvSpPr>
          <p:cNvPr id="24431" name="Google Shape;24431;p53"/>
          <p:cNvSpPr/>
          <p:nvPr/>
        </p:nvSpPr>
        <p:spPr>
          <a:xfrm>
            <a:off x="3464625" y="1602575"/>
            <a:ext cx="3571500" cy="335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2" name="Google Shape;24432;p53"/>
          <p:cNvSpPr/>
          <p:nvPr/>
        </p:nvSpPr>
        <p:spPr>
          <a:xfrm>
            <a:off x="3410925" y="2678350"/>
            <a:ext cx="3846300" cy="542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3" name="Google Shape;24433;p53"/>
          <p:cNvSpPr/>
          <p:nvPr/>
        </p:nvSpPr>
        <p:spPr>
          <a:xfrm>
            <a:off x="3517600" y="3960525"/>
            <a:ext cx="3770400" cy="542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37" name="Shape 24437"/>
        <p:cNvGrpSpPr/>
        <p:nvPr/>
      </p:nvGrpSpPr>
      <p:grpSpPr>
        <a:xfrm>
          <a:off x="0" y="0"/>
          <a:ext cx="0" cy="0"/>
          <a:chOff x="0" y="0"/>
          <a:chExt cx="0" cy="0"/>
        </a:xfrm>
      </p:grpSpPr>
      <p:sp>
        <p:nvSpPr>
          <p:cNvPr id="24438" name="Google Shape;24438;p54"/>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Neural Network</a:t>
            </a:r>
            <a:endParaRPr>
              <a:solidFill>
                <a:schemeClr val="dk2"/>
              </a:solidFill>
            </a:endParaRPr>
          </a:p>
        </p:txBody>
      </p:sp>
      <p:sp>
        <p:nvSpPr>
          <p:cNvPr id="24439" name="Google Shape;24439;p54"/>
          <p:cNvSpPr txBox="1"/>
          <p:nvPr/>
        </p:nvSpPr>
        <p:spPr>
          <a:xfrm>
            <a:off x="641025" y="1549150"/>
            <a:ext cx="2617500" cy="15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sap"/>
                <a:ea typeface="Asap"/>
                <a:cs typeface="Asap"/>
                <a:sym typeface="Asap"/>
              </a:rPr>
              <a:t>After comparing the result, we found that our best performance reached a 0.799 R2 score</a:t>
            </a:r>
            <a:endParaRPr>
              <a:latin typeface="Asap"/>
              <a:ea typeface="Asap"/>
              <a:cs typeface="Asap"/>
              <a:sym typeface="Asap"/>
            </a:endParaRPr>
          </a:p>
        </p:txBody>
      </p:sp>
      <p:pic>
        <p:nvPicPr>
          <p:cNvPr id="24440" name="Google Shape;24440;p54"/>
          <p:cNvPicPr preferRelativeResize="0"/>
          <p:nvPr/>
        </p:nvPicPr>
        <p:blipFill>
          <a:blip r:embed="rId3">
            <a:alphaModFix/>
          </a:blip>
          <a:stretch>
            <a:fillRect/>
          </a:stretch>
        </p:blipFill>
        <p:spPr>
          <a:xfrm>
            <a:off x="3403300" y="1366950"/>
            <a:ext cx="2175200" cy="1428575"/>
          </a:xfrm>
          <a:prstGeom prst="rect">
            <a:avLst/>
          </a:prstGeom>
          <a:noFill/>
          <a:ln>
            <a:noFill/>
          </a:ln>
        </p:spPr>
      </p:pic>
      <p:pic>
        <p:nvPicPr>
          <p:cNvPr id="24441" name="Google Shape;24441;p54"/>
          <p:cNvPicPr preferRelativeResize="0"/>
          <p:nvPr/>
        </p:nvPicPr>
        <p:blipFill>
          <a:blip r:embed="rId4">
            <a:alphaModFix/>
          </a:blip>
          <a:stretch>
            <a:fillRect/>
          </a:stretch>
        </p:blipFill>
        <p:spPr>
          <a:xfrm>
            <a:off x="5837950" y="1366950"/>
            <a:ext cx="2718100" cy="1214200"/>
          </a:xfrm>
          <a:prstGeom prst="rect">
            <a:avLst/>
          </a:prstGeom>
          <a:noFill/>
          <a:ln>
            <a:noFill/>
          </a:ln>
        </p:spPr>
      </p:pic>
      <p:pic>
        <p:nvPicPr>
          <p:cNvPr id="24442" name="Google Shape;24442;p54"/>
          <p:cNvPicPr preferRelativeResize="0"/>
          <p:nvPr/>
        </p:nvPicPr>
        <p:blipFill>
          <a:blip r:embed="rId5">
            <a:alphaModFix/>
          </a:blip>
          <a:stretch>
            <a:fillRect/>
          </a:stretch>
        </p:blipFill>
        <p:spPr>
          <a:xfrm>
            <a:off x="3792750" y="3054775"/>
            <a:ext cx="3607375" cy="1651275"/>
          </a:xfrm>
          <a:prstGeom prst="rect">
            <a:avLst/>
          </a:prstGeom>
          <a:noFill/>
          <a:ln>
            <a:noFill/>
          </a:ln>
        </p:spPr>
      </p:pic>
      <p:sp>
        <p:nvSpPr>
          <p:cNvPr id="24443" name="Google Shape;24443;p54"/>
          <p:cNvSpPr/>
          <p:nvPr/>
        </p:nvSpPr>
        <p:spPr>
          <a:xfrm>
            <a:off x="5219825" y="4357475"/>
            <a:ext cx="1274400" cy="381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72" name="Shape 24072"/>
        <p:cNvGrpSpPr/>
        <p:nvPr/>
      </p:nvGrpSpPr>
      <p:grpSpPr>
        <a:xfrm>
          <a:off x="0" y="0"/>
          <a:ext cx="0" cy="0"/>
          <a:chOff x="0" y="0"/>
          <a:chExt cx="0" cy="0"/>
        </a:xfrm>
      </p:grpSpPr>
      <p:sp>
        <p:nvSpPr>
          <p:cNvPr id="24073" name="Google Shape;24073;p28"/>
          <p:cNvSpPr/>
          <p:nvPr/>
        </p:nvSpPr>
        <p:spPr>
          <a:xfrm>
            <a:off x="5438550" y="960436"/>
            <a:ext cx="1300142" cy="1279228"/>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24074" name="Google Shape;24074;p28"/>
          <p:cNvSpPr/>
          <p:nvPr/>
        </p:nvSpPr>
        <p:spPr>
          <a:xfrm>
            <a:off x="7049525" y="3190698"/>
            <a:ext cx="1300142" cy="1279228"/>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24075" name="Google Shape;24075;p28"/>
          <p:cNvSpPr txBox="1"/>
          <p:nvPr>
            <p:ph type="title"/>
          </p:nvPr>
        </p:nvSpPr>
        <p:spPr>
          <a:xfrm>
            <a:off x="715100" y="2626649"/>
            <a:ext cx="48057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400"/>
              <a:t>Introduction</a:t>
            </a:r>
            <a:endParaRPr sz="4400">
              <a:solidFill>
                <a:schemeClr val="dk2"/>
              </a:solidFill>
            </a:endParaRPr>
          </a:p>
        </p:txBody>
      </p:sp>
      <p:sp>
        <p:nvSpPr>
          <p:cNvPr id="24076" name="Google Shape;24076;p28"/>
          <p:cNvSpPr txBox="1"/>
          <p:nvPr>
            <p:ph idx="2" type="title"/>
          </p:nvPr>
        </p:nvSpPr>
        <p:spPr>
          <a:xfrm>
            <a:off x="2467975" y="1522650"/>
            <a:ext cx="1300200" cy="102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24077" name="Google Shape;24077;p28"/>
          <p:cNvGrpSpPr/>
          <p:nvPr/>
        </p:nvGrpSpPr>
        <p:grpSpPr>
          <a:xfrm rot="10799886">
            <a:off x="6871900" y="3052148"/>
            <a:ext cx="1542611" cy="1556335"/>
            <a:chOff x="2313363" y="2028988"/>
            <a:chExt cx="511425" cy="515975"/>
          </a:xfrm>
        </p:grpSpPr>
        <p:grpSp>
          <p:nvGrpSpPr>
            <p:cNvPr id="24078" name="Google Shape;24078;p28"/>
            <p:cNvGrpSpPr/>
            <p:nvPr/>
          </p:nvGrpSpPr>
          <p:grpSpPr>
            <a:xfrm>
              <a:off x="2315638" y="2107938"/>
              <a:ext cx="414175" cy="433125"/>
              <a:chOff x="2315638" y="2107938"/>
              <a:chExt cx="414175" cy="433125"/>
            </a:xfrm>
          </p:grpSpPr>
          <p:sp>
            <p:nvSpPr>
              <p:cNvPr id="24079" name="Google Shape;24079;p28"/>
              <p:cNvSpPr/>
              <p:nvPr/>
            </p:nvSpPr>
            <p:spPr>
              <a:xfrm>
                <a:off x="2658338" y="2107938"/>
                <a:ext cx="71475" cy="71525"/>
              </a:xfrm>
              <a:custGeom>
                <a:rect b="b" l="l" r="r" t="t"/>
                <a:pathLst>
                  <a:path extrusionOk="0" h="2861" w="2859">
                    <a:moveTo>
                      <a:pt x="1553" y="0"/>
                    </a:moveTo>
                    <a:cubicBezTo>
                      <a:pt x="1498" y="0"/>
                      <a:pt x="1437" y="26"/>
                      <a:pt x="1399" y="64"/>
                    </a:cubicBezTo>
                    <a:lnTo>
                      <a:pt x="31" y="1371"/>
                    </a:lnTo>
                    <a:cubicBezTo>
                      <a:pt x="31" y="1401"/>
                      <a:pt x="31" y="1401"/>
                      <a:pt x="1" y="1432"/>
                    </a:cubicBezTo>
                    <a:lnTo>
                      <a:pt x="1460" y="2830"/>
                    </a:lnTo>
                    <a:cubicBezTo>
                      <a:pt x="1490" y="2830"/>
                      <a:pt x="1490" y="2860"/>
                      <a:pt x="1490" y="2860"/>
                    </a:cubicBezTo>
                    <a:cubicBezTo>
                      <a:pt x="1521" y="2860"/>
                      <a:pt x="1551" y="2830"/>
                      <a:pt x="1551" y="2830"/>
                    </a:cubicBezTo>
                    <a:lnTo>
                      <a:pt x="2767" y="1371"/>
                    </a:lnTo>
                    <a:cubicBezTo>
                      <a:pt x="2828" y="1310"/>
                      <a:pt x="2858" y="1189"/>
                      <a:pt x="2797" y="1128"/>
                    </a:cubicBezTo>
                    <a:cubicBezTo>
                      <a:pt x="2797" y="1097"/>
                      <a:pt x="2767" y="1097"/>
                      <a:pt x="2767" y="1067"/>
                    </a:cubicBezTo>
                    <a:lnTo>
                      <a:pt x="1703" y="64"/>
                    </a:lnTo>
                    <a:cubicBezTo>
                      <a:pt x="1673" y="34"/>
                      <a:pt x="1673" y="34"/>
                      <a:pt x="1642" y="34"/>
                    </a:cubicBezTo>
                    <a:cubicBezTo>
                      <a:pt x="1619" y="10"/>
                      <a:pt x="1587" y="0"/>
                      <a:pt x="15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0" name="Google Shape;24080;p28"/>
              <p:cNvSpPr/>
              <p:nvPr/>
            </p:nvSpPr>
            <p:spPr>
              <a:xfrm>
                <a:off x="2613513" y="2141438"/>
                <a:ext cx="84375" cy="84375"/>
              </a:xfrm>
              <a:custGeom>
                <a:rect b="b" l="l" r="r" t="t"/>
                <a:pathLst>
                  <a:path extrusionOk="0" h="3375" w="3375">
                    <a:moveTo>
                      <a:pt x="1585" y="1"/>
                    </a:moveTo>
                    <a:cubicBezTo>
                      <a:pt x="1513" y="1"/>
                      <a:pt x="1444" y="31"/>
                      <a:pt x="1399" y="92"/>
                    </a:cubicBezTo>
                    <a:lnTo>
                      <a:pt x="92" y="1308"/>
                    </a:lnTo>
                    <a:cubicBezTo>
                      <a:pt x="1" y="1399"/>
                      <a:pt x="1" y="1490"/>
                      <a:pt x="31" y="1581"/>
                    </a:cubicBezTo>
                    <a:cubicBezTo>
                      <a:pt x="31" y="1642"/>
                      <a:pt x="61" y="1672"/>
                      <a:pt x="92" y="1703"/>
                    </a:cubicBezTo>
                    <a:lnTo>
                      <a:pt x="1764" y="3283"/>
                    </a:lnTo>
                    <a:cubicBezTo>
                      <a:pt x="1794" y="3344"/>
                      <a:pt x="1885" y="3374"/>
                      <a:pt x="1946" y="3374"/>
                    </a:cubicBezTo>
                    <a:cubicBezTo>
                      <a:pt x="2007" y="3374"/>
                      <a:pt x="2098" y="3344"/>
                      <a:pt x="2159" y="3283"/>
                    </a:cubicBezTo>
                    <a:lnTo>
                      <a:pt x="3283" y="1885"/>
                    </a:lnTo>
                    <a:cubicBezTo>
                      <a:pt x="3375" y="1794"/>
                      <a:pt x="3375" y="1642"/>
                      <a:pt x="3283" y="1520"/>
                    </a:cubicBezTo>
                    <a:cubicBezTo>
                      <a:pt x="3283" y="1520"/>
                      <a:pt x="3283" y="1490"/>
                      <a:pt x="3253" y="1490"/>
                    </a:cubicBezTo>
                    <a:lnTo>
                      <a:pt x="1794" y="92"/>
                    </a:lnTo>
                    <a:cubicBezTo>
                      <a:pt x="1733" y="31"/>
                      <a:pt x="1657" y="1"/>
                      <a:pt x="15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1" name="Google Shape;24081;p28"/>
              <p:cNvSpPr/>
              <p:nvPr/>
            </p:nvSpPr>
            <p:spPr>
              <a:xfrm>
                <a:off x="2315638" y="2181713"/>
                <a:ext cx="346525" cy="359350"/>
              </a:xfrm>
              <a:custGeom>
                <a:rect b="b" l="l" r="r" t="t"/>
                <a:pathLst>
                  <a:path extrusionOk="0" h="14374" w="13861">
                    <a:moveTo>
                      <a:pt x="11946" y="1"/>
                    </a:moveTo>
                    <a:lnTo>
                      <a:pt x="244" y="13283"/>
                    </a:lnTo>
                    <a:cubicBezTo>
                      <a:pt x="1" y="13557"/>
                      <a:pt x="1" y="13952"/>
                      <a:pt x="274" y="14195"/>
                    </a:cubicBezTo>
                    <a:cubicBezTo>
                      <a:pt x="392" y="14313"/>
                      <a:pt x="553" y="14374"/>
                      <a:pt x="715" y="14374"/>
                    </a:cubicBezTo>
                    <a:cubicBezTo>
                      <a:pt x="887" y="14374"/>
                      <a:pt x="1061" y="14306"/>
                      <a:pt x="1186" y="14165"/>
                    </a:cubicBezTo>
                    <a:lnTo>
                      <a:pt x="13861" y="1763"/>
                    </a:lnTo>
                    <a:cubicBezTo>
                      <a:pt x="13800" y="1763"/>
                      <a:pt x="13739" y="1733"/>
                      <a:pt x="13679" y="1703"/>
                    </a:cubicBezTo>
                    <a:lnTo>
                      <a:pt x="12007" y="122"/>
                    </a:lnTo>
                    <a:cubicBezTo>
                      <a:pt x="11976" y="61"/>
                      <a:pt x="11946" y="31"/>
                      <a:pt x="119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82" name="Google Shape;24082;p28"/>
            <p:cNvGrpSpPr/>
            <p:nvPr/>
          </p:nvGrpSpPr>
          <p:grpSpPr>
            <a:xfrm>
              <a:off x="2313363" y="2028988"/>
              <a:ext cx="511425" cy="515975"/>
              <a:chOff x="2313363" y="2028988"/>
              <a:chExt cx="511425" cy="515975"/>
            </a:xfrm>
          </p:grpSpPr>
          <p:sp>
            <p:nvSpPr>
              <p:cNvPr id="24083" name="Google Shape;24083;p28"/>
              <p:cNvSpPr/>
              <p:nvPr/>
            </p:nvSpPr>
            <p:spPr>
              <a:xfrm>
                <a:off x="2699388" y="2033738"/>
                <a:ext cx="105650" cy="102400"/>
              </a:xfrm>
              <a:custGeom>
                <a:rect b="b" l="l" r="r" t="t"/>
                <a:pathLst>
                  <a:path extrusionOk="0" h="4096" w="4226">
                    <a:moveTo>
                      <a:pt x="3192" y="0"/>
                    </a:moveTo>
                    <a:cubicBezTo>
                      <a:pt x="2492" y="0"/>
                      <a:pt x="1596" y="162"/>
                      <a:pt x="1034" y="874"/>
                    </a:cubicBezTo>
                    <a:cubicBezTo>
                      <a:pt x="456" y="1603"/>
                      <a:pt x="152" y="2424"/>
                      <a:pt x="0" y="3002"/>
                    </a:cubicBezTo>
                    <a:cubicBezTo>
                      <a:pt x="31" y="3002"/>
                      <a:pt x="31" y="3002"/>
                      <a:pt x="61" y="3032"/>
                    </a:cubicBezTo>
                    <a:lnTo>
                      <a:pt x="1125" y="4035"/>
                    </a:lnTo>
                    <a:cubicBezTo>
                      <a:pt x="1125" y="4065"/>
                      <a:pt x="1155" y="4065"/>
                      <a:pt x="1155" y="4096"/>
                    </a:cubicBezTo>
                    <a:cubicBezTo>
                      <a:pt x="1490" y="4065"/>
                      <a:pt x="2037" y="3974"/>
                      <a:pt x="2675" y="3579"/>
                    </a:cubicBezTo>
                    <a:cubicBezTo>
                      <a:pt x="3131" y="3275"/>
                      <a:pt x="3769" y="2515"/>
                      <a:pt x="3587" y="1391"/>
                    </a:cubicBezTo>
                    <a:cubicBezTo>
                      <a:pt x="3405" y="266"/>
                      <a:pt x="4225" y="114"/>
                      <a:pt x="4225" y="114"/>
                    </a:cubicBezTo>
                    <a:cubicBezTo>
                      <a:pt x="4225" y="114"/>
                      <a:pt x="3777" y="0"/>
                      <a:pt x="31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4" name="Google Shape;24084;p28"/>
              <p:cNvSpPr/>
              <p:nvPr/>
            </p:nvSpPr>
            <p:spPr>
              <a:xfrm>
                <a:off x="2694813" y="2028988"/>
                <a:ext cx="129975" cy="110950"/>
              </a:xfrm>
              <a:custGeom>
                <a:rect b="b" l="l" r="r" t="t"/>
                <a:pathLst>
                  <a:path extrusionOk="0" h="4438" w="5199">
                    <a:moveTo>
                      <a:pt x="3387" y="360"/>
                    </a:moveTo>
                    <a:cubicBezTo>
                      <a:pt x="3586" y="360"/>
                      <a:pt x="3768" y="374"/>
                      <a:pt x="3922" y="395"/>
                    </a:cubicBezTo>
                    <a:cubicBezTo>
                      <a:pt x="3709" y="608"/>
                      <a:pt x="3496" y="973"/>
                      <a:pt x="3588" y="1611"/>
                    </a:cubicBezTo>
                    <a:cubicBezTo>
                      <a:pt x="3770" y="2614"/>
                      <a:pt x="3253" y="3313"/>
                      <a:pt x="2767" y="3617"/>
                    </a:cubicBezTo>
                    <a:cubicBezTo>
                      <a:pt x="2220" y="3951"/>
                      <a:pt x="1734" y="4073"/>
                      <a:pt x="1399" y="4103"/>
                    </a:cubicBezTo>
                    <a:lnTo>
                      <a:pt x="396" y="3131"/>
                    </a:lnTo>
                    <a:cubicBezTo>
                      <a:pt x="518" y="2584"/>
                      <a:pt x="822" y="1824"/>
                      <a:pt x="1338" y="1155"/>
                    </a:cubicBezTo>
                    <a:cubicBezTo>
                      <a:pt x="1877" y="523"/>
                      <a:pt x="2722" y="360"/>
                      <a:pt x="3387" y="360"/>
                    </a:cubicBezTo>
                    <a:close/>
                    <a:moveTo>
                      <a:pt x="3402" y="1"/>
                    </a:moveTo>
                    <a:cubicBezTo>
                      <a:pt x="2660" y="1"/>
                      <a:pt x="1695" y="176"/>
                      <a:pt x="1065" y="942"/>
                    </a:cubicBezTo>
                    <a:cubicBezTo>
                      <a:pt x="457" y="1702"/>
                      <a:pt x="183" y="2553"/>
                      <a:pt x="31" y="3161"/>
                    </a:cubicBezTo>
                    <a:lnTo>
                      <a:pt x="1" y="3283"/>
                    </a:lnTo>
                    <a:lnTo>
                      <a:pt x="92" y="3344"/>
                    </a:lnTo>
                    <a:lnTo>
                      <a:pt x="1186" y="4347"/>
                    </a:lnTo>
                    <a:lnTo>
                      <a:pt x="1247" y="4438"/>
                    </a:lnTo>
                    <a:lnTo>
                      <a:pt x="1338" y="4438"/>
                    </a:lnTo>
                    <a:cubicBezTo>
                      <a:pt x="1703" y="4407"/>
                      <a:pt x="2281" y="4286"/>
                      <a:pt x="2949" y="3891"/>
                    </a:cubicBezTo>
                    <a:cubicBezTo>
                      <a:pt x="3527" y="3526"/>
                      <a:pt x="4104" y="2705"/>
                      <a:pt x="3922" y="1550"/>
                    </a:cubicBezTo>
                    <a:cubicBezTo>
                      <a:pt x="3800" y="638"/>
                      <a:pt x="4378" y="486"/>
                      <a:pt x="4439" y="456"/>
                    </a:cubicBezTo>
                    <a:lnTo>
                      <a:pt x="5199" y="304"/>
                    </a:lnTo>
                    <a:lnTo>
                      <a:pt x="4469" y="122"/>
                    </a:lnTo>
                    <a:cubicBezTo>
                      <a:pt x="4429" y="108"/>
                      <a:pt x="3984" y="1"/>
                      <a:pt x="3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5" name="Google Shape;24085;p28"/>
              <p:cNvSpPr/>
              <p:nvPr/>
            </p:nvSpPr>
            <p:spPr>
              <a:xfrm>
                <a:off x="2653788" y="2103638"/>
                <a:ext cx="80575" cy="81150"/>
              </a:xfrm>
              <a:custGeom>
                <a:rect b="b" l="l" r="r" t="t"/>
                <a:pathLst>
                  <a:path extrusionOk="0" h="3246" w="3223">
                    <a:moveTo>
                      <a:pt x="1725" y="344"/>
                    </a:moveTo>
                    <a:cubicBezTo>
                      <a:pt x="1737" y="344"/>
                      <a:pt x="1743" y="358"/>
                      <a:pt x="1764" y="358"/>
                    </a:cubicBezTo>
                    <a:lnTo>
                      <a:pt x="2827" y="1361"/>
                    </a:lnTo>
                    <a:lnTo>
                      <a:pt x="2827" y="1391"/>
                    </a:lnTo>
                    <a:cubicBezTo>
                      <a:pt x="2827" y="1391"/>
                      <a:pt x="2858" y="1391"/>
                      <a:pt x="2827" y="1421"/>
                    </a:cubicBezTo>
                    <a:lnTo>
                      <a:pt x="1672" y="2789"/>
                    </a:lnTo>
                    <a:lnTo>
                      <a:pt x="426" y="1604"/>
                    </a:lnTo>
                    <a:lnTo>
                      <a:pt x="1703" y="358"/>
                    </a:lnTo>
                    <a:cubicBezTo>
                      <a:pt x="1713" y="347"/>
                      <a:pt x="1720" y="344"/>
                      <a:pt x="1725" y="344"/>
                    </a:cubicBezTo>
                    <a:close/>
                    <a:moveTo>
                      <a:pt x="1727" y="1"/>
                    </a:moveTo>
                    <a:cubicBezTo>
                      <a:pt x="1629" y="1"/>
                      <a:pt x="1533" y="41"/>
                      <a:pt x="1460" y="114"/>
                    </a:cubicBezTo>
                    <a:lnTo>
                      <a:pt x="92" y="1421"/>
                    </a:lnTo>
                    <a:cubicBezTo>
                      <a:pt x="61" y="1482"/>
                      <a:pt x="61" y="1513"/>
                      <a:pt x="31" y="1543"/>
                    </a:cubicBezTo>
                    <a:lnTo>
                      <a:pt x="1" y="1665"/>
                    </a:lnTo>
                    <a:lnTo>
                      <a:pt x="1520" y="3124"/>
                    </a:lnTo>
                    <a:lnTo>
                      <a:pt x="1551" y="3124"/>
                    </a:lnTo>
                    <a:lnTo>
                      <a:pt x="1612" y="3245"/>
                    </a:lnTo>
                    <a:lnTo>
                      <a:pt x="1733" y="3184"/>
                    </a:lnTo>
                    <a:cubicBezTo>
                      <a:pt x="1794" y="3154"/>
                      <a:pt x="1824" y="3124"/>
                      <a:pt x="1885" y="3093"/>
                    </a:cubicBezTo>
                    <a:lnTo>
                      <a:pt x="3071" y="1665"/>
                    </a:lnTo>
                    <a:cubicBezTo>
                      <a:pt x="3192" y="1543"/>
                      <a:pt x="3223" y="1361"/>
                      <a:pt x="3131" y="1209"/>
                    </a:cubicBezTo>
                    <a:cubicBezTo>
                      <a:pt x="3101" y="1178"/>
                      <a:pt x="3101" y="1148"/>
                      <a:pt x="3071" y="1117"/>
                    </a:cubicBezTo>
                    <a:lnTo>
                      <a:pt x="2007" y="114"/>
                    </a:lnTo>
                    <a:cubicBezTo>
                      <a:pt x="1976" y="84"/>
                      <a:pt x="1946" y="54"/>
                      <a:pt x="1916" y="54"/>
                    </a:cubicBezTo>
                    <a:cubicBezTo>
                      <a:pt x="1856" y="18"/>
                      <a:pt x="1791" y="1"/>
                      <a:pt x="1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6" name="Google Shape;24086;p28"/>
              <p:cNvSpPr/>
              <p:nvPr/>
            </p:nvSpPr>
            <p:spPr>
              <a:xfrm>
                <a:off x="2608963" y="2137638"/>
                <a:ext cx="93475" cy="92175"/>
              </a:xfrm>
              <a:custGeom>
                <a:rect b="b" l="l" r="r" t="t"/>
                <a:pathLst>
                  <a:path extrusionOk="0" h="3687" w="3739">
                    <a:moveTo>
                      <a:pt x="1763" y="335"/>
                    </a:moveTo>
                    <a:cubicBezTo>
                      <a:pt x="1794" y="335"/>
                      <a:pt x="1824" y="335"/>
                      <a:pt x="1854" y="365"/>
                    </a:cubicBezTo>
                    <a:lnTo>
                      <a:pt x="3313" y="1764"/>
                    </a:lnTo>
                    <a:lnTo>
                      <a:pt x="3344" y="1764"/>
                    </a:lnTo>
                    <a:cubicBezTo>
                      <a:pt x="3374" y="1824"/>
                      <a:pt x="3374" y="1885"/>
                      <a:pt x="3344" y="1916"/>
                    </a:cubicBezTo>
                    <a:lnTo>
                      <a:pt x="2219" y="3314"/>
                    </a:lnTo>
                    <a:cubicBezTo>
                      <a:pt x="2189" y="3344"/>
                      <a:pt x="2158" y="3344"/>
                      <a:pt x="2128" y="3344"/>
                    </a:cubicBezTo>
                    <a:cubicBezTo>
                      <a:pt x="2098" y="3344"/>
                      <a:pt x="2067" y="3344"/>
                      <a:pt x="2067" y="3314"/>
                    </a:cubicBezTo>
                    <a:lnTo>
                      <a:pt x="395" y="1733"/>
                    </a:lnTo>
                    <a:cubicBezTo>
                      <a:pt x="395" y="1733"/>
                      <a:pt x="365" y="1733"/>
                      <a:pt x="365" y="1703"/>
                    </a:cubicBezTo>
                    <a:cubicBezTo>
                      <a:pt x="365" y="1672"/>
                      <a:pt x="335" y="1642"/>
                      <a:pt x="395" y="1581"/>
                    </a:cubicBezTo>
                    <a:lnTo>
                      <a:pt x="1702" y="365"/>
                    </a:lnTo>
                    <a:cubicBezTo>
                      <a:pt x="1702" y="335"/>
                      <a:pt x="1733" y="335"/>
                      <a:pt x="1763" y="335"/>
                    </a:cubicBezTo>
                    <a:close/>
                    <a:moveTo>
                      <a:pt x="1763" y="1"/>
                    </a:moveTo>
                    <a:cubicBezTo>
                      <a:pt x="1642" y="1"/>
                      <a:pt x="1520" y="31"/>
                      <a:pt x="1459" y="122"/>
                    </a:cubicBezTo>
                    <a:lnTo>
                      <a:pt x="152" y="1338"/>
                    </a:lnTo>
                    <a:cubicBezTo>
                      <a:pt x="31" y="1460"/>
                      <a:pt x="0" y="1642"/>
                      <a:pt x="61" y="1794"/>
                    </a:cubicBezTo>
                    <a:cubicBezTo>
                      <a:pt x="61" y="1855"/>
                      <a:pt x="91" y="1885"/>
                      <a:pt x="91" y="1916"/>
                    </a:cubicBezTo>
                    <a:cubicBezTo>
                      <a:pt x="122" y="1946"/>
                      <a:pt x="152" y="1976"/>
                      <a:pt x="152" y="1976"/>
                    </a:cubicBezTo>
                    <a:lnTo>
                      <a:pt x="1824" y="3557"/>
                    </a:lnTo>
                    <a:cubicBezTo>
                      <a:pt x="1885" y="3648"/>
                      <a:pt x="2006" y="3678"/>
                      <a:pt x="2098" y="3678"/>
                    </a:cubicBezTo>
                    <a:cubicBezTo>
                      <a:pt x="2124" y="3684"/>
                      <a:pt x="2150" y="3686"/>
                      <a:pt x="2175" y="3686"/>
                    </a:cubicBezTo>
                    <a:cubicBezTo>
                      <a:pt x="2292" y="3686"/>
                      <a:pt x="2387" y="3632"/>
                      <a:pt x="2462" y="3557"/>
                    </a:cubicBezTo>
                    <a:lnTo>
                      <a:pt x="3587" y="2128"/>
                    </a:lnTo>
                    <a:cubicBezTo>
                      <a:pt x="3739" y="1976"/>
                      <a:pt x="3739" y="1733"/>
                      <a:pt x="3587" y="1551"/>
                    </a:cubicBezTo>
                    <a:cubicBezTo>
                      <a:pt x="3587" y="1551"/>
                      <a:pt x="3587" y="1520"/>
                      <a:pt x="3557" y="1520"/>
                    </a:cubicBezTo>
                    <a:lnTo>
                      <a:pt x="2098" y="122"/>
                    </a:lnTo>
                    <a:cubicBezTo>
                      <a:pt x="2006" y="31"/>
                      <a:pt x="1885" y="1"/>
                      <a:pt x="17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7" name="Google Shape;24087;p28"/>
              <p:cNvSpPr/>
              <p:nvPr/>
            </p:nvSpPr>
            <p:spPr>
              <a:xfrm>
                <a:off x="2313363" y="2172588"/>
                <a:ext cx="358700" cy="372375"/>
              </a:xfrm>
              <a:custGeom>
                <a:rect b="b" l="l" r="r" t="t"/>
                <a:pathLst>
                  <a:path extrusionOk="0" h="14895" w="14348">
                    <a:moveTo>
                      <a:pt x="12007" y="639"/>
                    </a:moveTo>
                    <a:lnTo>
                      <a:pt x="13648" y="2189"/>
                    </a:lnTo>
                    <a:lnTo>
                      <a:pt x="1155" y="14408"/>
                    </a:lnTo>
                    <a:lnTo>
                      <a:pt x="1155" y="14439"/>
                    </a:lnTo>
                    <a:cubicBezTo>
                      <a:pt x="1064" y="14499"/>
                      <a:pt x="943" y="14560"/>
                      <a:pt x="821" y="14560"/>
                    </a:cubicBezTo>
                    <a:cubicBezTo>
                      <a:pt x="699" y="14560"/>
                      <a:pt x="578" y="14530"/>
                      <a:pt x="487" y="14439"/>
                    </a:cubicBezTo>
                    <a:cubicBezTo>
                      <a:pt x="395" y="14348"/>
                      <a:pt x="335" y="14226"/>
                      <a:pt x="335" y="14104"/>
                    </a:cubicBezTo>
                    <a:cubicBezTo>
                      <a:pt x="335" y="13983"/>
                      <a:pt x="365" y="13861"/>
                      <a:pt x="456" y="13770"/>
                    </a:cubicBezTo>
                    <a:lnTo>
                      <a:pt x="12007" y="639"/>
                    </a:lnTo>
                    <a:close/>
                    <a:moveTo>
                      <a:pt x="12098" y="1"/>
                    </a:moveTo>
                    <a:lnTo>
                      <a:pt x="213" y="13527"/>
                    </a:lnTo>
                    <a:cubicBezTo>
                      <a:pt x="61" y="13709"/>
                      <a:pt x="0" y="13892"/>
                      <a:pt x="0" y="14104"/>
                    </a:cubicBezTo>
                    <a:cubicBezTo>
                      <a:pt x="0" y="14256"/>
                      <a:pt x="31" y="14408"/>
                      <a:pt x="122" y="14530"/>
                    </a:cubicBezTo>
                    <a:cubicBezTo>
                      <a:pt x="152" y="14591"/>
                      <a:pt x="213" y="14651"/>
                      <a:pt x="243" y="14682"/>
                    </a:cubicBezTo>
                    <a:cubicBezTo>
                      <a:pt x="395" y="14834"/>
                      <a:pt x="608" y="14895"/>
                      <a:pt x="821" y="14895"/>
                    </a:cubicBezTo>
                    <a:cubicBezTo>
                      <a:pt x="1034" y="14895"/>
                      <a:pt x="1247" y="14803"/>
                      <a:pt x="1399" y="14651"/>
                    </a:cubicBezTo>
                    <a:lnTo>
                      <a:pt x="14347" y="1977"/>
                    </a:lnTo>
                    <a:lnTo>
                      <a:pt x="13952" y="1946"/>
                    </a:lnTo>
                    <a:cubicBezTo>
                      <a:pt x="13922" y="1946"/>
                      <a:pt x="13891" y="1946"/>
                      <a:pt x="13891" y="1916"/>
                    </a:cubicBezTo>
                    <a:lnTo>
                      <a:pt x="12219" y="335"/>
                    </a:lnTo>
                    <a:cubicBezTo>
                      <a:pt x="12219" y="335"/>
                      <a:pt x="12189" y="335"/>
                      <a:pt x="12189" y="305"/>
                    </a:cubicBezTo>
                    <a:lnTo>
                      <a:pt x="120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088" name="Google Shape;24088;p28"/>
          <p:cNvGrpSpPr/>
          <p:nvPr/>
        </p:nvGrpSpPr>
        <p:grpSpPr>
          <a:xfrm rot="730778">
            <a:off x="5244641" y="756056"/>
            <a:ext cx="1687974" cy="1687974"/>
            <a:chOff x="1849838" y="2701850"/>
            <a:chExt cx="592750" cy="592750"/>
          </a:xfrm>
        </p:grpSpPr>
        <p:grpSp>
          <p:nvGrpSpPr>
            <p:cNvPr id="24089" name="Google Shape;24089;p28"/>
            <p:cNvGrpSpPr/>
            <p:nvPr/>
          </p:nvGrpSpPr>
          <p:grpSpPr>
            <a:xfrm>
              <a:off x="1924313" y="2775550"/>
              <a:ext cx="496250" cy="497000"/>
              <a:chOff x="1924313" y="2775550"/>
              <a:chExt cx="496250" cy="497000"/>
            </a:xfrm>
          </p:grpSpPr>
          <p:sp>
            <p:nvSpPr>
              <p:cNvPr id="24090" name="Google Shape;24090;p28"/>
              <p:cNvSpPr/>
              <p:nvPr/>
            </p:nvSpPr>
            <p:spPr>
              <a:xfrm>
                <a:off x="1924313" y="2802150"/>
                <a:ext cx="427100" cy="426325"/>
              </a:xfrm>
              <a:custGeom>
                <a:rect b="b" l="l" r="r" t="t"/>
                <a:pathLst>
                  <a:path extrusionOk="0" h="17053" w="17084">
                    <a:moveTo>
                      <a:pt x="457" y="1"/>
                    </a:moveTo>
                    <a:lnTo>
                      <a:pt x="1" y="457"/>
                    </a:lnTo>
                    <a:lnTo>
                      <a:pt x="16566" y="17053"/>
                    </a:lnTo>
                    <a:cubicBezTo>
                      <a:pt x="16642" y="16977"/>
                      <a:pt x="16734" y="16939"/>
                      <a:pt x="16825" y="16939"/>
                    </a:cubicBezTo>
                    <a:cubicBezTo>
                      <a:pt x="16916" y="16939"/>
                      <a:pt x="17007" y="16977"/>
                      <a:pt x="17083" y="17053"/>
                    </a:cubicBezTo>
                    <a:cubicBezTo>
                      <a:pt x="16961" y="16931"/>
                      <a:pt x="16931" y="16749"/>
                      <a:pt x="17022" y="16597"/>
                    </a:cubicBezTo>
                    <a:lnTo>
                      <a:pt x="4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1" name="Google Shape;24091;p28"/>
              <p:cNvSpPr/>
              <p:nvPr/>
            </p:nvSpPr>
            <p:spPr>
              <a:xfrm>
                <a:off x="1950913" y="2775550"/>
                <a:ext cx="425575" cy="427850"/>
              </a:xfrm>
              <a:custGeom>
                <a:rect b="b" l="l" r="r" t="t"/>
                <a:pathLst>
                  <a:path extrusionOk="0" h="17114" w="17023">
                    <a:moveTo>
                      <a:pt x="456" y="1"/>
                    </a:moveTo>
                    <a:lnTo>
                      <a:pt x="1" y="457"/>
                    </a:lnTo>
                    <a:lnTo>
                      <a:pt x="16566" y="17053"/>
                    </a:lnTo>
                    <a:cubicBezTo>
                      <a:pt x="16626" y="17017"/>
                      <a:pt x="16691" y="17000"/>
                      <a:pt x="16755" y="17000"/>
                    </a:cubicBezTo>
                    <a:cubicBezTo>
                      <a:pt x="16853" y="17000"/>
                      <a:pt x="16949" y="17040"/>
                      <a:pt x="17022" y="17114"/>
                    </a:cubicBezTo>
                    <a:cubicBezTo>
                      <a:pt x="16901" y="16962"/>
                      <a:pt x="16901" y="16749"/>
                      <a:pt x="17022" y="16597"/>
                    </a:cubicBezTo>
                    <a:lnTo>
                      <a:pt x="4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2" name="Google Shape;24092;p28"/>
              <p:cNvSpPr/>
              <p:nvPr/>
            </p:nvSpPr>
            <p:spPr>
              <a:xfrm>
                <a:off x="1935713" y="2786950"/>
                <a:ext cx="429375" cy="430125"/>
              </a:xfrm>
              <a:custGeom>
                <a:rect b="b" l="l" r="r" t="t"/>
                <a:pathLst>
                  <a:path extrusionOk="0" h="17205" w="17175">
                    <a:moveTo>
                      <a:pt x="578" y="1"/>
                    </a:moveTo>
                    <a:lnTo>
                      <a:pt x="1" y="609"/>
                    </a:lnTo>
                    <a:lnTo>
                      <a:pt x="16566" y="17205"/>
                    </a:lnTo>
                    <a:cubicBezTo>
                      <a:pt x="16597" y="17205"/>
                      <a:pt x="16597" y="17174"/>
                      <a:pt x="16627" y="17144"/>
                    </a:cubicBezTo>
                    <a:cubicBezTo>
                      <a:pt x="16688" y="17083"/>
                      <a:pt x="16779" y="17053"/>
                      <a:pt x="16870" y="17053"/>
                    </a:cubicBezTo>
                    <a:cubicBezTo>
                      <a:pt x="16961" y="17053"/>
                      <a:pt x="17053" y="17083"/>
                      <a:pt x="17113" y="17144"/>
                    </a:cubicBezTo>
                    <a:cubicBezTo>
                      <a:pt x="16992" y="17022"/>
                      <a:pt x="16992" y="16779"/>
                      <a:pt x="17113" y="16658"/>
                    </a:cubicBezTo>
                    <a:cubicBezTo>
                      <a:pt x="17144" y="16627"/>
                      <a:pt x="17174" y="16627"/>
                      <a:pt x="17174" y="16597"/>
                    </a:cubicBezTo>
                    <a:lnTo>
                      <a:pt x="5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3" name="Google Shape;24093;p28"/>
              <p:cNvSpPr/>
              <p:nvPr/>
            </p:nvSpPr>
            <p:spPr>
              <a:xfrm>
                <a:off x="2338463" y="3190450"/>
                <a:ext cx="82100" cy="82100"/>
              </a:xfrm>
              <a:custGeom>
                <a:rect b="b" l="l" r="r" t="t"/>
                <a:pathLst>
                  <a:path extrusionOk="0" h="3284" w="3284">
                    <a:moveTo>
                      <a:pt x="1520" y="1"/>
                    </a:moveTo>
                    <a:cubicBezTo>
                      <a:pt x="1399" y="153"/>
                      <a:pt x="1399" y="366"/>
                      <a:pt x="1520" y="518"/>
                    </a:cubicBezTo>
                    <a:cubicBezTo>
                      <a:pt x="1447" y="444"/>
                      <a:pt x="1351" y="404"/>
                      <a:pt x="1253" y="404"/>
                    </a:cubicBezTo>
                    <a:cubicBezTo>
                      <a:pt x="1189" y="404"/>
                      <a:pt x="1124" y="421"/>
                      <a:pt x="1064" y="457"/>
                    </a:cubicBezTo>
                    <a:cubicBezTo>
                      <a:pt x="1064" y="487"/>
                      <a:pt x="1034" y="487"/>
                      <a:pt x="1003" y="518"/>
                    </a:cubicBezTo>
                    <a:cubicBezTo>
                      <a:pt x="882" y="639"/>
                      <a:pt x="882" y="882"/>
                      <a:pt x="1003" y="1004"/>
                    </a:cubicBezTo>
                    <a:cubicBezTo>
                      <a:pt x="943" y="943"/>
                      <a:pt x="851" y="913"/>
                      <a:pt x="760" y="913"/>
                    </a:cubicBezTo>
                    <a:cubicBezTo>
                      <a:pt x="669" y="913"/>
                      <a:pt x="578" y="943"/>
                      <a:pt x="517" y="1004"/>
                    </a:cubicBezTo>
                    <a:cubicBezTo>
                      <a:pt x="487" y="1034"/>
                      <a:pt x="487" y="1065"/>
                      <a:pt x="456" y="1065"/>
                    </a:cubicBezTo>
                    <a:cubicBezTo>
                      <a:pt x="365" y="1217"/>
                      <a:pt x="395" y="1399"/>
                      <a:pt x="517" y="1521"/>
                    </a:cubicBezTo>
                    <a:cubicBezTo>
                      <a:pt x="441" y="1445"/>
                      <a:pt x="350" y="1407"/>
                      <a:pt x="259" y="1407"/>
                    </a:cubicBezTo>
                    <a:cubicBezTo>
                      <a:pt x="168" y="1407"/>
                      <a:pt x="76" y="1445"/>
                      <a:pt x="0" y="1521"/>
                    </a:cubicBezTo>
                    <a:lnTo>
                      <a:pt x="183" y="1703"/>
                    </a:lnTo>
                    <a:cubicBezTo>
                      <a:pt x="213" y="1734"/>
                      <a:pt x="244" y="1764"/>
                      <a:pt x="274" y="1764"/>
                    </a:cubicBezTo>
                    <a:cubicBezTo>
                      <a:pt x="335" y="1825"/>
                      <a:pt x="395" y="1885"/>
                      <a:pt x="487" y="1916"/>
                    </a:cubicBezTo>
                    <a:lnTo>
                      <a:pt x="2918" y="3284"/>
                    </a:lnTo>
                    <a:cubicBezTo>
                      <a:pt x="2797" y="3089"/>
                      <a:pt x="2948" y="2875"/>
                      <a:pt x="3137" y="2875"/>
                    </a:cubicBezTo>
                    <a:cubicBezTo>
                      <a:pt x="3185" y="2875"/>
                      <a:pt x="3234" y="2889"/>
                      <a:pt x="3283" y="2919"/>
                    </a:cubicBezTo>
                    <a:lnTo>
                      <a:pt x="1915" y="487"/>
                    </a:lnTo>
                    <a:cubicBezTo>
                      <a:pt x="1885" y="396"/>
                      <a:pt x="1824" y="335"/>
                      <a:pt x="1763" y="244"/>
                    </a:cubicBezTo>
                    <a:cubicBezTo>
                      <a:pt x="1763" y="244"/>
                      <a:pt x="1733" y="214"/>
                      <a:pt x="1703" y="183"/>
                    </a:cubicBezTo>
                    <a:lnTo>
                      <a:pt x="15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94" name="Google Shape;24094;p28"/>
            <p:cNvSpPr/>
            <p:nvPr/>
          </p:nvSpPr>
          <p:spPr>
            <a:xfrm>
              <a:off x="1918988" y="2796850"/>
              <a:ext cx="436225" cy="433900"/>
            </a:xfrm>
            <a:custGeom>
              <a:rect b="b" l="l" r="r" t="t"/>
              <a:pathLst>
                <a:path extrusionOk="0" h="17356" w="17449">
                  <a:moveTo>
                    <a:pt x="670" y="426"/>
                  </a:moveTo>
                  <a:lnTo>
                    <a:pt x="17053" y="16839"/>
                  </a:lnTo>
                  <a:cubicBezTo>
                    <a:pt x="17053" y="16900"/>
                    <a:pt x="17023" y="16961"/>
                    <a:pt x="17023" y="17022"/>
                  </a:cubicBezTo>
                  <a:cubicBezTo>
                    <a:pt x="16962" y="17022"/>
                    <a:pt x="16871" y="17022"/>
                    <a:pt x="16810" y="17052"/>
                  </a:cubicBezTo>
                  <a:lnTo>
                    <a:pt x="426" y="669"/>
                  </a:lnTo>
                  <a:lnTo>
                    <a:pt x="670" y="426"/>
                  </a:lnTo>
                  <a:close/>
                  <a:moveTo>
                    <a:pt x="670" y="0"/>
                  </a:moveTo>
                  <a:lnTo>
                    <a:pt x="1" y="669"/>
                  </a:lnTo>
                  <a:lnTo>
                    <a:pt x="16688" y="17356"/>
                  </a:lnTo>
                  <a:lnTo>
                    <a:pt x="16779" y="17265"/>
                  </a:lnTo>
                  <a:lnTo>
                    <a:pt x="16901" y="17356"/>
                  </a:lnTo>
                  <a:cubicBezTo>
                    <a:pt x="16931" y="17326"/>
                    <a:pt x="16985" y="17310"/>
                    <a:pt x="17038" y="17310"/>
                  </a:cubicBezTo>
                  <a:cubicBezTo>
                    <a:pt x="17091" y="17310"/>
                    <a:pt x="17144" y="17326"/>
                    <a:pt x="17174" y="17356"/>
                  </a:cubicBezTo>
                  <a:lnTo>
                    <a:pt x="17387" y="17143"/>
                  </a:lnTo>
                  <a:cubicBezTo>
                    <a:pt x="17326" y="17082"/>
                    <a:pt x="17326" y="16961"/>
                    <a:pt x="17357" y="16900"/>
                  </a:cubicBezTo>
                  <a:lnTo>
                    <a:pt x="17448" y="16778"/>
                  </a:lnTo>
                  <a:lnTo>
                    <a:pt x="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5" name="Google Shape;24095;p28"/>
            <p:cNvSpPr/>
            <p:nvPr/>
          </p:nvSpPr>
          <p:spPr>
            <a:xfrm>
              <a:off x="1945588" y="2771000"/>
              <a:ext cx="436200" cy="436200"/>
            </a:xfrm>
            <a:custGeom>
              <a:rect b="b" l="l" r="r" t="t"/>
              <a:pathLst>
                <a:path extrusionOk="0" h="17448" w="17448">
                  <a:moveTo>
                    <a:pt x="669" y="396"/>
                  </a:moveTo>
                  <a:lnTo>
                    <a:pt x="17053" y="16779"/>
                  </a:lnTo>
                  <a:cubicBezTo>
                    <a:pt x="16992" y="16870"/>
                    <a:pt x="16992" y="16931"/>
                    <a:pt x="16992" y="17022"/>
                  </a:cubicBezTo>
                  <a:cubicBezTo>
                    <a:pt x="16931" y="17022"/>
                    <a:pt x="16870" y="17022"/>
                    <a:pt x="16810" y="17053"/>
                  </a:cubicBezTo>
                  <a:lnTo>
                    <a:pt x="426" y="639"/>
                  </a:lnTo>
                  <a:lnTo>
                    <a:pt x="669" y="396"/>
                  </a:lnTo>
                  <a:close/>
                  <a:moveTo>
                    <a:pt x="669" y="1"/>
                  </a:moveTo>
                  <a:lnTo>
                    <a:pt x="1" y="639"/>
                  </a:lnTo>
                  <a:lnTo>
                    <a:pt x="16779" y="17448"/>
                  </a:lnTo>
                  <a:lnTo>
                    <a:pt x="16870" y="17356"/>
                  </a:lnTo>
                  <a:cubicBezTo>
                    <a:pt x="16908" y="17344"/>
                    <a:pt x="16946" y="17337"/>
                    <a:pt x="16984" y="17337"/>
                  </a:cubicBezTo>
                  <a:cubicBezTo>
                    <a:pt x="17037" y="17337"/>
                    <a:pt x="17091" y="17351"/>
                    <a:pt x="17144" y="17387"/>
                  </a:cubicBezTo>
                  <a:lnTo>
                    <a:pt x="17357" y="17174"/>
                  </a:lnTo>
                  <a:cubicBezTo>
                    <a:pt x="17266" y="17113"/>
                    <a:pt x="17266" y="16961"/>
                    <a:pt x="17357" y="16901"/>
                  </a:cubicBezTo>
                  <a:lnTo>
                    <a:pt x="17448" y="16779"/>
                  </a:lnTo>
                  <a:lnTo>
                    <a:pt x="6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6" name="Google Shape;24096;p28"/>
            <p:cNvSpPr/>
            <p:nvPr/>
          </p:nvSpPr>
          <p:spPr>
            <a:xfrm>
              <a:off x="1930388" y="2781650"/>
              <a:ext cx="440775" cy="441500"/>
            </a:xfrm>
            <a:custGeom>
              <a:rect b="b" l="l" r="r" t="t"/>
              <a:pathLst>
                <a:path extrusionOk="0" h="17660" w="17631">
                  <a:moveTo>
                    <a:pt x="791" y="426"/>
                  </a:moveTo>
                  <a:lnTo>
                    <a:pt x="17174" y="16809"/>
                  </a:lnTo>
                  <a:cubicBezTo>
                    <a:pt x="17114" y="16900"/>
                    <a:pt x="17083" y="16991"/>
                    <a:pt x="17083" y="17113"/>
                  </a:cubicBezTo>
                  <a:cubicBezTo>
                    <a:pt x="16992" y="17113"/>
                    <a:pt x="16870" y="17143"/>
                    <a:pt x="16779" y="17204"/>
                  </a:cubicBezTo>
                  <a:lnTo>
                    <a:pt x="426" y="821"/>
                  </a:lnTo>
                  <a:lnTo>
                    <a:pt x="791" y="426"/>
                  </a:lnTo>
                  <a:close/>
                  <a:moveTo>
                    <a:pt x="822" y="0"/>
                  </a:moveTo>
                  <a:lnTo>
                    <a:pt x="1" y="821"/>
                  </a:lnTo>
                  <a:lnTo>
                    <a:pt x="16810" y="17660"/>
                  </a:lnTo>
                  <a:lnTo>
                    <a:pt x="16901" y="17508"/>
                  </a:lnTo>
                  <a:cubicBezTo>
                    <a:pt x="16931" y="17478"/>
                    <a:pt x="16931" y="17478"/>
                    <a:pt x="16931" y="17478"/>
                  </a:cubicBezTo>
                  <a:cubicBezTo>
                    <a:pt x="16977" y="17432"/>
                    <a:pt x="17030" y="17409"/>
                    <a:pt x="17083" y="17409"/>
                  </a:cubicBezTo>
                  <a:cubicBezTo>
                    <a:pt x="17136" y="17409"/>
                    <a:pt x="17190" y="17432"/>
                    <a:pt x="17235" y="17478"/>
                  </a:cubicBezTo>
                  <a:lnTo>
                    <a:pt x="17448" y="17265"/>
                  </a:lnTo>
                  <a:cubicBezTo>
                    <a:pt x="17357" y="17174"/>
                    <a:pt x="17357" y="17052"/>
                    <a:pt x="17448" y="16961"/>
                  </a:cubicBezTo>
                  <a:cubicBezTo>
                    <a:pt x="17448" y="16961"/>
                    <a:pt x="17478" y="16961"/>
                    <a:pt x="17478" y="16930"/>
                  </a:cubicBezTo>
                  <a:lnTo>
                    <a:pt x="17630" y="16839"/>
                  </a:lnTo>
                  <a:lnTo>
                    <a:pt x="8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7" name="Google Shape;24097;p28"/>
            <p:cNvSpPr/>
            <p:nvPr/>
          </p:nvSpPr>
          <p:spPr>
            <a:xfrm>
              <a:off x="1852138" y="2705450"/>
              <a:ext cx="110200" cy="108125"/>
            </a:xfrm>
            <a:custGeom>
              <a:rect b="b" l="l" r="r" t="t"/>
              <a:pathLst>
                <a:path extrusionOk="0" h="4325" w="4408">
                  <a:moveTo>
                    <a:pt x="1231" y="1"/>
                  </a:moveTo>
                  <a:cubicBezTo>
                    <a:pt x="1018" y="1"/>
                    <a:pt x="806" y="85"/>
                    <a:pt x="638" y="252"/>
                  </a:cubicBezTo>
                  <a:lnTo>
                    <a:pt x="486" y="404"/>
                  </a:lnTo>
                  <a:lnTo>
                    <a:pt x="304" y="586"/>
                  </a:lnTo>
                  <a:cubicBezTo>
                    <a:pt x="0" y="920"/>
                    <a:pt x="0" y="1437"/>
                    <a:pt x="304" y="1772"/>
                  </a:cubicBezTo>
                  <a:lnTo>
                    <a:pt x="2888" y="4325"/>
                  </a:lnTo>
                  <a:lnTo>
                    <a:pt x="3344" y="3869"/>
                  </a:lnTo>
                  <a:lnTo>
                    <a:pt x="3952" y="3261"/>
                  </a:lnTo>
                  <a:lnTo>
                    <a:pt x="4407" y="2805"/>
                  </a:lnTo>
                  <a:lnTo>
                    <a:pt x="1824" y="252"/>
                  </a:lnTo>
                  <a:cubicBezTo>
                    <a:pt x="1657" y="85"/>
                    <a:pt x="1444" y="1"/>
                    <a:pt x="12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8" name="Google Shape;24098;p28"/>
            <p:cNvSpPr/>
            <p:nvPr/>
          </p:nvSpPr>
          <p:spPr>
            <a:xfrm>
              <a:off x="2381038" y="3195050"/>
              <a:ext cx="1525" cy="2275"/>
            </a:xfrm>
            <a:custGeom>
              <a:rect b="b" l="l" r="r" t="t"/>
              <a:pathLst>
                <a:path extrusionOk="0" h="91" w="61">
                  <a:moveTo>
                    <a:pt x="0" y="0"/>
                  </a:moveTo>
                  <a:cubicBezTo>
                    <a:pt x="30" y="30"/>
                    <a:pt x="60" y="60"/>
                    <a:pt x="60" y="91"/>
                  </a:cubicBezTo>
                  <a:lnTo>
                    <a:pt x="60" y="6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9" name="Google Shape;24099;p28"/>
            <p:cNvSpPr/>
            <p:nvPr/>
          </p:nvSpPr>
          <p:spPr>
            <a:xfrm>
              <a:off x="2378738" y="3192750"/>
              <a:ext cx="9150" cy="9900"/>
            </a:xfrm>
            <a:custGeom>
              <a:rect b="b" l="l" r="r" t="t"/>
              <a:pathLst>
                <a:path extrusionOk="0" h="396" w="366">
                  <a:moveTo>
                    <a:pt x="213" y="0"/>
                  </a:moveTo>
                  <a:lnTo>
                    <a:pt x="92" y="91"/>
                  </a:lnTo>
                  <a:lnTo>
                    <a:pt x="0" y="213"/>
                  </a:lnTo>
                  <a:cubicBezTo>
                    <a:pt x="0" y="213"/>
                    <a:pt x="31" y="243"/>
                    <a:pt x="31" y="243"/>
                  </a:cubicBezTo>
                  <a:lnTo>
                    <a:pt x="152" y="395"/>
                  </a:lnTo>
                  <a:lnTo>
                    <a:pt x="365" y="152"/>
                  </a:lnTo>
                  <a:lnTo>
                    <a:pt x="2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0" name="Google Shape;24100;p28"/>
            <p:cNvSpPr/>
            <p:nvPr/>
          </p:nvSpPr>
          <p:spPr>
            <a:xfrm>
              <a:off x="2343788" y="3233025"/>
              <a:ext cx="1525" cy="1525"/>
            </a:xfrm>
            <a:custGeom>
              <a:rect b="b" l="l" r="r" t="t"/>
              <a:pathLst>
                <a:path extrusionOk="0" h="61" w="61">
                  <a:moveTo>
                    <a:pt x="0" y="0"/>
                  </a:moveTo>
                  <a:cubicBezTo>
                    <a:pt x="0" y="31"/>
                    <a:pt x="31" y="31"/>
                    <a:pt x="61" y="61"/>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1" name="Google Shape;24101;p28"/>
            <p:cNvSpPr/>
            <p:nvPr/>
          </p:nvSpPr>
          <p:spPr>
            <a:xfrm>
              <a:off x="2340738" y="3230725"/>
              <a:ext cx="9900" cy="9150"/>
            </a:xfrm>
            <a:custGeom>
              <a:rect b="b" l="l" r="r" t="t"/>
              <a:pathLst>
                <a:path extrusionOk="0" h="366" w="396">
                  <a:moveTo>
                    <a:pt x="213" y="1"/>
                  </a:moveTo>
                  <a:lnTo>
                    <a:pt x="122" y="92"/>
                  </a:lnTo>
                  <a:lnTo>
                    <a:pt x="1" y="214"/>
                  </a:lnTo>
                  <a:lnTo>
                    <a:pt x="183" y="366"/>
                  </a:lnTo>
                  <a:lnTo>
                    <a:pt x="396" y="153"/>
                  </a:lnTo>
                  <a:lnTo>
                    <a:pt x="244" y="31"/>
                  </a:lnTo>
                  <a:cubicBezTo>
                    <a:pt x="244" y="1"/>
                    <a:pt x="213" y="1"/>
                    <a:pt x="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2" name="Google Shape;24102;p28"/>
            <p:cNvSpPr/>
            <p:nvPr/>
          </p:nvSpPr>
          <p:spPr>
            <a:xfrm>
              <a:off x="2333138" y="3185150"/>
              <a:ext cx="97300" cy="97275"/>
            </a:xfrm>
            <a:custGeom>
              <a:rect b="b" l="l" r="r" t="t"/>
              <a:pathLst>
                <a:path extrusionOk="0" h="3891" w="3892">
                  <a:moveTo>
                    <a:pt x="1794" y="456"/>
                  </a:moveTo>
                  <a:lnTo>
                    <a:pt x="1824" y="517"/>
                  </a:lnTo>
                  <a:cubicBezTo>
                    <a:pt x="1824" y="517"/>
                    <a:pt x="1824" y="547"/>
                    <a:pt x="1855" y="547"/>
                  </a:cubicBezTo>
                  <a:lnTo>
                    <a:pt x="1885" y="578"/>
                  </a:lnTo>
                  <a:cubicBezTo>
                    <a:pt x="1916" y="639"/>
                    <a:pt x="1976" y="699"/>
                    <a:pt x="2007" y="760"/>
                  </a:cubicBezTo>
                  <a:lnTo>
                    <a:pt x="3253" y="2949"/>
                  </a:lnTo>
                  <a:cubicBezTo>
                    <a:pt x="3162" y="2979"/>
                    <a:pt x="3101" y="3009"/>
                    <a:pt x="3071" y="3070"/>
                  </a:cubicBezTo>
                  <a:cubicBezTo>
                    <a:pt x="3010" y="3101"/>
                    <a:pt x="2979" y="3161"/>
                    <a:pt x="2949" y="3222"/>
                  </a:cubicBezTo>
                  <a:lnTo>
                    <a:pt x="760" y="2006"/>
                  </a:lnTo>
                  <a:cubicBezTo>
                    <a:pt x="700" y="1976"/>
                    <a:pt x="639" y="1915"/>
                    <a:pt x="578" y="1854"/>
                  </a:cubicBezTo>
                  <a:lnTo>
                    <a:pt x="548" y="1854"/>
                  </a:lnTo>
                  <a:cubicBezTo>
                    <a:pt x="548" y="1824"/>
                    <a:pt x="517" y="1824"/>
                    <a:pt x="517" y="1824"/>
                  </a:cubicBezTo>
                  <a:lnTo>
                    <a:pt x="487" y="1794"/>
                  </a:lnTo>
                  <a:lnTo>
                    <a:pt x="487" y="1763"/>
                  </a:lnTo>
                  <a:cubicBezTo>
                    <a:pt x="517" y="1763"/>
                    <a:pt x="578" y="1794"/>
                    <a:pt x="608" y="1824"/>
                  </a:cubicBezTo>
                  <a:lnTo>
                    <a:pt x="821" y="1611"/>
                  </a:lnTo>
                  <a:cubicBezTo>
                    <a:pt x="760" y="1550"/>
                    <a:pt x="760" y="1429"/>
                    <a:pt x="791" y="1368"/>
                  </a:cubicBezTo>
                  <a:cubicBezTo>
                    <a:pt x="821" y="1338"/>
                    <a:pt x="821" y="1338"/>
                    <a:pt x="821" y="1338"/>
                  </a:cubicBezTo>
                  <a:cubicBezTo>
                    <a:pt x="867" y="1292"/>
                    <a:pt x="920" y="1269"/>
                    <a:pt x="973" y="1269"/>
                  </a:cubicBezTo>
                  <a:cubicBezTo>
                    <a:pt x="1026" y="1269"/>
                    <a:pt x="1080" y="1292"/>
                    <a:pt x="1125" y="1338"/>
                  </a:cubicBezTo>
                  <a:lnTo>
                    <a:pt x="1338" y="1125"/>
                  </a:lnTo>
                  <a:cubicBezTo>
                    <a:pt x="1247" y="1034"/>
                    <a:pt x="1247" y="912"/>
                    <a:pt x="1338" y="821"/>
                  </a:cubicBezTo>
                  <a:cubicBezTo>
                    <a:pt x="1338" y="821"/>
                    <a:pt x="1368" y="790"/>
                    <a:pt x="1368" y="790"/>
                  </a:cubicBezTo>
                  <a:cubicBezTo>
                    <a:pt x="1403" y="767"/>
                    <a:pt x="1438" y="757"/>
                    <a:pt x="1473" y="757"/>
                  </a:cubicBezTo>
                  <a:cubicBezTo>
                    <a:pt x="1529" y="757"/>
                    <a:pt x="1586" y="783"/>
                    <a:pt x="1642" y="821"/>
                  </a:cubicBezTo>
                  <a:lnTo>
                    <a:pt x="1855" y="608"/>
                  </a:lnTo>
                  <a:cubicBezTo>
                    <a:pt x="1794" y="578"/>
                    <a:pt x="1794" y="517"/>
                    <a:pt x="1794" y="456"/>
                  </a:cubicBezTo>
                  <a:close/>
                  <a:moveTo>
                    <a:pt x="1733" y="0"/>
                  </a:moveTo>
                  <a:lnTo>
                    <a:pt x="1612" y="122"/>
                  </a:lnTo>
                  <a:cubicBezTo>
                    <a:pt x="1520" y="213"/>
                    <a:pt x="1490" y="335"/>
                    <a:pt x="1490" y="456"/>
                  </a:cubicBezTo>
                  <a:cubicBezTo>
                    <a:pt x="1399" y="456"/>
                    <a:pt x="1277" y="487"/>
                    <a:pt x="1216" y="547"/>
                  </a:cubicBezTo>
                  <a:cubicBezTo>
                    <a:pt x="1186" y="578"/>
                    <a:pt x="1156" y="578"/>
                    <a:pt x="1125" y="608"/>
                  </a:cubicBezTo>
                  <a:cubicBezTo>
                    <a:pt x="1034" y="699"/>
                    <a:pt x="973" y="821"/>
                    <a:pt x="973" y="973"/>
                  </a:cubicBezTo>
                  <a:cubicBezTo>
                    <a:pt x="852" y="973"/>
                    <a:pt x="700" y="1034"/>
                    <a:pt x="608" y="1125"/>
                  </a:cubicBezTo>
                  <a:cubicBezTo>
                    <a:pt x="608" y="1155"/>
                    <a:pt x="578" y="1155"/>
                    <a:pt x="548" y="1186"/>
                  </a:cubicBezTo>
                  <a:cubicBezTo>
                    <a:pt x="487" y="1277"/>
                    <a:pt x="457" y="1368"/>
                    <a:pt x="457" y="1490"/>
                  </a:cubicBezTo>
                  <a:cubicBezTo>
                    <a:pt x="335" y="1490"/>
                    <a:pt x="213" y="1520"/>
                    <a:pt x="122" y="1611"/>
                  </a:cubicBezTo>
                  <a:lnTo>
                    <a:pt x="1" y="1733"/>
                  </a:lnTo>
                  <a:lnTo>
                    <a:pt x="335" y="2037"/>
                  </a:lnTo>
                  <a:cubicBezTo>
                    <a:pt x="335" y="2067"/>
                    <a:pt x="365" y="2067"/>
                    <a:pt x="365" y="2067"/>
                  </a:cubicBezTo>
                  <a:lnTo>
                    <a:pt x="396" y="2097"/>
                  </a:lnTo>
                  <a:cubicBezTo>
                    <a:pt x="457" y="2158"/>
                    <a:pt x="548" y="2219"/>
                    <a:pt x="608" y="2280"/>
                  </a:cubicBezTo>
                  <a:lnTo>
                    <a:pt x="3526" y="3891"/>
                  </a:lnTo>
                  <a:lnTo>
                    <a:pt x="3253" y="3435"/>
                  </a:lnTo>
                  <a:cubicBezTo>
                    <a:pt x="3192" y="3344"/>
                    <a:pt x="3253" y="3283"/>
                    <a:pt x="3253" y="3253"/>
                  </a:cubicBezTo>
                  <a:cubicBezTo>
                    <a:pt x="3273" y="3253"/>
                    <a:pt x="3307" y="3226"/>
                    <a:pt x="3354" y="3226"/>
                  </a:cubicBezTo>
                  <a:cubicBezTo>
                    <a:pt x="3378" y="3226"/>
                    <a:pt x="3405" y="3232"/>
                    <a:pt x="3435" y="3253"/>
                  </a:cubicBezTo>
                  <a:lnTo>
                    <a:pt x="3891" y="3496"/>
                  </a:lnTo>
                  <a:lnTo>
                    <a:pt x="2250" y="608"/>
                  </a:lnTo>
                  <a:cubicBezTo>
                    <a:pt x="2219" y="547"/>
                    <a:pt x="2159" y="456"/>
                    <a:pt x="2098" y="365"/>
                  </a:cubicBezTo>
                  <a:lnTo>
                    <a:pt x="2067" y="365"/>
                  </a:lnTo>
                  <a:cubicBezTo>
                    <a:pt x="2067" y="335"/>
                    <a:pt x="2037" y="304"/>
                    <a:pt x="2037" y="304"/>
                  </a:cubicBezTo>
                  <a:lnTo>
                    <a:pt x="17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3" name="Google Shape;24103;p28"/>
            <p:cNvSpPr/>
            <p:nvPr/>
          </p:nvSpPr>
          <p:spPr>
            <a:xfrm>
              <a:off x="2407688" y="3262200"/>
              <a:ext cx="31100" cy="28600"/>
            </a:xfrm>
            <a:custGeom>
              <a:rect b="b" l="l" r="r" t="t"/>
              <a:pathLst>
                <a:path extrusionOk="0" h="1144" w="1244">
                  <a:moveTo>
                    <a:pt x="464" y="0"/>
                  </a:moveTo>
                  <a:cubicBezTo>
                    <a:pt x="215" y="0"/>
                    <a:pt x="1" y="288"/>
                    <a:pt x="149" y="535"/>
                  </a:cubicBezTo>
                  <a:lnTo>
                    <a:pt x="1244" y="1143"/>
                  </a:lnTo>
                  <a:lnTo>
                    <a:pt x="636" y="49"/>
                  </a:lnTo>
                  <a:cubicBezTo>
                    <a:pt x="579" y="15"/>
                    <a:pt x="521" y="0"/>
                    <a:pt x="4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4" name="Google Shape;24104;p28"/>
            <p:cNvSpPr/>
            <p:nvPr/>
          </p:nvSpPr>
          <p:spPr>
            <a:xfrm>
              <a:off x="2408363" y="3260600"/>
              <a:ext cx="34225" cy="34000"/>
            </a:xfrm>
            <a:custGeom>
              <a:rect b="b" l="l" r="r" t="t"/>
              <a:pathLst>
                <a:path extrusionOk="0" h="1360" w="1369">
                  <a:moveTo>
                    <a:pt x="447" y="118"/>
                  </a:moveTo>
                  <a:cubicBezTo>
                    <a:pt x="489" y="118"/>
                    <a:pt x="534" y="126"/>
                    <a:pt x="578" y="143"/>
                  </a:cubicBezTo>
                  <a:lnTo>
                    <a:pt x="1095" y="1086"/>
                  </a:lnTo>
                  <a:lnTo>
                    <a:pt x="153" y="569"/>
                  </a:lnTo>
                  <a:cubicBezTo>
                    <a:pt x="92" y="417"/>
                    <a:pt x="153" y="265"/>
                    <a:pt x="214" y="204"/>
                  </a:cubicBezTo>
                  <a:cubicBezTo>
                    <a:pt x="257" y="161"/>
                    <a:pt x="345" y="118"/>
                    <a:pt x="447" y="118"/>
                  </a:cubicBezTo>
                  <a:close/>
                  <a:moveTo>
                    <a:pt x="450" y="1"/>
                  </a:moveTo>
                  <a:cubicBezTo>
                    <a:pt x="340" y="1"/>
                    <a:pt x="229" y="48"/>
                    <a:pt x="153" y="143"/>
                  </a:cubicBezTo>
                  <a:cubicBezTo>
                    <a:pt x="31" y="265"/>
                    <a:pt x="1" y="447"/>
                    <a:pt x="92" y="630"/>
                  </a:cubicBezTo>
                  <a:lnTo>
                    <a:pt x="1369" y="1359"/>
                  </a:lnTo>
                  <a:lnTo>
                    <a:pt x="639" y="83"/>
                  </a:lnTo>
                  <a:lnTo>
                    <a:pt x="639" y="52"/>
                  </a:lnTo>
                  <a:cubicBezTo>
                    <a:pt x="582" y="18"/>
                    <a:pt x="517" y="1"/>
                    <a:pt x="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5" name="Google Shape;24105;p28"/>
            <p:cNvSpPr/>
            <p:nvPr/>
          </p:nvSpPr>
          <p:spPr>
            <a:xfrm>
              <a:off x="1849838" y="2701850"/>
              <a:ext cx="117050" cy="117050"/>
            </a:xfrm>
            <a:custGeom>
              <a:rect b="b" l="l" r="r" t="t"/>
              <a:pathLst>
                <a:path extrusionOk="0" h="4682" w="4682">
                  <a:moveTo>
                    <a:pt x="1338" y="305"/>
                  </a:moveTo>
                  <a:cubicBezTo>
                    <a:pt x="1521" y="305"/>
                    <a:pt x="1703" y="365"/>
                    <a:pt x="1825" y="517"/>
                  </a:cubicBezTo>
                  <a:lnTo>
                    <a:pt x="4287" y="2949"/>
                  </a:lnTo>
                  <a:lnTo>
                    <a:pt x="2980" y="4256"/>
                  </a:lnTo>
                  <a:lnTo>
                    <a:pt x="518" y="1824"/>
                  </a:lnTo>
                  <a:cubicBezTo>
                    <a:pt x="244" y="1551"/>
                    <a:pt x="244" y="1095"/>
                    <a:pt x="518" y="821"/>
                  </a:cubicBezTo>
                  <a:lnTo>
                    <a:pt x="670" y="669"/>
                  </a:lnTo>
                  <a:lnTo>
                    <a:pt x="852" y="517"/>
                  </a:lnTo>
                  <a:cubicBezTo>
                    <a:pt x="974" y="365"/>
                    <a:pt x="1156" y="305"/>
                    <a:pt x="1338" y="305"/>
                  </a:cubicBezTo>
                  <a:close/>
                  <a:moveTo>
                    <a:pt x="1338" y="1"/>
                  </a:moveTo>
                  <a:cubicBezTo>
                    <a:pt x="1065" y="1"/>
                    <a:pt x="822" y="122"/>
                    <a:pt x="639" y="305"/>
                  </a:cubicBezTo>
                  <a:lnTo>
                    <a:pt x="305" y="639"/>
                  </a:lnTo>
                  <a:cubicBezTo>
                    <a:pt x="122" y="821"/>
                    <a:pt x="1" y="1064"/>
                    <a:pt x="1" y="1338"/>
                  </a:cubicBezTo>
                  <a:cubicBezTo>
                    <a:pt x="1" y="1581"/>
                    <a:pt x="122" y="1824"/>
                    <a:pt x="305" y="2037"/>
                  </a:cubicBezTo>
                  <a:lnTo>
                    <a:pt x="2980" y="4682"/>
                  </a:lnTo>
                  <a:lnTo>
                    <a:pt x="4682" y="2979"/>
                  </a:lnTo>
                  <a:lnTo>
                    <a:pt x="2037" y="305"/>
                  </a:lnTo>
                  <a:cubicBezTo>
                    <a:pt x="1855" y="122"/>
                    <a:pt x="1581" y="1"/>
                    <a:pt x="13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06" name="Google Shape;24106;p28"/>
          <p:cNvSpPr/>
          <p:nvPr/>
        </p:nvSpPr>
        <p:spPr>
          <a:xfrm>
            <a:off x="7577695" y="1428419"/>
            <a:ext cx="584709" cy="575335"/>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24107" name="Google Shape;24107;p28"/>
          <p:cNvSpPr/>
          <p:nvPr/>
        </p:nvSpPr>
        <p:spPr>
          <a:xfrm>
            <a:off x="8012500" y="535012"/>
            <a:ext cx="402002" cy="395576"/>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24108" name="Google Shape;24108;p28"/>
          <p:cNvSpPr/>
          <p:nvPr/>
        </p:nvSpPr>
        <p:spPr>
          <a:xfrm>
            <a:off x="5907475" y="3246912"/>
            <a:ext cx="402002" cy="395576"/>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24109" name="Google Shape;24109;p28"/>
          <p:cNvSpPr/>
          <p:nvPr/>
        </p:nvSpPr>
        <p:spPr>
          <a:xfrm flipH="1" rot="10800000">
            <a:off x="715102" y="987737"/>
            <a:ext cx="432433" cy="425516"/>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24110" name="Google Shape;24110;p28"/>
          <p:cNvSpPr/>
          <p:nvPr/>
        </p:nvSpPr>
        <p:spPr>
          <a:xfrm flipH="1" rot="10800000">
            <a:off x="1240097" y="535010"/>
            <a:ext cx="387201" cy="381013"/>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24111" name="Google Shape;24111;p28"/>
          <p:cNvSpPr/>
          <p:nvPr/>
        </p:nvSpPr>
        <p:spPr>
          <a:xfrm flipH="1" rot="10800000">
            <a:off x="811995" y="584248"/>
            <a:ext cx="195613" cy="192458"/>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24112" name="Google Shape;24112;p28"/>
          <p:cNvSpPr/>
          <p:nvPr/>
        </p:nvSpPr>
        <p:spPr>
          <a:xfrm flipH="1" rot="10800000">
            <a:off x="7545395" y="930598"/>
            <a:ext cx="195613" cy="192458"/>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24113" name="Google Shape;24113;p28"/>
          <p:cNvSpPr/>
          <p:nvPr/>
        </p:nvSpPr>
        <p:spPr>
          <a:xfrm rot="10800000">
            <a:off x="1271588" y="4416048"/>
            <a:ext cx="195613" cy="192458"/>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24114" name="Google Shape;24114;p28"/>
          <p:cNvSpPr/>
          <p:nvPr/>
        </p:nvSpPr>
        <p:spPr>
          <a:xfrm flipH="1">
            <a:off x="715095" y="4020462"/>
            <a:ext cx="402002" cy="395576"/>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47" name="Shape 24447"/>
        <p:cNvGrpSpPr/>
        <p:nvPr/>
      </p:nvGrpSpPr>
      <p:grpSpPr>
        <a:xfrm>
          <a:off x="0" y="0"/>
          <a:ext cx="0" cy="0"/>
          <a:chOff x="0" y="0"/>
          <a:chExt cx="0" cy="0"/>
        </a:xfrm>
      </p:grpSpPr>
      <p:sp>
        <p:nvSpPr>
          <p:cNvPr id="24448" name="Google Shape;24448;p55"/>
          <p:cNvSpPr txBox="1"/>
          <p:nvPr>
            <p:ph type="title"/>
          </p:nvPr>
        </p:nvSpPr>
        <p:spPr>
          <a:xfrm>
            <a:off x="1284000" y="1366345"/>
            <a:ext cx="6576000" cy="92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79.9%</a:t>
            </a:r>
            <a:endParaRPr/>
          </a:p>
        </p:txBody>
      </p:sp>
      <p:sp>
        <p:nvSpPr>
          <p:cNvPr id="24449" name="Google Shape;24449;p55"/>
          <p:cNvSpPr txBox="1"/>
          <p:nvPr>
            <p:ph idx="1" type="subTitle"/>
          </p:nvPr>
        </p:nvSpPr>
        <p:spPr>
          <a:xfrm>
            <a:off x="1284000" y="2346313"/>
            <a:ext cx="6576000" cy="144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latin typeface="Braah One"/>
                <a:ea typeface="Braah One"/>
                <a:cs typeface="Braah One"/>
                <a:sym typeface="Braah One"/>
              </a:rPr>
              <a:t>Best Model for CA Housing Loan</a:t>
            </a:r>
            <a:endParaRPr sz="2600">
              <a:latin typeface="Braah One"/>
              <a:ea typeface="Braah One"/>
              <a:cs typeface="Braah One"/>
              <a:sym typeface="Braah One"/>
            </a:endParaRPr>
          </a:p>
          <a:p>
            <a:pPr indent="0" lvl="0" marL="0" rtl="0" algn="ctr">
              <a:spcBef>
                <a:spcPts val="0"/>
              </a:spcBef>
              <a:spcAft>
                <a:spcPts val="0"/>
              </a:spcAft>
              <a:buNone/>
            </a:pPr>
            <a:r>
              <a:rPr lang="en" sz="2600">
                <a:solidFill>
                  <a:schemeClr val="dk2"/>
                </a:solidFill>
                <a:latin typeface="Braah One"/>
                <a:ea typeface="Braah One"/>
                <a:cs typeface="Braah One"/>
                <a:sym typeface="Braah One"/>
              </a:rPr>
              <a:t>Deep Neural Network</a:t>
            </a:r>
            <a:endParaRPr sz="2600">
              <a:solidFill>
                <a:schemeClr val="dk2"/>
              </a:solidFill>
              <a:latin typeface="Braah One"/>
              <a:ea typeface="Braah One"/>
              <a:cs typeface="Braah One"/>
              <a:sym typeface="Braah On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53" name="Shape 24453"/>
        <p:cNvGrpSpPr/>
        <p:nvPr/>
      </p:nvGrpSpPr>
      <p:grpSpPr>
        <a:xfrm>
          <a:off x="0" y="0"/>
          <a:ext cx="0" cy="0"/>
          <a:chOff x="0" y="0"/>
          <a:chExt cx="0" cy="0"/>
        </a:xfrm>
      </p:grpSpPr>
      <p:sp>
        <p:nvSpPr>
          <p:cNvPr id="24454" name="Google Shape;24454;p56"/>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Key Takeaways</a:t>
            </a:r>
            <a:endParaRPr>
              <a:solidFill>
                <a:schemeClr val="dk2"/>
              </a:solidFill>
            </a:endParaRPr>
          </a:p>
        </p:txBody>
      </p:sp>
      <p:sp>
        <p:nvSpPr>
          <p:cNvPr id="24455" name="Google Shape;24455;p56"/>
          <p:cNvSpPr txBox="1"/>
          <p:nvPr/>
        </p:nvSpPr>
        <p:spPr>
          <a:xfrm>
            <a:off x="801275" y="1373625"/>
            <a:ext cx="2617500" cy="15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sap"/>
              <a:ea typeface="Asap"/>
              <a:cs typeface="Asap"/>
              <a:sym typeface="Asap"/>
            </a:endParaRPr>
          </a:p>
        </p:txBody>
      </p:sp>
      <p:sp>
        <p:nvSpPr>
          <p:cNvPr id="24456" name="Google Shape;24456;p56"/>
          <p:cNvSpPr txBox="1"/>
          <p:nvPr/>
        </p:nvSpPr>
        <p:spPr>
          <a:xfrm>
            <a:off x="771600" y="1373625"/>
            <a:ext cx="7600800" cy="27321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Asap"/>
              <a:buChar char="●"/>
            </a:pPr>
            <a:r>
              <a:rPr lang="en">
                <a:latin typeface="Asap"/>
                <a:ea typeface="Asap"/>
                <a:cs typeface="Asap"/>
                <a:sym typeface="Asap"/>
              </a:rPr>
              <a:t>Our model performance greatly </a:t>
            </a:r>
            <a:r>
              <a:rPr lang="en">
                <a:latin typeface="Asap"/>
                <a:ea typeface="Asap"/>
                <a:cs typeface="Asap"/>
                <a:sym typeface="Asap"/>
              </a:rPr>
              <a:t>improved</a:t>
            </a:r>
            <a:r>
              <a:rPr lang="en">
                <a:latin typeface="Asap"/>
                <a:ea typeface="Asap"/>
                <a:cs typeface="Asap"/>
                <a:sym typeface="Asap"/>
              </a:rPr>
              <a:t> aftering changing zip code to city because the model takes the zip code column as values instead of string</a:t>
            </a:r>
            <a:endParaRPr>
              <a:latin typeface="Asap"/>
              <a:ea typeface="Asap"/>
              <a:cs typeface="Asap"/>
              <a:sym typeface="Asap"/>
            </a:endParaRPr>
          </a:p>
          <a:p>
            <a:pPr indent="-317500" lvl="0" marL="457200" rtl="0" algn="l">
              <a:lnSpc>
                <a:spcPct val="150000"/>
              </a:lnSpc>
              <a:spcBef>
                <a:spcPts val="0"/>
              </a:spcBef>
              <a:spcAft>
                <a:spcPts val="0"/>
              </a:spcAft>
              <a:buSzPts val="1400"/>
              <a:buFont typeface="Asap"/>
              <a:buChar char="●"/>
            </a:pPr>
            <a:r>
              <a:rPr lang="en">
                <a:latin typeface="Asap"/>
                <a:ea typeface="Asap"/>
                <a:cs typeface="Asap"/>
                <a:sym typeface="Asap"/>
              </a:rPr>
              <a:t>Despite</a:t>
            </a:r>
            <a:r>
              <a:rPr lang="en">
                <a:latin typeface="Asap"/>
                <a:ea typeface="Asap"/>
                <a:cs typeface="Asap"/>
                <a:sym typeface="Asap"/>
              </a:rPr>
              <a:t> </a:t>
            </a:r>
            <a:r>
              <a:rPr lang="en">
                <a:latin typeface="Asap"/>
                <a:ea typeface="Asap"/>
                <a:cs typeface="Asap"/>
                <a:sym typeface="Asap"/>
              </a:rPr>
              <a:t>that HOA column has a higher correlation, we still choose to not include it into our feature columns because it has many null values. Include HOA column would decrease the sample size and increase the risk of overfitting</a:t>
            </a:r>
            <a:endParaRPr>
              <a:latin typeface="Asap"/>
              <a:ea typeface="Asap"/>
              <a:cs typeface="Asap"/>
              <a:sym typeface="Asap"/>
            </a:endParaRPr>
          </a:p>
          <a:p>
            <a:pPr indent="-317500" lvl="0" marL="457200" rtl="0" algn="l">
              <a:lnSpc>
                <a:spcPct val="150000"/>
              </a:lnSpc>
              <a:spcBef>
                <a:spcPts val="0"/>
              </a:spcBef>
              <a:spcAft>
                <a:spcPts val="0"/>
              </a:spcAft>
              <a:buSzPts val="1400"/>
              <a:buFont typeface="Asap"/>
              <a:buChar char="●"/>
            </a:pPr>
            <a:r>
              <a:rPr lang="en">
                <a:latin typeface="Asap"/>
                <a:ea typeface="Asap"/>
                <a:cs typeface="Asap"/>
                <a:sym typeface="Asap"/>
              </a:rPr>
              <a:t>Model tuning is very important in building machine learning models, there is not a universal parameters that fits all the datasets</a:t>
            </a:r>
            <a:endParaRPr>
              <a:latin typeface="Asap"/>
              <a:ea typeface="Asap"/>
              <a:cs typeface="Asap"/>
              <a:sym typeface="Asap"/>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60" name="Shape 24460"/>
        <p:cNvGrpSpPr/>
        <p:nvPr/>
      </p:nvGrpSpPr>
      <p:grpSpPr>
        <a:xfrm>
          <a:off x="0" y="0"/>
          <a:ext cx="0" cy="0"/>
          <a:chOff x="0" y="0"/>
          <a:chExt cx="0" cy="0"/>
        </a:xfrm>
      </p:grpSpPr>
      <p:sp>
        <p:nvSpPr>
          <p:cNvPr id="24461" name="Google Shape;24461;p57"/>
          <p:cNvSpPr txBox="1"/>
          <p:nvPr>
            <p:ph type="ctrTitle"/>
          </p:nvPr>
        </p:nvSpPr>
        <p:spPr>
          <a:xfrm flipH="1">
            <a:off x="4429254" y="1673714"/>
            <a:ext cx="4250400" cy="105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24462" name="Google Shape;24462;p57"/>
          <p:cNvSpPr/>
          <p:nvPr/>
        </p:nvSpPr>
        <p:spPr>
          <a:xfrm>
            <a:off x="880446" y="3181536"/>
            <a:ext cx="1300142" cy="1279228"/>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24463" name="Google Shape;24463;p57"/>
          <p:cNvSpPr/>
          <p:nvPr/>
        </p:nvSpPr>
        <p:spPr>
          <a:xfrm>
            <a:off x="2255921" y="1140023"/>
            <a:ext cx="1300142" cy="1279228"/>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grpSp>
        <p:nvGrpSpPr>
          <p:cNvPr id="24464" name="Google Shape;24464;p57"/>
          <p:cNvGrpSpPr/>
          <p:nvPr/>
        </p:nvGrpSpPr>
        <p:grpSpPr>
          <a:xfrm>
            <a:off x="715100" y="2392794"/>
            <a:ext cx="2006118" cy="1891922"/>
            <a:chOff x="3525988" y="331900"/>
            <a:chExt cx="616300" cy="581200"/>
          </a:xfrm>
        </p:grpSpPr>
        <p:sp>
          <p:nvSpPr>
            <p:cNvPr id="24465" name="Google Shape;24465;p57"/>
            <p:cNvSpPr/>
            <p:nvPr/>
          </p:nvSpPr>
          <p:spPr>
            <a:xfrm>
              <a:off x="3530563" y="336025"/>
              <a:ext cx="611725" cy="573275"/>
            </a:xfrm>
            <a:custGeom>
              <a:rect b="b" l="l" r="r" t="t"/>
              <a:pathLst>
                <a:path extrusionOk="0" h="22931" w="24469">
                  <a:moveTo>
                    <a:pt x="7806" y="0"/>
                  </a:moveTo>
                  <a:cubicBezTo>
                    <a:pt x="7646" y="0"/>
                    <a:pt x="7484" y="25"/>
                    <a:pt x="7325" y="73"/>
                  </a:cubicBezTo>
                  <a:cubicBezTo>
                    <a:pt x="6930" y="195"/>
                    <a:pt x="6626" y="468"/>
                    <a:pt x="6444" y="833"/>
                  </a:cubicBezTo>
                  <a:lnTo>
                    <a:pt x="213" y="13113"/>
                  </a:lnTo>
                  <a:cubicBezTo>
                    <a:pt x="31" y="13478"/>
                    <a:pt x="0" y="13903"/>
                    <a:pt x="122" y="14298"/>
                  </a:cubicBezTo>
                  <a:cubicBezTo>
                    <a:pt x="243" y="14663"/>
                    <a:pt x="517" y="14998"/>
                    <a:pt x="882" y="15180"/>
                  </a:cubicBezTo>
                  <a:lnTo>
                    <a:pt x="15806" y="22748"/>
                  </a:lnTo>
                  <a:cubicBezTo>
                    <a:pt x="16019" y="22870"/>
                    <a:pt x="16262" y="22931"/>
                    <a:pt x="16475" y="22931"/>
                  </a:cubicBezTo>
                  <a:cubicBezTo>
                    <a:pt x="16657" y="22931"/>
                    <a:pt x="16809" y="22900"/>
                    <a:pt x="16961" y="22840"/>
                  </a:cubicBezTo>
                  <a:cubicBezTo>
                    <a:pt x="17356" y="22718"/>
                    <a:pt x="17660" y="22444"/>
                    <a:pt x="17842" y="22080"/>
                  </a:cubicBezTo>
                  <a:lnTo>
                    <a:pt x="24104" y="9800"/>
                  </a:lnTo>
                  <a:cubicBezTo>
                    <a:pt x="24469" y="9070"/>
                    <a:pt x="24165" y="8128"/>
                    <a:pt x="23435" y="7763"/>
                  </a:cubicBezTo>
                  <a:lnTo>
                    <a:pt x="8481" y="164"/>
                  </a:lnTo>
                  <a:cubicBezTo>
                    <a:pt x="8280" y="55"/>
                    <a:pt x="8046" y="0"/>
                    <a:pt x="7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6" name="Google Shape;24466;p57"/>
            <p:cNvSpPr/>
            <p:nvPr/>
          </p:nvSpPr>
          <p:spPr>
            <a:xfrm>
              <a:off x="3525988" y="331900"/>
              <a:ext cx="616300" cy="581200"/>
            </a:xfrm>
            <a:custGeom>
              <a:rect b="b" l="l" r="r" t="t"/>
              <a:pathLst>
                <a:path extrusionOk="0" h="23248" w="24652">
                  <a:moveTo>
                    <a:pt x="7995" y="329"/>
                  </a:moveTo>
                  <a:cubicBezTo>
                    <a:pt x="8208" y="329"/>
                    <a:pt x="8420" y="390"/>
                    <a:pt x="8603" y="481"/>
                  </a:cubicBezTo>
                  <a:lnTo>
                    <a:pt x="23527" y="8080"/>
                  </a:lnTo>
                  <a:cubicBezTo>
                    <a:pt x="23861" y="8232"/>
                    <a:pt x="24105" y="8506"/>
                    <a:pt x="24226" y="8871"/>
                  </a:cubicBezTo>
                  <a:cubicBezTo>
                    <a:pt x="24317" y="9205"/>
                    <a:pt x="24287" y="9570"/>
                    <a:pt x="24135" y="9904"/>
                  </a:cubicBezTo>
                  <a:lnTo>
                    <a:pt x="17904" y="22184"/>
                  </a:lnTo>
                  <a:cubicBezTo>
                    <a:pt x="17721" y="22518"/>
                    <a:pt x="17448" y="22731"/>
                    <a:pt x="17114" y="22853"/>
                  </a:cubicBezTo>
                  <a:cubicBezTo>
                    <a:pt x="16961" y="22903"/>
                    <a:pt x="16809" y="22928"/>
                    <a:pt x="16659" y="22928"/>
                  </a:cubicBezTo>
                  <a:cubicBezTo>
                    <a:pt x="16450" y="22928"/>
                    <a:pt x="16244" y="22880"/>
                    <a:pt x="16050" y="22792"/>
                  </a:cubicBezTo>
                  <a:lnTo>
                    <a:pt x="1125" y="15193"/>
                  </a:lnTo>
                  <a:cubicBezTo>
                    <a:pt x="821" y="15041"/>
                    <a:pt x="578" y="14737"/>
                    <a:pt x="457" y="14403"/>
                  </a:cubicBezTo>
                  <a:cubicBezTo>
                    <a:pt x="335" y="14068"/>
                    <a:pt x="366" y="13673"/>
                    <a:pt x="548" y="13369"/>
                  </a:cubicBezTo>
                  <a:lnTo>
                    <a:pt x="6779" y="1059"/>
                  </a:lnTo>
                  <a:cubicBezTo>
                    <a:pt x="6931" y="755"/>
                    <a:pt x="7235" y="512"/>
                    <a:pt x="7569" y="390"/>
                  </a:cubicBezTo>
                  <a:cubicBezTo>
                    <a:pt x="7691" y="360"/>
                    <a:pt x="7843" y="329"/>
                    <a:pt x="7995" y="329"/>
                  </a:cubicBezTo>
                  <a:close/>
                  <a:moveTo>
                    <a:pt x="7977" y="0"/>
                  </a:moveTo>
                  <a:cubicBezTo>
                    <a:pt x="7803" y="0"/>
                    <a:pt x="7625" y="27"/>
                    <a:pt x="7448" y="86"/>
                  </a:cubicBezTo>
                  <a:cubicBezTo>
                    <a:pt x="7022" y="238"/>
                    <a:pt x="6688" y="512"/>
                    <a:pt x="6475" y="937"/>
                  </a:cubicBezTo>
                  <a:lnTo>
                    <a:pt x="244" y="13217"/>
                  </a:lnTo>
                  <a:cubicBezTo>
                    <a:pt x="31" y="13612"/>
                    <a:pt x="1" y="14068"/>
                    <a:pt x="153" y="14494"/>
                  </a:cubicBezTo>
                  <a:cubicBezTo>
                    <a:pt x="274" y="14919"/>
                    <a:pt x="578" y="15284"/>
                    <a:pt x="973" y="15467"/>
                  </a:cubicBezTo>
                  <a:lnTo>
                    <a:pt x="15898" y="23065"/>
                  </a:lnTo>
                  <a:cubicBezTo>
                    <a:pt x="16141" y="23187"/>
                    <a:pt x="16414" y="23248"/>
                    <a:pt x="16658" y="23248"/>
                  </a:cubicBezTo>
                  <a:cubicBezTo>
                    <a:pt x="16840" y="23248"/>
                    <a:pt x="17022" y="23217"/>
                    <a:pt x="17174" y="23157"/>
                  </a:cubicBezTo>
                  <a:cubicBezTo>
                    <a:pt x="17630" y="23035"/>
                    <a:pt x="17965" y="22731"/>
                    <a:pt x="18177" y="22336"/>
                  </a:cubicBezTo>
                  <a:lnTo>
                    <a:pt x="24409" y="10026"/>
                  </a:lnTo>
                  <a:cubicBezTo>
                    <a:pt x="24621" y="9631"/>
                    <a:pt x="24652" y="9175"/>
                    <a:pt x="24500" y="8749"/>
                  </a:cubicBezTo>
                  <a:cubicBezTo>
                    <a:pt x="24378" y="8324"/>
                    <a:pt x="24074" y="7989"/>
                    <a:pt x="23679" y="7776"/>
                  </a:cubicBezTo>
                  <a:lnTo>
                    <a:pt x="8755" y="178"/>
                  </a:lnTo>
                  <a:cubicBezTo>
                    <a:pt x="8514" y="66"/>
                    <a:pt x="8250" y="0"/>
                    <a:pt x="79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7" name="Google Shape;24467;p57"/>
            <p:cNvSpPr/>
            <p:nvPr/>
          </p:nvSpPr>
          <p:spPr>
            <a:xfrm>
              <a:off x="3560938" y="364200"/>
              <a:ext cx="550200" cy="517000"/>
            </a:xfrm>
            <a:custGeom>
              <a:rect b="b" l="l" r="r" t="t"/>
              <a:pathLst>
                <a:path extrusionOk="0" h="20680" w="22008">
                  <a:moveTo>
                    <a:pt x="7088" y="0"/>
                  </a:moveTo>
                  <a:cubicBezTo>
                    <a:pt x="6588" y="0"/>
                    <a:pt x="6101" y="281"/>
                    <a:pt x="5867" y="770"/>
                  </a:cubicBezTo>
                  <a:lnTo>
                    <a:pt x="214" y="11895"/>
                  </a:lnTo>
                  <a:cubicBezTo>
                    <a:pt x="31" y="12229"/>
                    <a:pt x="1" y="12594"/>
                    <a:pt x="123" y="12959"/>
                  </a:cubicBezTo>
                  <a:cubicBezTo>
                    <a:pt x="244" y="13293"/>
                    <a:pt x="487" y="13597"/>
                    <a:pt x="822" y="13749"/>
                  </a:cubicBezTo>
                  <a:lnTo>
                    <a:pt x="14135" y="20527"/>
                  </a:lnTo>
                  <a:cubicBezTo>
                    <a:pt x="14348" y="20618"/>
                    <a:pt x="14560" y="20679"/>
                    <a:pt x="14773" y="20679"/>
                  </a:cubicBezTo>
                  <a:cubicBezTo>
                    <a:pt x="14895" y="20679"/>
                    <a:pt x="15047" y="20649"/>
                    <a:pt x="15199" y="20618"/>
                  </a:cubicBezTo>
                  <a:cubicBezTo>
                    <a:pt x="15533" y="20497"/>
                    <a:pt x="15837" y="20254"/>
                    <a:pt x="15989" y="19919"/>
                  </a:cubicBezTo>
                  <a:lnTo>
                    <a:pt x="21643" y="8794"/>
                  </a:lnTo>
                  <a:cubicBezTo>
                    <a:pt x="22007" y="8095"/>
                    <a:pt x="21734" y="7275"/>
                    <a:pt x="21065" y="6940"/>
                  </a:cubicBezTo>
                  <a:lnTo>
                    <a:pt x="7721" y="162"/>
                  </a:lnTo>
                  <a:cubicBezTo>
                    <a:pt x="7520" y="52"/>
                    <a:pt x="7303" y="0"/>
                    <a:pt x="70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8" name="Google Shape;24468;p57"/>
            <p:cNvSpPr/>
            <p:nvPr/>
          </p:nvSpPr>
          <p:spPr>
            <a:xfrm>
              <a:off x="3557138" y="360000"/>
              <a:ext cx="554750" cy="525000"/>
            </a:xfrm>
            <a:custGeom>
              <a:rect b="b" l="l" r="r" t="t"/>
              <a:pathLst>
                <a:path extrusionOk="0" h="21000" w="22190">
                  <a:moveTo>
                    <a:pt x="7266" y="330"/>
                  </a:moveTo>
                  <a:cubicBezTo>
                    <a:pt x="7448" y="330"/>
                    <a:pt x="7630" y="361"/>
                    <a:pt x="7813" y="452"/>
                  </a:cubicBezTo>
                  <a:lnTo>
                    <a:pt x="21126" y="7230"/>
                  </a:lnTo>
                  <a:cubicBezTo>
                    <a:pt x="21430" y="7382"/>
                    <a:pt x="21643" y="7625"/>
                    <a:pt x="21734" y="7929"/>
                  </a:cubicBezTo>
                  <a:cubicBezTo>
                    <a:pt x="21855" y="8263"/>
                    <a:pt x="21825" y="8598"/>
                    <a:pt x="21673" y="8871"/>
                  </a:cubicBezTo>
                  <a:lnTo>
                    <a:pt x="16020" y="20026"/>
                  </a:lnTo>
                  <a:cubicBezTo>
                    <a:pt x="15868" y="20300"/>
                    <a:pt x="15624" y="20513"/>
                    <a:pt x="15290" y="20634"/>
                  </a:cubicBezTo>
                  <a:cubicBezTo>
                    <a:pt x="15176" y="20669"/>
                    <a:pt x="15058" y="20686"/>
                    <a:pt x="14940" y="20686"/>
                  </a:cubicBezTo>
                  <a:cubicBezTo>
                    <a:pt x="14744" y="20686"/>
                    <a:pt x="14549" y="20638"/>
                    <a:pt x="14378" y="20543"/>
                  </a:cubicBezTo>
                  <a:lnTo>
                    <a:pt x="1034" y="13765"/>
                  </a:lnTo>
                  <a:cubicBezTo>
                    <a:pt x="761" y="13613"/>
                    <a:pt x="548" y="13370"/>
                    <a:pt x="427" y="13066"/>
                  </a:cubicBezTo>
                  <a:cubicBezTo>
                    <a:pt x="335" y="12762"/>
                    <a:pt x="366" y="12428"/>
                    <a:pt x="518" y="12124"/>
                  </a:cubicBezTo>
                  <a:lnTo>
                    <a:pt x="6171" y="999"/>
                  </a:lnTo>
                  <a:cubicBezTo>
                    <a:pt x="6323" y="695"/>
                    <a:pt x="6566" y="482"/>
                    <a:pt x="6870" y="391"/>
                  </a:cubicBezTo>
                  <a:cubicBezTo>
                    <a:pt x="6992" y="330"/>
                    <a:pt x="7114" y="330"/>
                    <a:pt x="7266" y="330"/>
                  </a:cubicBezTo>
                  <a:close/>
                  <a:moveTo>
                    <a:pt x="7239" y="1"/>
                  </a:moveTo>
                  <a:cubicBezTo>
                    <a:pt x="7087" y="1"/>
                    <a:pt x="6933" y="28"/>
                    <a:pt x="6779" y="87"/>
                  </a:cubicBezTo>
                  <a:cubicBezTo>
                    <a:pt x="6384" y="209"/>
                    <a:pt x="6050" y="482"/>
                    <a:pt x="5867" y="847"/>
                  </a:cubicBezTo>
                  <a:lnTo>
                    <a:pt x="214" y="11972"/>
                  </a:lnTo>
                  <a:cubicBezTo>
                    <a:pt x="31" y="12367"/>
                    <a:pt x="1" y="12762"/>
                    <a:pt x="123" y="13157"/>
                  </a:cubicBezTo>
                  <a:cubicBezTo>
                    <a:pt x="244" y="13552"/>
                    <a:pt x="518" y="13887"/>
                    <a:pt x="882" y="14069"/>
                  </a:cubicBezTo>
                  <a:lnTo>
                    <a:pt x="14226" y="20847"/>
                  </a:lnTo>
                  <a:cubicBezTo>
                    <a:pt x="14439" y="20938"/>
                    <a:pt x="14682" y="20999"/>
                    <a:pt x="14925" y="20999"/>
                  </a:cubicBezTo>
                  <a:cubicBezTo>
                    <a:pt x="15077" y="20999"/>
                    <a:pt x="15229" y="20969"/>
                    <a:pt x="15412" y="20938"/>
                  </a:cubicBezTo>
                  <a:cubicBezTo>
                    <a:pt x="15776" y="20786"/>
                    <a:pt x="16111" y="20513"/>
                    <a:pt x="16293" y="20148"/>
                  </a:cubicBezTo>
                  <a:lnTo>
                    <a:pt x="21947" y="9023"/>
                  </a:lnTo>
                  <a:cubicBezTo>
                    <a:pt x="22129" y="8659"/>
                    <a:pt x="22190" y="8233"/>
                    <a:pt x="22038" y="7838"/>
                  </a:cubicBezTo>
                  <a:cubicBezTo>
                    <a:pt x="21916" y="7443"/>
                    <a:pt x="21643" y="7139"/>
                    <a:pt x="21278" y="6956"/>
                  </a:cubicBezTo>
                  <a:lnTo>
                    <a:pt x="7934" y="178"/>
                  </a:lnTo>
                  <a:cubicBezTo>
                    <a:pt x="7712" y="67"/>
                    <a:pt x="7478" y="1"/>
                    <a:pt x="7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9" name="Google Shape;24469;p57"/>
            <p:cNvSpPr/>
            <p:nvPr/>
          </p:nvSpPr>
          <p:spPr>
            <a:xfrm>
              <a:off x="3740288" y="446500"/>
              <a:ext cx="371600" cy="438500"/>
            </a:xfrm>
            <a:custGeom>
              <a:rect b="b" l="l" r="r" t="t"/>
              <a:pathLst>
                <a:path extrusionOk="0" h="17540" w="14864">
                  <a:moveTo>
                    <a:pt x="7204" y="426"/>
                  </a:moveTo>
                  <a:lnTo>
                    <a:pt x="13800" y="3770"/>
                  </a:lnTo>
                  <a:cubicBezTo>
                    <a:pt x="14104" y="3922"/>
                    <a:pt x="14317" y="4165"/>
                    <a:pt x="14408" y="4469"/>
                  </a:cubicBezTo>
                  <a:cubicBezTo>
                    <a:pt x="14499" y="4803"/>
                    <a:pt x="14499" y="5138"/>
                    <a:pt x="14347" y="5411"/>
                  </a:cubicBezTo>
                  <a:lnTo>
                    <a:pt x="8663" y="16566"/>
                  </a:lnTo>
                  <a:cubicBezTo>
                    <a:pt x="8542" y="16840"/>
                    <a:pt x="8268" y="17053"/>
                    <a:pt x="7964" y="17174"/>
                  </a:cubicBezTo>
                  <a:cubicBezTo>
                    <a:pt x="7850" y="17209"/>
                    <a:pt x="7732" y="17226"/>
                    <a:pt x="7614" y="17226"/>
                  </a:cubicBezTo>
                  <a:cubicBezTo>
                    <a:pt x="7418" y="17226"/>
                    <a:pt x="7223" y="17178"/>
                    <a:pt x="7052" y="17083"/>
                  </a:cubicBezTo>
                  <a:lnTo>
                    <a:pt x="426" y="13740"/>
                  </a:lnTo>
                  <a:lnTo>
                    <a:pt x="7204" y="426"/>
                  </a:lnTo>
                  <a:close/>
                  <a:moveTo>
                    <a:pt x="7052" y="1"/>
                  </a:moveTo>
                  <a:lnTo>
                    <a:pt x="0" y="13892"/>
                  </a:lnTo>
                  <a:lnTo>
                    <a:pt x="6900" y="17387"/>
                  </a:lnTo>
                  <a:cubicBezTo>
                    <a:pt x="7113" y="17478"/>
                    <a:pt x="7356" y="17539"/>
                    <a:pt x="7599" y="17539"/>
                  </a:cubicBezTo>
                  <a:cubicBezTo>
                    <a:pt x="7751" y="17539"/>
                    <a:pt x="7903" y="17509"/>
                    <a:pt x="8086" y="17478"/>
                  </a:cubicBezTo>
                  <a:cubicBezTo>
                    <a:pt x="8450" y="17326"/>
                    <a:pt x="8785" y="17083"/>
                    <a:pt x="8967" y="16688"/>
                  </a:cubicBezTo>
                  <a:lnTo>
                    <a:pt x="14621" y="5563"/>
                  </a:lnTo>
                  <a:cubicBezTo>
                    <a:pt x="14803" y="5199"/>
                    <a:pt x="14864" y="4773"/>
                    <a:pt x="14712" y="4378"/>
                  </a:cubicBezTo>
                  <a:cubicBezTo>
                    <a:pt x="14590" y="3983"/>
                    <a:pt x="14317" y="3679"/>
                    <a:pt x="13952" y="3496"/>
                  </a:cubicBezTo>
                  <a:lnTo>
                    <a:pt x="70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0" name="Google Shape;24470;p57"/>
            <p:cNvSpPr/>
            <p:nvPr/>
          </p:nvSpPr>
          <p:spPr>
            <a:xfrm>
              <a:off x="3727363" y="382675"/>
              <a:ext cx="169475" cy="91975"/>
            </a:xfrm>
            <a:custGeom>
              <a:rect b="b" l="l" r="r" t="t"/>
              <a:pathLst>
                <a:path extrusionOk="0" h="3679" w="6779">
                  <a:moveTo>
                    <a:pt x="153" y="1"/>
                  </a:moveTo>
                  <a:lnTo>
                    <a:pt x="1" y="305"/>
                  </a:lnTo>
                  <a:lnTo>
                    <a:pt x="6627" y="3679"/>
                  </a:lnTo>
                  <a:lnTo>
                    <a:pt x="6779" y="3375"/>
                  </a:lnTo>
                  <a:lnTo>
                    <a:pt x="1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1" name="Google Shape;24471;p57"/>
            <p:cNvSpPr/>
            <p:nvPr/>
          </p:nvSpPr>
          <p:spPr>
            <a:xfrm>
              <a:off x="3714438" y="408525"/>
              <a:ext cx="169500" cy="91200"/>
            </a:xfrm>
            <a:custGeom>
              <a:rect b="b" l="l" r="r" t="t"/>
              <a:pathLst>
                <a:path extrusionOk="0" h="3648" w="6780">
                  <a:moveTo>
                    <a:pt x="153" y="0"/>
                  </a:moveTo>
                  <a:lnTo>
                    <a:pt x="1" y="274"/>
                  </a:lnTo>
                  <a:lnTo>
                    <a:pt x="6627" y="3648"/>
                  </a:lnTo>
                  <a:lnTo>
                    <a:pt x="6779" y="3344"/>
                  </a:lnTo>
                  <a:lnTo>
                    <a:pt x="1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2" name="Google Shape;24472;p57"/>
            <p:cNvSpPr/>
            <p:nvPr/>
          </p:nvSpPr>
          <p:spPr>
            <a:xfrm>
              <a:off x="3701538" y="433600"/>
              <a:ext cx="169475" cy="91200"/>
            </a:xfrm>
            <a:custGeom>
              <a:rect b="b" l="l" r="r" t="t"/>
              <a:pathLst>
                <a:path extrusionOk="0" h="3648" w="6779">
                  <a:moveTo>
                    <a:pt x="152" y="0"/>
                  </a:moveTo>
                  <a:lnTo>
                    <a:pt x="0" y="274"/>
                  </a:lnTo>
                  <a:lnTo>
                    <a:pt x="6626" y="3648"/>
                  </a:lnTo>
                  <a:lnTo>
                    <a:pt x="6778" y="3374"/>
                  </a:lnTo>
                  <a:lnTo>
                    <a:pt x="15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3" name="Google Shape;24473;p57"/>
            <p:cNvSpPr/>
            <p:nvPr/>
          </p:nvSpPr>
          <p:spPr>
            <a:xfrm>
              <a:off x="3688613" y="458675"/>
              <a:ext cx="169475" cy="91200"/>
            </a:xfrm>
            <a:custGeom>
              <a:rect b="b" l="l" r="r" t="t"/>
              <a:pathLst>
                <a:path extrusionOk="0" h="3648" w="6779">
                  <a:moveTo>
                    <a:pt x="152" y="0"/>
                  </a:moveTo>
                  <a:lnTo>
                    <a:pt x="0" y="304"/>
                  </a:lnTo>
                  <a:lnTo>
                    <a:pt x="6627" y="3648"/>
                  </a:lnTo>
                  <a:lnTo>
                    <a:pt x="6779" y="3374"/>
                  </a:lnTo>
                  <a:lnTo>
                    <a:pt x="15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4" name="Google Shape;24474;p57"/>
            <p:cNvSpPr/>
            <p:nvPr/>
          </p:nvSpPr>
          <p:spPr>
            <a:xfrm>
              <a:off x="3675688" y="483750"/>
              <a:ext cx="169475" cy="91200"/>
            </a:xfrm>
            <a:custGeom>
              <a:rect b="b" l="l" r="r" t="t"/>
              <a:pathLst>
                <a:path extrusionOk="0" h="3648" w="6779">
                  <a:moveTo>
                    <a:pt x="153" y="0"/>
                  </a:moveTo>
                  <a:lnTo>
                    <a:pt x="1" y="274"/>
                  </a:lnTo>
                  <a:lnTo>
                    <a:pt x="6627" y="3648"/>
                  </a:lnTo>
                  <a:lnTo>
                    <a:pt x="6779" y="3374"/>
                  </a:lnTo>
                  <a:lnTo>
                    <a:pt x="1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5" name="Google Shape;24475;p57"/>
            <p:cNvSpPr/>
            <p:nvPr/>
          </p:nvSpPr>
          <p:spPr>
            <a:xfrm>
              <a:off x="3663538" y="508825"/>
              <a:ext cx="168725" cy="91200"/>
            </a:xfrm>
            <a:custGeom>
              <a:rect b="b" l="l" r="r" t="t"/>
              <a:pathLst>
                <a:path extrusionOk="0" h="3648" w="6749">
                  <a:moveTo>
                    <a:pt x="122" y="0"/>
                  </a:moveTo>
                  <a:lnTo>
                    <a:pt x="0" y="304"/>
                  </a:lnTo>
                  <a:lnTo>
                    <a:pt x="6627" y="3648"/>
                  </a:lnTo>
                  <a:lnTo>
                    <a:pt x="6748" y="3374"/>
                  </a:lnTo>
                  <a:lnTo>
                    <a:pt x="1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6" name="Google Shape;24476;p57"/>
            <p:cNvSpPr/>
            <p:nvPr/>
          </p:nvSpPr>
          <p:spPr>
            <a:xfrm>
              <a:off x="3650613" y="533900"/>
              <a:ext cx="169475" cy="91975"/>
            </a:xfrm>
            <a:custGeom>
              <a:rect b="b" l="l" r="r" t="t"/>
              <a:pathLst>
                <a:path extrusionOk="0" h="3679" w="6779">
                  <a:moveTo>
                    <a:pt x="153" y="0"/>
                  </a:moveTo>
                  <a:lnTo>
                    <a:pt x="1" y="304"/>
                  </a:lnTo>
                  <a:lnTo>
                    <a:pt x="6627" y="3678"/>
                  </a:lnTo>
                  <a:lnTo>
                    <a:pt x="6779" y="3374"/>
                  </a:lnTo>
                  <a:lnTo>
                    <a:pt x="1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7" name="Google Shape;24477;p57"/>
            <p:cNvSpPr/>
            <p:nvPr/>
          </p:nvSpPr>
          <p:spPr>
            <a:xfrm>
              <a:off x="3637688" y="559725"/>
              <a:ext cx="169500" cy="91225"/>
            </a:xfrm>
            <a:custGeom>
              <a:rect b="b" l="l" r="r" t="t"/>
              <a:pathLst>
                <a:path extrusionOk="0" h="3649" w="6780">
                  <a:moveTo>
                    <a:pt x="153" y="1"/>
                  </a:moveTo>
                  <a:lnTo>
                    <a:pt x="1" y="274"/>
                  </a:lnTo>
                  <a:lnTo>
                    <a:pt x="6627" y="3648"/>
                  </a:lnTo>
                  <a:lnTo>
                    <a:pt x="6779" y="3344"/>
                  </a:lnTo>
                  <a:lnTo>
                    <a:pt x="1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8" name="Google Shape;24478;p57"/>
            <p:cNvSpPr/>
            <p:nvPr/>
          </p:nvSpPr>
          <p:spPr>
            <a:xfrm>
              <a:off x="3624788" y="584800"/>
              <a:ext cx="169475" cy="91225"/>
            </a:xfrm>
            <a:custGeom>
              <a:rect b="b" l="l" r="r" t="t"/>
              <a:pathLst>
                <a:path extrusionOk="0" h="3649" w="6779">
                  <a:moveTo>
                    <a:pt x="152" y="1"/>
                  </a:moveTo>
                  <a:lnTo>
                    <a:pt x="0" y="274"/>
                  </a:lnTo>
                  <a:lnTo>
                    <a:pt x="6626" y="3648"/>
                  </a:lnTo>
                  <a:lnTo>
                    <a:pt x="6778" y="3375"/>
                  </a:lnTo>
                  <a:lnTo>
                    <a:pt x="1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9" name="Google Shape;24479;p57"/>
            <p:cNvSpPr/>
            <p:nvPr/>
          </p:nvSpPr>
          <p:spPr>
            <a:xfrm>
              <a:off x="3611863" y="609875"/>
              <a:ext cx="169475" cy="91225"/>
            </a:xfrm>
            <a:custGeom>
              <a:rect b="b" l="l" r="r" t="t"/>
              <a:pathLst>
                <a:path extrusionOk="0" h="3649" w="6779">
                  <a:moveTo>
                    <a:pt x="152" y="1"/>
                  </a:moveTo>
                  <a:lnTo>
                    <a:pt x="0" y="305"/>
                  </a:lnTo>
                  <a:lnTo>
                    <a:pt x="6627" y="3648"/>
                  </a:lnTo>
                  <a:lnTo>
                    <a:pt x="6779" y="3375"/>
                  </a:lnTo>
                  <a:lnTo>
                    <a:pt x="1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0" name="Google Shape;24480;p57"/>
            <p:cNvSpPr/>
            <p:nvPr/>
          </p:nvSpPr>
          <p:spPr>
            <a:xfrm>
              <a:off x="3598938" y="634950"/>
              <a:ext cx="169475" cy="91225"/>
            </a:xfrm>
            <a:custGeom>
              <a:rect b="b" l="l" r="r" t="t"/>
              <a:pathLst>
                <a:path extrusionOk="0" h="3649" w="6779">
                  <a:moveTo>
                    <a:pt x="153" y="1"/>
                  </a:moveTo>
                  <a:lnTo>
                    <a:pt x="1" y="305"/>
                  </a:lnTo>
                  <a:lnTo>
                    <a:pt x="6627" y="3648"/>
                  </a:lnTo>
                  <a:lnTo>
                    <a:pt x="6779" y="3375"/>
                  </a:lnTo>
                  <a:lnTo>
                    <a:pt x="1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1" name="Google Shape;24481;p57"/>
            <p:cNvSpPr/>
            <p:nvPr/>
          </p:nvSpPr>
          <p:spPr>
            <a:xfrm>
              <a:off x="3586038" y="660050"/>
              <a:ext cx="169475" cy="91950"/>
            </a:xfrm>
            <a:custGeom>
              <a:rect b="b" l="l" r="r" t="t"/>
              <a:pathLst>
                <a:path extrusionOk="0" h="3678" w="6779">
                  <a:moveTo>
                    <a:pt x="152" y="0"/>
                  </a:moveTo>
                  <a:lnTo>
                    <a:pt x="0" y="304"/>
                  </a:lnTo>
                  <a:lnTo>
                    <a:pt x="6626" y="3678"/>
                  </a:lnTo>
                  <a:lnTo>
                    <a:pt x="6778" y="3374"/>
                  </a:lnTo>
                  <a:lnTo>
                    <a:pt x="15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2" name="Google Shape;24482;p57"/>
            <p:cNvSpPr/>
            <p:nvPr/>
          </p:nvSpPr>
          <p:spPr>
            <a:xfrm>
              <a:off x="3921138" y="481475"/>
              <a:ext cx="169475" cy="91200"/>
            </a:xfrm>
            <a:custGeom>
              <a:rect b="b" l="l" r="r" t="t"/>
              <a:pathLst>
                <a:path extrusionOk="0" h="3648" w="6779">
                  <a:moveTo>
                    <a:pt x="152" y="0"/>
                  </a:moveTo>
                  <a:lnTo>
                    <a:pt x="1" y="304"/>
                  </a:lnTo>
                  <a:lnTo>
                    <a:pt x="6627" y="3648"/>
                  </a:lnTo>
                  <a:lnTo>
                    <a:pt x="6779" y="3374"/>
                  </a:lnTo>
                  <a:lnTo>
                    <a:pt x="15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3" name="Google Shape;24483;p57"/>
            <p:cNvSpPr/>
            <p:nvPr/>
          </p:nvSpPr>
          <p:spPr>
            <a:xfrm>
              <a:off x="3908213" y="506550"/>
              <a:ext cx="169500" cy="91200"/>
            </a:xfrm>
            <a:custGeom>
              <a:rect b="b" l="l" r="r" t="t"/>
              <a:pathLst>
                <a:path extrusionOk="0" h="3648" w="6780">
                  <a:moveTo>
                    <a:pt x="153" y="0"/>
                  </a:moveTo>
                  <a:lnTo>
                    <a:pt x="1" y="304"/>
                  </a:lnTo>
                  <a:lnTo>
                    <a:pt x="6627" y="3648"/>
                  </a:lnTo>
                  <a:lnTo>
                    <a:pt x="6779" y="3374"/>
                  </a:lnTo>
                  <a:lnTo>
                    <a:pt x="1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4" name="Google Shape;24484;p57"/>
            <p:cNvSpPr/>
            <p:nvPr/>
          </p:nvSpPr>
          <p:spPr>
            <a:xfrm>
              <a:off x="3895313" y="531625"/>
              <a:ext cx="169475" cy="91975"/>
            </a:xfrm>
            <a:custGeom>
              <a:rect b="b" l="l" r="r" t="t"/>
              <a:pathLst>
                <a:path extrusionOk="0" h="3679" w="6779">
                  <a:moveTo>
                    <a:pt x="152" y="0"/>
                  </a:moveTo>
                  <a:lnTo>
                    <a:pt x="0" y="304"/>
                  </a:lnTo>
                  <a:lnTo>
                    <a:pt x="6626" y="3678"/>
                  </a:lnTo>
                  <a:lnTo>
                    <a:pt x="6778" y="3374"/>
                  </a:lnTo>
                  <a:lnTo>
                    <a:pt x="15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5" name="Google Shape;24485;p57"/>
            <p:cNvSpPr/>
            <p:nvPr/>
          </p:nvSpPr>
          <p:spPr>
            <a:xfrm>
              <a:off x="3883138" y="557450"/>
              <a:ext cx="168725" cy="91225"/>
            </a:xfrm>
            <a:custGeom>
              <a:rect b="b" l="l" r="r" t="t"/>
              <a:pathLst>
                <a:path extrusionOk="0" h="3649" w="6749">
                  <a:moveTo>
                    <a:pt x="122" y="1"/>
                  </a:moveTo>
                  <a:lnTo>
                    <a:pt x="1" y="274"/>
                  </a:lnTo>
                  <a:lnTo>
                    <a:pt x="6597" y="3648"/>
                  </a:lnTo>
                  <a:lnTo>
                    <a:pt x="6749" y="3344"/>
                  </a:lnTo>
                  <a:lnTo>
                    <a:pt x="1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6" name="Google Shape;24486;p57"/>
            <p:cNvSpPr/>
            <p:nvPr/>
          </p:nvSpPr>
          <p:spPr>
            <a:xfrm>
              <a:off x="3870238" y="582525"/>
              <a:ext cx="168700" cy="91225"/>
            </a:xfrm>
            <a:custGeom>
              <a:rect b="b" l="l" r="r" t="t"/>
              <a:pathLst>
                <a:path extrusionOk="0" h="3649" w="6748">
                  <a:moveTo>
                    <a:pt x="152" y="1"/>
                  </a:moveTo>
                  <a:lnTo>
                    <a:pt x="0" y="274"/>
                  </a:lnTo>
                  <a:lnTo>
                    <a:pt x="6626" y="3648"/>
                  </a:lnTo>
                  <a:lnTo>
                    <a:pt x="6748" y="3375"/>
                  </a:lnTo>
                  <a:lnTo>
                    <a:pt x="1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7" name="Google Shape;24487;p57"/>
            <p:cNvSpPr/>
            <p:nvPr/>
          </p:nvSpPr>
          <p:spPr>
            <a:xfrm>
              <a:off x="3857313" y="607600"/>
              <a:ext cx="86650" cy="49425"/>
            </a:xfrm>
            <a:custGeom>
              <a:rect b="b" l="l" r="r" t="t"/>
              <a:pathLst>
                <a:path extrusionOk="0" h="1977" w="3466">
                  <a:moveTo>
                    <a:pt x="152" y="1"/>
                  </a:moveTo>
                  <a:lnTo>
                    <a:pt x="0" y="305"/>
                  </a:lnTo>
                  <a:lnTo>
                    <a:pt x="3313" y="1976"/>
                  </a:lnTo>
                  <a:lnTo>
                    <a:pt x="3465" y="1703"/>
                  </a:lnTo>
                  <a:lnTo>
                    <a:pt x="1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88" name="Google Shape;24488;p57"/>
          <p:cNvGrpSpPr/>
          <p:nvPr/>
        </p:nvGrpSpPr>
        <p:grpSpPr>
          <a:xfrm rot="730778">
            <a:off x="2035312" y="857006"/>
            <a:ext cx="1687974" cy="1687974"/>
            <a:chOff x="1849838" y="2701850"/>
            <a:chExt cx="592750" cy="592750"/>
          </a:xfrm>
        </p:grpSpPr>
        <p:grpSp>
          <p:nvGrpSpPr>
            <p:cNvPr id="24489" name="Google Shape;24489;p57"/>
            <p:cNvGrpSpPr/>
            <p:nvPr/>
          </p:nvGrpSpPr>
          <p:grpSpPr>
            <a:xfrm>
              <a:off x="1924313" y="2775550"/>
              <a:ext cx="496250" cy="497000"/>
              <a:chOff x="1924313" y="2775550"/>
              <a:chExt cx="496250" cy="497000"/>
            </a:xfrm>
          </p:grpSpPr>
          <p:sp>
            <p:nvSpPr>
              <p:cNvPr id="24490" name="Google Shape;24490;p57"/>
              <p:cNvSpPr/>
              <p:nvPr/>
            </p:nvSpPr>
            <p:spPr>
              <a:xfrm>
                <a:off x="1924313" y="2802150"/>
                <a:ext cx="427100" cy="426325"/>
              </a:xfrm>
              <a:custGeom>
                <a:rect b="b" l="l" r="r" t="t"/>
                <a:pathLst>
                  <a:path extrusionOk="0" h="17053" w="17084">
                    <a:moveTo>
                      <a:pt x="457" y="1"/>
                    </a:moveTo>
                    <a:lnTo>
                      <a:pt x="1" y="457"/>
                    </a:lnTo>
                    <a:lnTo>
                      <a:pt x="16566" y="17053"/>
                    </a:lnTo>
                    <a:cubicBezTo>
                      <a:pt x="16642" y="16977"/>
                      <a:pt x="16734" y="16939"/>
                      <a:pt x="16825" y="16939"/>
                    </a:cubicBezTo>
                    <a:cubicBezTo>
                      <a:pt x="16916" y="16939"/>
                      <a:pt x="17007" y="16977"/>
                      <a:pt x="17083" y="17053"/>
                    </a:cubicBezTo>
                    <a:cubicBezTo>
                      <a:pt x="16961" y="16931"/>
                      <a:pt x="16931" y="16749"/>
                      <a:pt x="17022" y="16597"/>
                    </a:cubicBezTo>
                    <a:lnTo>
                      <a:pt x="4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1" name="Google Shape;24491;p57"/>
              <p:cNvSpPr/>
              <p:nvPr/>
            </p:nvSpPr>
            <p:spPr>
              <a:xfrm>
                <a:off x="1950913" y="2775550"/>
                <a:ext cx="425575" cy="427850"/>
              </a:xfrm>
              <a:custGeom>
                <a:rect b="b" l="l" r="r" t="t"/>
                <a:pathLst>
                  <a:path extrusionOk="0" h="17114" w="17023">
                    <a:moveTo>
                      <a:pt x="456" y="1"/>
                    </a:moveTo>
                    <a:lnTo>
                      <a:pt x="1" y="457"/>
                    </a:lnTo>
                    <a:lnTo>
                      <a:pt x="16566" y="17053"/>
                    </a:lnTo>
                    <a:cubicBezTo>
                      <a:pt x="16626" y="17017"/>
                      <a:pt x="16691" y="17000"/>
                      <a:pt x="16755" y="17000"/>
                    </a:cubicBezTo>
                    <a:cubicBezTo>
                      <a:pt x="16853" y="17000"/>
                      <a:pt x="16949" y="17040"/>
                      <a:pt x="17022" y="17114"/>
                    </a:cubicBezTo>
                    <a:cubicBezTo>
                      <a:pt x="16901" y="16962"/>
                      <a:pt x="16901" y="16749"/>
                      <a:pt x="17022" y="16597"/>
                    </a:cubicBezTo>
                    <a:lnTo>
                      <a:pt x="4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2" name="Google Shape;24492;p57"/>
              <p:cNvSpPr/>
              <p:nvPr/>
            </p:nvSpPr>
            <p:spPr>
              <a:xfrm>
                <a:off x="1935713" y="2786950"/>
                <a:ext cx="429375" cy="430125"/>
              </a:xfrm>
              <a:custGeom>
                <a:rect b="b" l="l" r="r" t="t"/>
                <a:pathLst>
                  <a:path extrusionOk="0" h="17205" w="17175">
                    <a:moveTo>
                      <a:pt x="578" y="1"/>
                    </a:moveTo>
                    <a:lnTo>
                      <a:pt x="1" y="609"/>
                    </a:lnTo>
                    <a:lnTo>
                      <a:pt x="16566" y="17205"/>
                    </a:lnTo>
                    <a:cubicBezTo>
                      <a:pt x="16597" y="17205"/>
                      <a:pt x="16597" y="17174"/>
                      <a:pt x="16627" y="17144"/>
                    </a:cubicBezTo>
                    <a:cubicBezTo>
                      <a:pt x="16688" y="17083"/>
                      <a:pt x="16779" y="17053"/>
                      <a:pt x="16870" y="17053"/>
                    </a:cubicBezTo>
                    <a:cubicBezTo>
                      <a:pt x="16961" y="17053"/>
                      <a:pt x="17053" y="17083"/>
                      <a:pt x="17113" y="17144"/>
                    </a:cubicBezTo>
                    <a:cubicBezTo>
                      <a:pt x="16992" y="17022"/>
                      <a:pt x="16992" y="16779"/>
                      <a:pt x="17113" y="16658"/>
                    </a:cubicBezTo>
                    <a:cubicBezTo>
                      <a:pt x="17144" y="16627"/>
                      <a:pt x="17174" y="16627"/>
                      <a:pt x="17174" y="16597"/>
                    </a:cubicBezTo>
                    <a:lnTo>
                      <a:pt x="5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3" name="Google Shape;24493;p57"/>
              <p:cNvSpPr/>
              <p:nvPr/>
            </p:nvSpPr>
            <p:spPr>
              <a:xfrm>
                <a:off x="2338463" y="3190450"/>
                <a:ext cx="82100" cy="82100"/>
              </a:xfrm>
              <a:custGeom>
                <a:rect b="b" l="l" r="r" t="t"/>
                <a:pathLst>
                  <a:path extrusionOk="0" h="3284" w="3284">
                    <a:moveTo>
                      <a:pt x="1520" y="1"/>
                    </a:moveTo>
                    <a:cubicBezTo>
                      <a:pt x="1399" y="153"/>
                      <a:pt x="1399" y="366"/>
                      <a:pt x="1520" y="518"/>
                    </a:cubicBezTo>
                    <a:cubicBezTo>
                      <a:pt x="1447" y="444"/>
                      <a:pt x="1351" y="404"/>
                      <a:pt x="1253" y="404"/>
                    </a:cubicBezTo>
                    <a:cubicBezTo>
                      <a:pt x="1189" y="404"/>
                      <a:pt x="1124" y="421"/>
                      <a:pt x="1064" y="457"/>
                    </a:cubicBezTo>
                    <a:cubicBezTo>
                      <a:pt x="1064" y="487"/>
                      <a:pt x="1034" y="487"/>
                      <a:pt x="1003" y="518"/>
                    </a:cubicBezTo>
                    <a:cubicBezTo>
                      <a:pt x="882" y="639"/>
                      <a:pt x="882" y="882"/>
                      <a:pt x="1003" y="1004"/>
                    </a:cubicBezTo>
                    <a:cubicBezTo>
                      <a:pt x="943" y="943"/>
                      <a:pt x="851" y="913"/>
                      <a:pt x="760" y="913"/>
                    </a:cubicBezTo>
                    <a:cubicBezTo>
                      <a:pt x="669" y="913"/>
                      <a:pt x="578" y="943"/>
                      <a:pt x="517" y="1004"/>
                    </a:cubicBezTo>
                    <a:cubicBezTo>
                      <a:pt x="487" y="1034"/>
                      <a:pt x="487" y="1065"/>
                      <a:pt x="456" y="1065"/>
                    </a:cubicBezTo>
                    <a:cubicBezTo>
                      <a:pt x="365" y="1217"/>
                      <a:pt x="395" y="1399"/>
                      <a:pt x="517" y="1521"/>
                    </a:cubicBezTo>
                    <a:cubicBezTo>
                      <a:pt x="441" y="1445"/>
                      <a:pt x="350" y="1407"/>
                      <a:pt x="259" y="1407"/>
                    </a:cubicBezTo>
                    <a:cubicBezTo>
                      <a:pt x="168" y="1407"/>
                      <a:pt x="76" y="1445"/>
                      <a:pt x="0" y="1521"/>
                    </a:cubicBezTo>
                    <a:lnTo>
                      <a:pt x="183" y="1703"/>
                    </a:lnTo>
                    <a:cubicBezTo>
                      <a:pt x="213" y="1734"/>
                      <a:pt x="244" y="1764"/>
                      <a:pt x="274" y="1764"/>
                    </a:cubicBezTo>
                    <a:cubicBezTo>
                      <a:pt x="335" y="1825"/>
                      <a:pt x="395" y="1885"/>
                      <a:pt x="487" y="1916"/>
                    </a:cubicBezTo>
                    <a:lnTo>
                      <a:pt x="2918" y="3284"/>
                    </a:lnTo>
                    <a:cubicBezTo>
                      <a:pt x="2797" y="3089"/>
                      <a:pt x="2948" y="2875"/>
                      <a:pt x="3137" y="2875"/>
                    </a:cubicBezTo>
                    <a:cubicBezTo>
                      <a:pt x="3185" y="2875"/>
                      <a:pt x="3234" y="2889"/>
                      <a:pt x="3283" y="2919"/>
                    </a:cubicBezTo>
                    <a:lnTo>
                      <a:pt x="1915" y="487"/>
                    </a:lnTo>
                    <a:cubicBezTo>
                      <a:pt x="1885" y="396"/>
                      <a:pt x="1824" y="335"/>
                      <a:pt x="1763" y="244"/>
                    </a:cubicBezTo>
                    <a:cubicBezTo>
                      <a:pt x="1763" y="244"/>
                      <a:pt x="1733" y="214"/>
                      <a:pt x="1703" y="183"/>
                    </a:cubicBezTo>
                    <a:lnTo>
                      <a:pt x="15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94" name="Google Shape;24494;p57"/>
            <p:cNvSpPr/>
            <p:nvPr/>
          </p:nvSpPr>
          <p:spPr>
            <a:xfrm>
              <a:off x="1918988" y="2796850"/>
              <a:ext cx="436225" cy="433900"/>
            </a:xfrm>
            <a:custGeom>
              <a:rect b="b" l="l" r="r" t="t"/>
              <a:pathLst>
                <a:path extrusionOk="0" h="17356" w="17449">
                  <a:moveTo>
                    <a:pt x="670" y="426"/>
                  </a:moveTo>
                  <a:lnTo>
                    <a:pt x="17053" y="16839"/>
                  </a:lnTo>
                  <a:cubicBezTo>
                    <a:pt x="17053" y="16900"/>
                    <a:pt x="17023" y="16961"/>
                    <a:pt x="17023" y="17022"/>
                  </a:cubicBezTo>
                  <a:cubicBezTo>
                    <a:pt x="16962" y="17022"/>
                    <a:pt x="16871" y="17022"/>
                    <a:pt x="16810" y="17052"/>
                  </a:cubicBezTo>
                  <a:lnTo>
                    <a:pt x="426" y="669"/>
                  </a:lnTo>
                  <a:lnTo>
                    <a:pt x="670" y="426"/>
                  </a:lnTo>
                  <a:close/>
                  <a:moveTo>
                    <a:pt x="670" y="0"/>
                  </a:moveTo>
                  <a:lnTo>
                    <a:pt x="1" y="669"/>
                  </a:lnTo>
                  <a:lnTo>
                    <a:pt x="16688" y="17356"/>
                  </a:lnTo>
                  <a:lnTo>
                    <a:pt x="16779" y="17265"/>
                  </a:lnTo>
                  <a:lnTo>
                    <a:pt x="16901" y="17356"/>
                  </a:lnTo>
                  <a:cubicBezTo>
                    <a:pt x="16931" y="17326"/>
                    <a:pt x="16985" y="17310"/>
                    <a:pt x="17038" y="17310"/>
                  </a:cubicBezTo>
                  <a:cubicBezTo>
                    <a:pt x="17091" y="17310"/>
                    <a:pt x="17144" y="17326"/>
                    <a:pt x="17174" y="17356"/>
                  </a:cubicBezTo>
                  <a:lnTo>
                    <a:pt x="17387" y="17143"/>
                  </a:lnTo>
                  <a:cubicBezTo>
                    <a:pt x="17326" y="17082"/>
                    <a:pt x="17326" y="16961"/>
                    <a:pt x="17357" y="16900"/>
                  </a:cubicBezTo>
                  <a:lnTo>
                    <a:pt x="17448" y="16778"/>
                  </a:lnTo>
                  <a:lnTo>
                    <a:pt x="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5" name="Google Shape;24495;p57"/>
            <p:cNvSpPr/>
            <p:nvPr/>
          </p:nvSpPr>
          <p:spPr>
            <a:xfrm>
              <a:off x="1945588" y="2771000"/>
              <a:ext cx="436200" cy="436200"/>
            </a:xfrm>
            <a:custGeom>
              <a:rect b="b" l="l" r="r" t="t"/>
              <a:pathLst>
                <a:path extrusionOk="0" h="17448" w="17448">
                  <a:moveTo>
                    <a:pt x="669" y="396"/>
                  </a:moveTo>
                  <a:lnTo>
                    <a:pt x="17053" y="16779"/>
                  </a:lnTo>
                  <a:cubicBezTo>
                    <a:pt x="16992" y="16870"/>
                    <a:pt x="16992" y="16931"/>
                    <a:pt x="16992" y="17022"/>
                  </a:cubicBezTo>
                  <a:cubicBezTo>
                    <a:pt x="16931" y="17022"/>
                    <a:pt x="16870" y="17022"/>
                    <a:pt x="16810" y="17053"/>
                  </a:cubicBezTo>
                  <a:lnTo>
                    <a:pt x="426" y="639"/>
                  </a:lnTo>
                  <a:lnTo>
                    <a:pt x="669" y="396"/>
                  </a:lnTo>
                  <a:close/>
                  <a:moveTo>
                    <a:pt x="669" y="1"/>
                  </a:moveTo>
                  <a:lnTo>
                    <a:pt x="1" y="639"/>
                  </a:lnTo>
                  <a:lnTo>
                    <a:pt x="16779" y="17448"/>
                  </a:lnTo>
                  <a:lnTo>
                    <a:pt x="16870" y="17356"/>
                  </a:lnTo>
                  <a:cubicBezTo>
                    <a:pt x="16908" y="17344"/>
                    <a:pt x="16946" y="17337"/>
                    <a:pt x="16984" y="17337"/>
                  </a:cubicBezTo>
                  <a:cubicBezTo>
                    <a:pt x="17037" y="17337"/>
                    <a:pt x="17091" y="17351"/>
                    <a:pt x="17144" y="17387"/>
                  </a:cubicBezTo>
                  <a:lnTo>
                    <a:pt x="17357" y="17174"/>
                  </a:lnTo>
                  <a:cubicBezTo>
                    <a:pt x="17266" y="17113"/>
                    <a:pt x="17266" y="16961"/>
                    <a:pt x="17357" y="16901"/>
                  </a:cubicBezTo>
                  <a:lnTo>
                    <a:pt x="17448" y="16779"/>
                  </a:lnTo>
                  <a:lnTo>
                    <a:pt x="6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6" name="Google Shape;24496;p57"/>
            <p:cNvSpPr/>
            <p:nvPr/>
          </p:nvSpPr>
          <p:spPr>
            <a:xfrm>
              <a:off x="1930388" y="2781650"/>
              <a:ext cx="440775" cy="441500"/>
            </a:xfrm>
            <a:custGeom>
              <a:rect b="b" l="l" r="r" t="t"/>
              <a:pathLst>
                <a:path extrusionOk="0" h="17660" w="17631">
                  <a:moveTo>
                    <a:pt x="791" y="426"/>
                  </a:moveTo>
                  <a:lnTo>
                    <a:pt x="17174" y="16809"/>
                  </a:lnTo>
                  <a:cubicBezTo>
                    <a:pt x="17114" y="16900"/>
                    <a:pt x="17083" y="16991"/>
                    <a:pt x="17083" y="17113"/>
                  </a:cubicBezTo>
                  <a:cubicBezTo>
                    <a:pt x="16992" y="17113"/>
                    <a:pt x="16870" y="17143"/>
                    <a:pt x="16779" y="17204"/>
                  </a:cubicBezTo>
                  <a:lnTo>
                    <a:pt x="426" y="821"/>
                  </a:lnTo>
                  <a:lnTo>
                    <a:pt x="791" y="426"/>
                  </a:lnTo>
                  <a:close/>
                  <a:moveTo>
                    <a:pt x="822" y="0"/>
                  </a:moveTo>
                  <a:lnTo>
                    <a:pt x="1" y="821"/>
                  </a:lnTo>
                  <a:lnTo>
                    <a:pt x="16810" y="17660"/>
                  </a:lnTo>
                  <a:lnTo>
                    <a:pt x="16901" y="17508"/>
                  </a:lnTo>
                  <a:cubicBezTo>
                    <a:pt x="16931" y="17478"/>
                    <a:pt x="16931" y="17478"/>
                    <a:pt x="16931" y="17478"/>
                  </a:cubicBezTo>
                  <a:cubicBezTo>
                    <a:pt x="16977" y="17432"/>
                    <a:pt x="17030" y="17409"/>
                    <a:pt x="17083" y="17409"/>
                  </a:cubicBezTo>
                  <a:cubicBezTo>
                    <a:pt x="17136" y="17409"/>
                    <a:pt x="17190" y="17432"/>
                    <a:pt x="17235" y="17478"/>
                  </a:cubicBezTo>
                  <a:lnTo>
                    <a:pt x="17448" y="17265"/>
                  </a:lnTo>
                  <a:cubicBezTo>
                    <a:pt x="17357" y="17174"/>
                    <a:pt x="17357" y="17052"/>
                    <a:pt x="17448" y="16961"/>
                  </a:cubicBezTo>
                  <a:cubicBezTo>
                    <a:pt x="17448" y="16961"/>
                    <a:pt x="17478" y="16961"/>
                    <a:pt x="17478" y="16930"/>
                  </a:cubicBezTo>
                  <a:lnTo>
                    <a:pt x="17630" y="16839"/>
                  </a:lnTo>
                  <a:lnTo>
                    <a:pt x="8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7" name="Google Shape;24497;p57"/>
            <p:cNvSpPr/>
            <p:nvPr/>
          </p:nvSpPr>
          <p:spPr>
            <a:xfrm>
              <a:off x="1852138" y="2705450"/>
              <a:ext cx="110200" cy="108125"/>
            </a:xfrm>
            <a:custGeom>
              <a:rect b="b" l="l" r="r" t="t"/>
              <a:pathLst>
                <a:path extrusionOk="0" h="4325" w="4408">
                  <a:moveTo>
                    <a:pt x="1231" y="1"/>
                  </a:moveTo>
                  <a:cubicBezTo>
                    <a:pt x="1018" y="1"/>
                    <a:pt x="806" y="85"/>
                    <a:pt x="638" y="252"/>
                  </a:cubicBezTo>
                  <a:lnTo>
                    <a:pt x="486" y="404"/>
                  </a:lnTo>
                  <a:lnTo>
                    <a:pt x="304" y="586"/>
                  </a:lnTo>
                  <a:cubicBezTo>
                    <a:pt x="0" y="920"/>
                    <a:pt x="0" y="1437"/>
                    <a:pt x="304" y="1772"/>
                  </a:cubicBezTo>
                  <a:lnTo>
                    <a:pt x="2888" y="4325"/>
                  </a:lnTo>
                  <a:lnTo>
                    <a:pt x="3344" y="3869"/>
                  </a:lnTo>
                  <a:lnTo>
                    <a:pt x="3952" y="3261"/>
                  </a:lnTo>
                  <a:lnTo>
                    <a:pt x="4407" y="2805"/>
                  </a:lnTo>
                  <a:lnTo>
                    <a:pt x="1824" y="252"/>
                  </a:lnTo>
                  <a:cubicBezTo>
                    <a:pt x="1657" y="85"/>
                    <a:pt x="1444" y="1"/>
                    <a:pt x="12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8" name="Google Shape;24498;p57"/>
            <p:cNvSpPr/>
            <p:nvPr/>
          </p:nvSpPr>
          <p:spPr>
            <a:xfrm>
              <a:off x="2381038" y="3195050"/>
              <a:ext cx="1525" cy="2275"/>
            </a:xfrm>
            <a:custGeom>
              <a:rect b="b" l="l" r="r" t="t"/>
              <a:pathLst>
                <a:path extrusionOk="0" h="91" w="61">
                  <a:moveTo>
                    <a:pt x="0" y="0"/>
                  </a:moveTo>
                  <a:cubicBezTo>
                    <a:pt x="30" y="30"/>
                    <a:pt x="60" y="60"/>
                    <a:pt x="60" y="91"/>
                  </a:cubicBezTo>
                  <a:lnTo>
                    <a:pt x="60" y="6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9" name="Google Shape;24499;p57"/>
            <p:cNvSpPr/>
            <p:nvPr/>
          </p:nvSpPr>
          <p:spPr>
            <a:xfrm>
              <a:off x="2378738" y="3192750"/>
              <a:ext cx="9150" cy="9900"/>
            </a:xfrm>
            <a:custGeom>
              <a:rect b="b" l="l" r="r" t="t"/>
              <a:pathLst>
                <a:path extrusionOk="0" h="396" w="366">
                  <a:moveTo>
                    <a:pt x="213" y="0"/>
                  </a:moveTo>
                  <a:lnTo>
                    <a:pt x="92" y="91"/>
                  </a:lnTo>
                  <a:lnTo>
                    <a:pt x="0" y="213"/>
                  </a:lnTo>
                  <a:cubicBezTo>
                    <a:pt x="0" y="213"/>
                    <a:pt x="31" y="243"/>
                    <a:pt x="31" y="243"/>
                  </a:cubicBezTo>
                  <a:lnTo>
                    <a:pt x="152" y="395"/>
                  </a:lnTo>
                  <a:lnTo>
                    <a:pt x="365" y="152"/>
                  </a:lnTo>
                  <a:lnTo>
                    <a:pt x="2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0" name="Google Shape;24500;p57"/>
            <p:cNvSpPr/>
            <p:nvPr/>
          </p:nvSpPr>
          <p:spPr>
            <a:xfrm>
              <a:off x="2343788" y="3233025"/>
              <a:ext cx="1525" cy="1525"/>
            </a:xfrm>
            <a:custGeom>
              <a:rect b="b" l="l" r="r" t="t"/>
              <a:pathLst>
                <a:path extrusionOk="0" h="61" w="61">
                  <a:moveTo>
                    <a:pt x="0" y="0"/>
                  </a:moveTo>
                  <a:cubicBezTo>
                    <a:pt x="0" y="31"/>
                    <a:pt x="31" y="31"/>
                    <a:pt x="61" y="61"/>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1" name="Google Shape;24501;p57"/>
            <p:cNvSpPr/>
            <p:nvPr/>
          </p:nvSpPr>
          <p:spPr>
            <a:xfrm>
              <a:off x="2340738" y="3230725"/>
              <a:ext cx="9900" cy="9150"/>
            </a:xfrm>
            <a:custGeom>
              <a:rect b="b" l="l" r="r" t="t"/>
              <a:pathLst>
                <a:path extrusionOk="0" h="366" w="396">
                  <a:moveTo>
                    <a:pt x="213" y="1"/>
                  </a:moveTo>
                  <a:lnTo>
                    <a:pt x="122" y="92"/>
                  </a:lnTo>
                  <a:lnTo>
                    <a:pt x="1" y="214"/>
                  </a:lnTo>
                  <a:lnTo>
                    <a:pt x="183" y="366"/>
                  </a:lnTo>
                  <a:lnTo>
                    <a:pt x="396" y="153"/>
                  </a:lnTo>
                  <a:lnTo>
                    <a:pt x="244" y="31"/>
                  </a:lnTo>
                  <a:cubicBezTo>
                    <a:pt x="244" y="1"/>
                    <a:pt x="213" y="1"/>
                    <a:pt x="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2" name="Google Shape;24502;p57"/>
            <p:cNvSpPr/>
            <p:nvPr/>
          </p:nvSpPr>
          <p:spPr>
            <a:xfrm>
              <a:off x="2333138" y="3185150"/>
              <a:ext cx="97300" cy="97275"/>
            </a:xfrm>
            <a:custGeom>
              <a:rect b="b" l="l" r="r" t="t"/>
              <a:pathLst>
                <a:path extrusionOk="0" h="3891" w="3892">
                  <a:moveTo>
                    <a:pt x="1794" y="456"/>
                  </a:moveTo>
                  <a:lnTo>
                    <a:pt x="1824" y="517"/>
                  </a:lnTo>
                  <a:cubicBezTo>
                    <a:pt x="1824" y="517"/>
                    <a:pt x="1824" y="547"/>
                    <a:pt x="1855" y="547"/>
                  </a:cubicBezTo>
                  <a:lnTo>
                    <a:pt x="1885" y="578"/>
                  </a:lnTo>
                  <a:cubicBezTo>
                    <a:pt x="1916" y="639"/>
                    <a:pt x="1976" y="699"/>
                    <a:pt x="2007" y="760"/>
                  </a:cubicBezTo>
                  <a:lnTo>
                    <a:pt x="3253" y="2949"/>
                  </a:lnTo>
                  <a:cubicBezTo>
                    <a:pt x="3162" y="2979"/>
                    <a:pt x="3101" y="3009"/>
                    <a:pt x="3071" y="3070"/>
                  </a:cubicBezTo>
                  <a:cubicBezTo>
                    <a:pt x="3010" y="3101"/>
                    <a:pt x="2979" y="3161"/>
                    <a:pt x="2949" y="3222"/>
                  </a:cubicBezTo>
                  <a:lnTo>
                    <a:pt x="760" y="2006"/>
                  </a:lnTo>
                  <a:cubicBezTo>
                    <a:pt x="700" y="1976"/>
                    <a:pt x="639" y="1915"/>
                    <a:pt x="578" y="1854"/>
                  </a:cubicBezTo>
                  <a:lnTo>
                    <a:pt x="548" y="1854"/>
                  </a:lnTo>
                  <a:cubicBezTo>
                    <a:pt x="548" y="1824"/>
                    <a:pt x="517" y="1824"/>
                    <a:pt x="517" y="1824"/>
                  </a:cubicBezTo>
                  <a:lnTo>
                    <a:pt x="487" y="1794"/>
                  </a:lnTo>
                  <a:lnTo>
                    <a:pt x="487" y="1763"/>
                  </a:lnTo>
                  <a:cubicBezTo>
                    <a:pt x="517" y="1763"/>
                    <a:pt x="578" y="1794"/>
                    <a:pt x="608" y="1824"/>
                  </a:cubicBezTo>
                  <a:lnTo>
                    <a:pt x="821" y="1611"/>
                  </a:lnTo>
                  <a:cubicBezTo>
                    <a:pt x="760" y="1550"/>
                    <a:pt x="760" y="1429"/>
                    <a:pt x="791" y="1368"/>
                  </a:cubicBezTo>
                  <a:cubicBezTo>
                    <a:pt x="821" y="1338"/>
                    <a:pt x="821" y="1338"/>
                    <a:pt x="821" y="1338"/>
                  </a:cubicBezTo>
                  <a:cubicBezTo>
                    <a:pt x="867" y="1292"/>
                    <a:pt x="920" y="1269"/>
                    <a:pt x="973" y="1269"/>
                  </a:cubicBezTo>
                  <a:cubicBezTo>
                    <a:pt x="1026" y="1269"/>
                    <a:pt x="1080" y="1292"/>
                    <a:pt x="1125" y="1338"/>
                  </a:cubicBezTo>
                  <a:lnTo>
                    <a:pt x="1338" y="1125"/>
                  </a:lnTo>
                  <a:cubicBezTo>
                    <a:pt x="1247" y="1034"/>
                    <a:pt x="1247" y="912"/>
                    <a:pt x="1338" y="821"/>
                  </a:cubicBezTo>
                  <a:cubicBezTo>
                    <a:pt x="1338" y="821"/>
                    <a:pt x="1368" y="790"/>
                    <a:pt x="1368" y="790"/>
                  </a:cubicBezTo>
                  <a:cubicBezTo>
                    <a:pt x="1403" y="767"/>
                    <a:pt x="1438" y="757"/>
                    <a:pt x="1473" y="757"/>
                  </a:cubicBezTo>
                  <a:cubicBezTo>
                    <a:pt x="1529" y="757"/>
                    <a:pt x="1586" y="783"/>
                    <a:pt x="1642" y="821"/>
                  </a:cubicBezTo>
                  <a:lnTo>
                    <a:pt x="1855" y="608"/>
                  </a:lnTo>
                  <a:cubicBezTo>
                    <a:pt x="1794" y="578"/>
                    <a:pt x="1794" y="517"/>
                    <a:pt x="1794" y="456"/>
                  </a:cubicBezTo>
                  <a:close/>
                  <a:moveTo>
                    <a:pt x="1733" y="0"/>
                  </a:moveTo>
                  <a:lnTo>
                    <a:pt x="1612" y="122"/>
                  </a:lnTo>
                  <a:cubicBezTo>
                    <a:pt x="1520" y="213"/>
                    <a:pt x="1490" y="335"/>
                    <a:pt x="1490" y="456"/>
                  </a:cubicBezTo>
                  <a:cubicBezTo>
                    <a:pt x="1399" y="456"/>
                    <a:pt x="1277" y="487"/>
                    <a:pt x="1216" y="547"/>
                  </a:cubicBezTo>
                  <a:cubicBezTo>
                    <a:pt x="1186" y="578"/>
                    <a:pt x="1156" y="578"/>
                    <a:pt x="1125" y="608"/>
                  </a:cubicBezTo>
                  <a:cubicBezTo>
                    <a:pt x="1034" y="699"/>
                    <a:pt x="973" y="821"/>
                    <a:pt x="973" y="973"/>
                  </a:cubicBezTo>
                  <a:cubicBezTo>
                    <a:pt x="852" y="973"/>
                    <a:pt x="700" y="1034"/>
                    <a:pt x="608" y="1125"/>
                  </a:cubicBezTo>
                  <a:cubicBezTo>
                    <a:pt x="608" y="1155"/>
                    <a:pt x="578" y="1155"/>
                    <a:pt x="548" y="1186"/>
                  </a:cubicBezTo>
                  <a:cubicBezTo>
                    <a:pt x="487" y="1277"/>
                    <a:pt x="457" y="1368"/>
                    <a:pt x="457" y="1490"/>
                  </a:cubicBezTo>
                  <a:cubicBezTo>
                    <a:pt x="335" y="1490"/>
                    <a:pt x="213" y="1520"/>
                    <a:pt x="122" y="1611"/>
                  </a:cubicBezTo>
                  <a:lnTo>
                    <a:pt x="1" y="1733"/>
                  </a:lnTo>
                  <a:lnTo>
                    <a:pt x="335" y="2037"/>
                  </a:lnTo>
                  <a:cubicBezTo>
                    <a:pt x="335" y="2067"/>
                    <a:pt x="365" y="2067"/>
                    <a:pt x="365" y="2067"/>
                  </a:cubicBezTo>
                  <a:lnTo>
                    <a:pt x="396" y="2097"/>
                  </a:lnTo>
                  <a:cubicBezTo>
                    <a:pt x="457" y="2158"/>
                    <a:pt x="548" y="2219"/>
                    <a:pt x="608" y="2280"/>
                  </a:cubicBezTo>
                  <a:lnTo>
                    <a:pt x="3526" y="3891"/>
                  </a:lnTo>
                  <a:lnTo>
                    <a:pt x="3253" y="3435"/>
                  </a:lnTo>
                  <a:cubicBezTo>
                    <a:pt x="3192" y="3344"/>
                    <a:pt x="3253" y="3283"/>
                    <a:pt x="3253" y="3253"/>
                  </a:cubicBezTo>
                  <a:cubicBezTo>
                    <a:pt x="3273" y="3253"/>
                    <a:pt x="3307" y="3226"/>
                    <a:pt x="3354" y="3226"/>
                  </a:cubicBezTo>
                  <a:cubicBezTo>
                    <a:pt x="3378" y="3226"/>
                    <a:pt x="3405" y="3232"/>
                    <a:pt x="3435" y="3253"/>
                  </a:cubicBezTo>
                  <a:lnTo>
                    <a:pt x="3891" y="3496"/>
                  </a:lnTo>
                  <a:lnTo>
                    <a:pt x="2250" y="608"/>
                  </a:lnTo>
                  <a:cubicBezTo>
                    <a:pt x="2219" y="547"/>
                    <a:pt x="2159" y="456"/>
                    <a:pt x="2098" y="365"/>
                  </a:cubicBezTo>
                  <a:lnTo>
                    <a:pt x="2067" y="365"/>
                  </a:lnTo>
                  <a:cubicBezTo>
                    <a:pt x="2067" y="335"/>
                    <a:pt x="2037" y="304"/>
                    <a:pt x="2037" y="304"/>
                  </a:cubicBezTo>
                  <a:lnTo>
                    <a:pt x="17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3" name="Google Shape;24503;p57"/>
            <p:cNvSpPr/>
            <p:nvPr/>
          </p:nvSpPr>
          <p:spPr>
            <a:xfrm>
              <a:off x="2407688" y="3262200"/>
              <a:ext cx="31100" cy="28600"/>
            </a:xfrm>
            <a:custGeom>
              <a:rect b="b" l="l" r="r" t="t"/>
              <a:pathLst>
                <a:path extrusionOk="0" h="1144" w="1244">
                  <a:moveTo>
                    <a:pt x="464" y="0"/>
                  </a:moveTo>
                  <a:cubicBezTo>
                    <a:pt x="215" y="0"/>
                    <a:pt x="1" y="288"/>
                    <a:pt x="149" y="535"/>
                  </a:cubicBezTo>
                  <a:lnTo>
                    <a:pt x="1244" y="1143"/>
                  </a:lnTo>
                  <a:lnTo>
                    <a:pt x="636" y="49"/>
                  </a:lnTo>
                  <a:cubicBezTo>
                    <a:pt x="579" y="15"/>
                    <a:pt x="521" y="0"/>
                    <a:pt x="4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4" name="Google Shape;24504;p57"/>
            <p:cNvSpPr/>
            <p:nvPr/>
          </p:nvSpPr>
          <p:spPr>
            <a:xfrm>
              <a:off x="2408363" y="3260600"/>
              <a:ext cx="34225" cy="34000"/>
            </a:xfrm>
            <a:custGeom>
              <a:rect b="b" l="l" r="r" t="t"/>
              <a:pathLst>
                <a:path extrusionOk="0" h="1360" w="1369">
                  <a:moveTo>
                    <a:pt x="447" y="118"/>
                  </a:moveTo>
                  <a:cubicBezTo>
                    <a:pt x="489" y="118"/>
                    <a:pt x="534" y="126"/>
                    <a:pt x="578" y="143"/>
                  </a:cubicBezTo>
                  <a:lnTo>
                    <a:pt x="1095" y="1086"/>
                  </a:lnTo>
                  <a:lnTo>
                    <a:pt x="153" y="569"/>
                  </a:lnTo>
                  <a:cubicBezTo>
                    <a:pt x="92" y="417"/>
                    <a:pt x="153" y="265"/>
                    <a:pt x="214" y="204"/>
                  </a:cubicBezTo>
                  <a:cubicBezTo>
                    <a:pt x="257" y="161"/>
                    <a:pt x="345" y="118"/>
                    <a:pt x="447" y="118"/>
                  </a:cubicBezTo>
                  <a:close/>
                  <a:moveTo>
                    <a:pt x="450" y="1"/>
                  </a:moveTo>
                  <a:cubicBezTo>
                    <a:pt x="340" y="1"/>
                    <a:pt x="229" y="48"/>
                    <a:pt x="153" y="143"/>
                  </a:cubicBezTo>
                  <a:cubicBezTo>
                    <a:pt x="31" y="265"/>
                    <a:pt x="1" y="447"/>
                    <a:pt x="92" y="630"/>
                  </a:cubicBezTo>
                  <a:lnTo>
                    <a:pt x="1369" y="1359"/>
                  </a:lnTo>
                  <a:lnTo>
                    <a:pt x="639" y="83"/>
                  </a:lnTo>
                  <a:lnTo>
                    <a:pt x="639" y="52"/>
                  </a:lnTo>
                  <a:cubicBezTo>
                    <a:pt x="582" y="18"/>
                    <a:pt x="517" y="1"/>
                    <a:pt x="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5" name="Google Shape;24505;p57"/>
            <p:cNvSpPr/>
            <p:nvPr/>
          </p:nvSpPr>
          <p:spPr>
            <a:xfrm>
              <a:off x="1849838" y="2701850"/>
              <a:ext cx="117050" cy="117050"/>
            </a:xfrm>
            <a:custGeom>
              <a:rect b="b" l="l" r="r" t="t"/>
              <a:pathLst>
                <a:path extrusionOk="0" h="4682" w="4682">
                  <a:moveTo>
                    <a:pt x="1338" y="305"/>
                  </a:moveTo>
                  <a:cubicBezTo>
                    <a:pt x="1521" y="305"/>
                    <a:pt x="1703" y="365"/>
                    <a:pt x="1825" y="517"/>
                  </a:cubicBezTo>
                  <a:lnTo>
                    <a:pt x="4287" y="2949"/>
                  </a:lnTo>
                  <a:lnTo>
                    <a:pt x="2980" y="4256"/>
                  </a:lnTo>
                  <a:lnTo>
                    <a:pt x="518" y="1824"/>
                  </a:lnTo>
                  <a:cubicBezTo>
                    <a:pt x="244" y="1551"/>
                    <a:pt x="244" y="1095"/>
                    <a:pt x="518" y="821"/>
                  </a:cubicBezTo>
                  <a:lnTo>
                    <a:pt x="670" y="669"/>
                  </a:lnTo>
                  <a:lnTo>
                    <a:pt x="852" y="517"/>
                  </a:lnTo>
                  <a:cubicBezTo>
                    <a:pt x="974" y="365"/>
                    <a:pt x="1156" y="305"/>
                    <a:pt x="1338" y="305"/>
                  </a:cubicBezTo>
                  <a:close/>
                  <a:moveTo>
                    <a:pt x="1338" y="1"/>
                  </a:moveTo>
                  <a:cubicBezTo>
                    <a:pt x="1065" y="1"/>
                    <a:pt x="822" y="122"/>
                    <a:pt x="639" y="305"/>
                  </a:cubicBezTo>
                  <a:lnTo>
                    <a:pt x="305" y="639"/>
                  </a:lnTo>
                  <a:cubicBezTo>
                    <a:pt x="122" y="821"/>
                    <a:pt x="1" y="1064"/>
                    <a:pt x="1" y="1338"/>
                  </a:cubicBezTo>
                  <a:cubicBezTo>
                    <a:pt x="1" y="1581"/>
                    <a:pt x="122" y="1824"/>
                    <a:pt x="305" y="2037"/>
                  </a:cubicBezTo>
                  <a:lnTo>
                    <a:pt x="2980" y="4682"/>
                  </a:lnTo>
                  <a:lnTo>
                    <a:pt x="4682" y="2979"/>
                  </a:lnTo>
                  <a:lnTo>
                    <a:pt x="2037" y="305"/>
                  </a:lnTo>
                  <a:cubicBezTo>
                    <a:pt x="1855" y="122"/>
                    <a:pt x="1581" y="1"/>
                    <a:pt x="13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06" name="Google Shape;24506;p57"/>
          <p:cNvSpPr/>
          <p:nvPr/>
        </p:nvSpPr>
        <p:spPr>
          <a:xfrm>
            <a:off x="880446" y="1037700"/>
            <a:ext cx="838047" cy="824587"/>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24507" name="Google Shape;24507;p57"/>
          <p:cNvSpPr/>
          <p:nvPr/>
        </p:nvSpPr>
        <p:spPr>
          <a:xfrm>
            <a:off x="3034296" y="3385912"/>
            <a:ext cx="458839" cy="451496"/>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18" name="Shape 24118"/>
        <p:cNvGrpSpPr/>
        <p:nvPr/>
      </p:nvGrpSpPr>
      <p:grpSpPr>
        <a:xfrm>
          <a:off x="0" y="0"/>
          <a:ext cx="0" cy="0"/>
          <a:chOff x="0" y="0"/>
          <a:chExt cx="0" cy="0"/>
        </a:xfrm>
      </p:grpSpPr>
      <p:sp>
        <p:nvSpPr>
          <p:cNvPr id="24119" name="Google Shape;24119;p29"/>
          <p:cNvSpPr/>
          <p:nvPr/>
        </p:nvSpPr>
        <p:spPr>
          <a:xfrm>
            <a:off x="6297888" y="1054325"/>
            <a:ext cx="2131025" cy="2096709"/>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24120" name="Google Shape;24120;p29"/>
          <p:cNvSpPr txBox="1"/>
          <p:nvPr>
            <p:ph type="title"/>
          </p:nvPr>
        </p:nvSpPr>
        <p:spPr>
          <a:xfrm>
            <a:off x="720000" y="1006075"/>
            <a:ext cx="4549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Datasets Information</a:t>
            </a:r>
            <a:endParaRPr>
              <a:solidFill>
                <a:schemeClr val="dk2"/>
              </a:solidFill>
            </a:endParaRPr>
          </a:p>
        </p:txBody>
      </p:sp>
      <p:sp>
        <p:nvSpPr>
          <p:cNvPr id="24121" name="Google Shape;24121;p29"/>
          <p:cNvSpPr txBox="1"/>
          <p:nvPr>
            <p:ph idx="1" type="body"/>
          </p:nvPr>
        </p:nvSpPr>
        <p:spPr>
          <a:xfrm>
            <a:off x="720000" y="1537600"/>
            <a:ext cx="5073900" cy="32109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Nunito"/>
              <a:buChar char="-"/>
            </a:pPr>
            <a:r>
              <a:rPr b="1" lang="en"/>
              <a:t>Name : </a:t>
            </a:r>
            <a:r>
              <a:rPr lang="en"/>
              <a:t>California Housing Data</a:t>
            </a:r>
            <a:endParaRPr/>
          </a:p>
          <a:p>
            <a:pPr indent="-304800" lvl="0" marL="457200" rtl="0" algn="l">
              <a:lnSpc>
                <a:spcPct val="115000"/>
              </a:lnSpc>
              <a:spcBef>
                <a:spcPts val="0"/>
              </a:spcBef>
              <a:spcAft>
                <a:spcPts val="0"/>
              </a:spcAft>
              <a:buSzPts val="1200"/>
              <a:buChar char="-"/>
            </a:pPr>
            <a:r>
              <a:rPr b="1" lang="en"/>
              <a:t>Description: </a:t>
            </a:r>
            <a:r>
              <a:rPr lang="en"/>
              <a:t>This </a:t>
            </a:r>
            <a:r>
              <a:rPr lang="en">
                <a:solidFill>
                  <a:srgbClr val="000000"/>
                </a:solidFill>
              </a:rPr>
              <a:t>dataset contains over 45K rows and 29 columns that introduces basic information about houses posted on Redfin.com that are located in California. </a:t>
            </a:r>
            <a:endParaRPr>
              <a:solidFill>
                <a:srgbClr val="000000"/>
              </a:solidFill>
            </a:endParaRPr>
          </a:p>
          <a:p>
            <a:pPr indent="-304800" lvl="0" marL="457200" rtl="0" algn="l">
              <a:lnSpc>
                <a:spcPct val="115000"/>
              </a:lnSpc>
              <a:spcBef>
                <a:spcPts val="0"/>
              </a:spcBef>
              <a:spcAft>
                <a:spcPts val="0"/>
              </a:spcAft>
              <a:buClr>
                <a:srgbClr val="000000"/>
              </a:buClr>
              <a:buSzPts val="1200"/>
              <a:buChar char="-"/>
            </a:pPr>
            <a:r>
              <a:rPr b="1" lang="en">
                <a:solidFill>
                  <a:srgbClr val="000000"/>
                </a:solidFill>
              </a:rPr>
              <a:t>Important Columns</a:t>
            </a:r>
            <a:endParaRPr b="1">
              <a:solidFill>
                <a:srgbClr val="000000"/>
              </a:solidFill>
            </a:endParaRPr>
          </a:p>
          <a:p>
            <a:pPr indent="-304800" lvl="1" marL="914400" rtl="0" algn="l">
              <a:lnSpc>
                <a:spcPct val="115000"/>
              </a:lnSpc>
              <a:spcBef>
                <a:spcPts val="0"/>
              </a:spcBef>
              <a:spcAft>
                <a:spcPts val="0"/>
              </a:spcAft>
              <a:buClr>
                <a:srgbClr val="000000"/>
              </a:buClr>
              <a:buSzPts val="1200"/>
              <a:buChar char="-"/>
            </a:pPr>
            <a:r>
              <a:rPr b="1" lang="en" sz="1000">
                <a:solidFill>
                  <a:srgbClr val="000000"/>
                </a:solidFill>
                <a:latin typeface="Arial"/>
                <a:ea typeface="Arial"/>
                <a:cs typeface="Arial"/>
                <a:sym typeface="Arial"/>
              </a:rPr>
              <a:t>CITY</a:t>
            </a:r>
            <a:r>
              <a:rPr lang="en" sz="1000">
                <a:solidFill>
                  <a:srgbClr val="000000"/>
                </a:solidFill>
                <a:latin typeface="Arial"/>
                <a:ea typeface="Arial"/>
                <a:cs typeface="Arial"/>
                <a:sym typeface="Arial"/>
              </a:rPr>
              <a:t>: It holds the name of the city where the property is located.</a:t>
            </a:r>
            <a:endParaRPr sz="1000">
              <a:solidFill>
                <a:srgbClr val="000000"/>
              </a:solidFill>
              <a:latin typeface="Arial"/>
              <a:ea typeface="Arial"/>
              <a:cs typeface="Arial"/>
              <a:sym typeface="Arial"/>
            </a:endParaRPr>
          </a:p>
          <a:p>
            <a:pPr indent="-304800" lvl="1" marL="914400" rtl="0" algn="l">
              <a:lnSpc>
                <a:spcPct val="115000"/>
              </a:lnSpc>
              <a:spcBef>
                <a:spcPts val="0"/>
              </a:spcBef>
              <a:spcAft>
                <a:spcPts val="0"/>
              </a:spcAft>
              <a:buClr>
                <a:srgbClr val="000000"/>
              </a:buClr>
              <a:buSzPts val="1200"/>
              <a:buChar char="-"/>
            </a:pPr>
            <a:r>
              <a:rPr b="1" lang="en" sz="1000">
                <a:solidFill>
                  <a:srgbClr val="000000"/>
                </a:solidFill>
                <a:latin typeface="Arial"/>
                <a:ea typeface="Arial"/>
                <a:cs typeface="Arial"/>
                <a:sym typeface="Arial"/>
              </a:rPr>
              <a:t>PRICE</a:t>
            </a:r>
            <a:r>
              <a:rPr lang="en" sz="1000">
                <a:solidFill>
                  <a:srgbClr val="000000"/>
                </a:solidFill>
                <a:latin typeface="Arial"/>
                <a:ea typeface="Arial"/>
                <a:cs typeface="Arial"/>
                <a:sym typeface="Arial"/>
              </a:rPr>
              <a:t>: This column should represent the price at which the property was sold or listed</a:t>
            </a:r>
            <a:endParaRPr sz="1000">
              <a:solidFill>
                <a:srgbClr val="000000"/>
              </a:solidFill>
              <a:latin typeface="Arial"/>
              <a:ea typeface="Arial"/>
              <a:cs typeface="Arial"/>
              <a:sym typeface="Arial"/>
            </a:endParaRPr>
          </a:p>
          <a:p>
            <a:pPr indent="-304800" lvl="1" marL="914400" rtl="0" algn="l">
              <a:lnSpc>
                <a:spcPct val="115000"/>
              </a:lnSpc>
              <a:spcBef>
                <a:spcPts val="0"/>
              </a:spcBef>
              <a:spcAft>
                <a:spcPts val="0"/>
              </a:spcAft>
              <a:buClr>
                <a:srgbClr val="000000"/>
              </a:buClr>
              <a:buSzPts val="1200"/>
              <a:buChar char="-"/>
            </a:pPr>
            <a:r>
              <a:rPr b="1" lang="en" sz="1000">
                <a:solidFill>
                  <a:srgbClr val="000000"/>
                </a:solidFill>
                <a:latin typeface="Arial"/>
                <a:ea typeface="Arial"/>
                <a:cs typeface="Arial"/>
                <a:sym typeface="Arial"/>
              </a:rPr>
              <a:t>SQUARE FEET</a:t>
            </a:r>
            <a:r>
              <a:rPr lang="en" sz="1000">
                <a:solidFill>
                  <a:srgbClr val="000000"/>
                </a:solidFill>
                <a:latin typeface="Arial"/>
                <a:ea typeface="Arial"/>
                <a:cs typeface="Arial"/>
                <a:sym typeface="Arial"/>
              </a:rPr>
              <a:t>: It's likely the size of the property in square feet.</a:t>
            </a:r>
            <a:endParaRPr sz="1000">
              <a:solidFill>
                <a:srgbClr val="000000"/>
              </a:solidFill>
              <a:latin typeface="Arial"/>
              <a:ea typeface="Arial"/>
              <a:cs typeface="Arial"/>
              <a:sym typeface="Arial"/>
            </a:endParaRPr>
          </a:p>
          <a:p>
            <a:pPr indent="-292100" lvl="0" marL="457200" rtl="0" algn="l">
              <a:lnSpc>
                <a:spcPct val="115000"/>
              </a:lnSpc>
              <a:spcBef>
                <a:spcPts val="0"/>
              </a:spcBef>
              <a:spcAft>
                <a:spcPts val="0"/>
              </a:spcAft>
              <a:buClr>
                <a:srgbClr val="000000"/>
              </a:buClr>
              <a:buSzPts val="1000"/>
              <a:buFont typeface="Arial"/>
              <a:buChar char="-"/>
            </a:pPr>
            <a:r>
              <a:rPr b="1" lang="en">
                <a:solidFill>
                  <a:srgbClr val="000000"/>
                </a:solidFill>
              </a:rPr>
              <a:t>Dataset features</a:t>
            </a:r>
            <a:endParaRPr>
              <a:solidFill>
                <a:srgbClr val="000000"/>
              </a:solidFill>
            </a:endParaRPr>
          </a:p>
          <a:p>
            <a:pPr indent="-304800" lvl="1" marL="914400" rtl="0" algn="l">
              <a:lnSpc>
                <a:spcPct val="115000"/>
              </a:lnSpc>
              <a:spcBef>
                <a:spcPts val="0"/>
              </a:spcBef>
              <a:spcAft>
                <a:spcPts val="0"/>
              </a:spcAft>
              <a:buClr>
                <a:srgbClr val="000000"/>
              </a:buClr>
              <a:buSzPts val="1200"/>
              <a:buChar char="-"/>
            </a:pPr>
            <a:r>
              <a:rPr lang="en">
                <a:solidFill>
                  <a:srgbClr val="000000"/>
                </a:solidFill>
              </a:rPr>
              <a:t>It describes the several important information about the property which is currently active on the market. </a:t>
            </a:r>
            <a:endParaRPr>
              <a:solidFill>
                <a:srgbClr val="000000"/>
              </a:solidFill>
            </a:endParaRPr>
          </a:p>
          <a:p>
            <a:pPr indent="-304800" lvl="0" marL="457200" rtl="0" algn="l">
              <a:lnSpc>
                <a:spcPct val="115000"/>
              </a:lnSpc>
              <a:spcBef>
                <a:spcPts val="0"/>
              </a:spcBef>
              <a:spcAft>
                <a:spcPts val="0"/>
              </a:spcAft>
              <a:buClr>
                <a:srgbClr val="000000"/>
              </a:buClr>
              <a:buSzPts val="1200"/>
              <a:buChar char="-"/>
            </a:pPr>
            <a:r>
              <a:rPr b="1" lang="en">
                <a:solidFill>
                  <a:srgbClr val="000000"/>
                </a:solidFill>
              </a:rPr>
              <a:t>Dataset Target</a:t>
            </a:r>
            <a:endParaRPr b="1">
              <a:solidFill>
                <a:srgbClr val="000000"/>
              </a:solidFill>
            </a:endParaRPr>
          </a:p>
          <a:p>
            <a:pPr indent="-304800" lvl="1" marL="914400" rtl="0" algn="l">
              <a:lnSpc>
                <a:spcPct val="115000"/>
              </a:lnSpc>
              <a:spcBef>
                <a:spcPts val="0"/>
              </a:spcBef>
              <a:spcAft>
                <a:spcPts val="0"/>
              </a:spcAft>
              <a:buClr>
                <a:srgbClr val="000000"/>
              </a:buClr>
              <a:buSzPts val="1200"/>
              <a:buChar char="-"/>
            </a:pPr>
            <a:r>
              <a:rPr lang="en">
                <a:solidFill>
                  <a:srgbClr val="000000"/>
                </a:solidFill>
              </a:rPr>
              <a:t>The target value in the dataset is ‘PRICE”</a:t>
            </a:r>
            <a:endParaRPr>
              <a:solidFill>
                <a:srgbClr val="000000"/>
              </a:solidFill>
            </a:endParaRPr>
          </a:p>
          <a:p>
            <a:pPr indent="0" lvl="0" marL="0" rtl="0" algn="l">
              <a:lnSpc>
                <a:spcPct val="115000"/>
              </a:lnSpc>
              <a:spcBef>
                <a:spcPts val="0"/>
              </a:spcBef>
              <a:spcAft>
                <a:spcPts val="0"/>
              </a:spcAft>
              <a:buNone/>
            </a:pPr>
            <a:r>
              <a:t/>
            </a:r>
            <a:endParaRPr sz="1000">
              <a:solidFill>
                <a:srgbClr val="000000"/>
              </a:solidFill>
              <a:latin typeface="Arial"/>
              <a:ea typeface="Arial"/>
              <a:cs typeface="Arial"/>
              <a:sym typeface="Arial"/>
            </a:endParaRPr>
          </a:p>
        </p:txBody>
      </p:sp>
      <p:grpSp>
        <p:nvGrpSpPr>
          <p:cNvPr id="24122" name="Google Shape;24122;p29"/>
          <p:cNvGrpSpPr/>
          <p:nvPr/>
        </p:nvGrpSpPr>
        <p:grpSpPr>
          <a:xfrm>
            <a:off x="7339538" y="3199944"/>
            <a:ext cx="1300142" cy="1408556"/>
            <a:chOff x="7339538" y="3377319"/>
            <a:chExt cx="1300142" cy="1408556"/>
          </a:xfrm>
        </p:grpSpPr>
        <p:sp>
          <p:nvSpPr>
            <p:cNvPr id="24123" name="Google Shape;24123;p29"/>
            <p:cNvSpPr/>
            <p:nvPr/>
          </p:nvSpPr>
          <p:spPr>
            <a:xfrm>
              <a:off x="7339538" y="3442036"/>
              <a:ext cx="1300142" cy="1279228"/>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grpSp>
          <p:nvGrpSpPr>
            <p:cNvPr id="24124" name="Google Shape;24124;p29"/>
            <p:cNvGrpSpPr/>
            <p:nvPr/>
          </p:nvGrpSpPr>
          <p:grpSpPr>
            <a:xfrm>
              <a:off x="7403664" y="3377319"/>
              <a:ext cx="1172074" cy="1408556"/>
              <a:chOff x="3011438" y="2413088"/>
              <a:chExt cx="629200" cy="756150"/>
            </a:xfrm>
          </p:grpSpPr>
          <p:grpSp>
            <p:nvGrpSpPr>
              <p:cNvPr id="24125" name="Google Shape;24125;p29"/>
              <p:cNvGrpSpPr/>
              <p:nvPr/>
            </p:nvGrpSpPr>
            <p:grpSpPr>
              <a:xfrm>
                <a:off x="3011438" y="2413088"/>
                <a:ext cx="629200" cy="756150"/>
                <a:chOff x="3011438" y="2413088"/>
                <a:chExt cx="629200" cy="756150"/>
              </a:xfrm>
            </p:grpSpPr>
            <p:sp>
              <p:nvSpPr>
                <p:cNvPr id="24126" name="Google Shape;24126;p29"/>
                <p:cNvSpPr/>
                <p:nvPr/>
              </p:nvSpPr>
              <p:spPr>
                <a:xfrm>
                  <a:off x="3077538" y="2451113"/>
                  <a:ext cx="348825" cy="510675"/>
                </a:xfrm>
                <a:custGeom>
                  <a:rect b="b" l="l" r="r" t="t"/>
                  <a:pathLst>
                    <a:path extrusionOk="0" h="20427" w="13953">
                      <a:moveTo>
                        <a:pt x="5442" y="457"/>
                      </a:moveTo>
                      <a:lnTo>
                        <a:pt x="5776" y="1247"/>
                      </a:lnTo>
                      <a:cubicBezTo>
                        <a:pt x="4195" y="2341"/>
                        <a:pt x="2949" y="3861"/>
                        <a:pt x="2220" y="5655"/>
                      </a:cubicBezTo>
                      <a:cubicBezTo>
                        <a:pt x="153" y="10670"/>
                        <a:pt x="2554" y="16445"/>
                        <a:pt x="7569" y="18542"/>
                      </a:cubicBezTo>
                      <a:cubicBezTo>
                        <a:pt x="8787" y="19037"/>
                        <a:pt x="10074" y="19295"/>
                        <a:pt x="11365" y="19295"/>
                      </a:cubicBezTo>
                      <a:cubicBezTo>
                        <a:pt x="11976" y="19295"/>
                        <a:pt x="12587" y="19237"/>
                        <a:pt x="13193" y="19120"/>
                      </a:cubicBezTo>
                      <a:lnTo>
                        <a:pt x="13527" y="19910"/>
                      </a:lnTo>
                      <a:cubicBezTo>
                        <a:pt x="12812" y="20059"/>
                        <a:pt x="12090" y="20133"/>
                        <a:pt x="11370" y="20133"/>
                      </a:cubicBezTo>
                      <a:cubicBezTo>
                        <a:pt x="8721" y="20133"/>
                        <a:pt x="6112" y="19143"/>
                        <a:pt x="4104" y="17326"/>
                      </a:cubicBezTo>
                      <a:cubicBezTo>
                        <a:pt x="1642" y="15138"/>
                        <a:pt x="335" y="11703"/>
                        <a:pt x="669" y="8329"/>
                      </a:cubicBezTo>
                      <a:cubicBezTo>
                        <a:pt x="973" y="5168"/>
                        <a:pt x="2736" y="2250"/>
                        <a:pt x="5442" y="457"/>
                      </a:cubicBezTo>
                      <a:close/>
                      <a:moveTo>
                        <a:pt x="5594" y="1"/>
                      </a:moveTo>
                      <a:lnTo>
                        <a:pt x="5442" y="92"/>
                      </a:lnTo>
                      <a:cubicBezTo>
                        <a:pt x="2584" y="1916"/>
                        <a:pt x="669" y="4986"/>
                        <a:pt x="335" y="8299"/>
                      </a:cubicBezTo>
                      <a:cubicBezTo>
                        <a:pt x="1" y="11764"/>
                        <a:pt x="1369" y="15290"/>
                        <a:pt x="3891" y="17570"/>
                      </a:cubicBezTo>
                      <a:cubicBezTo>
                        <a:pt x="5958" y="19424"/>
                        <a:pt x="8633" y="20427"/>
                        <a:pt x="11369" y="20427"/>
                      </a:cubicBezTo>
                      <a:cubicBezTo>
                        <a:pt x="12159" y="20427"/>
                        <a:pt x="12980" y="20336"/>
                        <a:pt x="13770" y="20153"/>
                      </a:cubicBezTo>
                      <a:lnTo>
                        <a:pt x="13952" y="20123"/>
                      </a:lnTo>
                      <a:lnTo>
                        <a:pt x="13375" y="18755"/>
                      </a:lnTo>
                      <a:lnTo>
                        <a:pt x="13253" y="18785"/>
                      </a:lnTo>
                      <a:cubicBezTo>
                        <a:pt x="12625" y="18907"/>
                        <a:pt x="11994" y="18968"/>
                        <a:pt x="11365" y="18968"/>
                      </a:cubicBezTo>
                      <a:cubicBezTo>
                        <a:pt x="10109" y="18968"/>
                        <a:pt x="8866" y="18725"/>
                        <a:pt x="7691" y="18238"/>
                      </a:cubicBezTo>
                      <a:cubicBezTo>
                        <a:pt x="2797" y="16232"/>
                        <a:pt x="487" y="10639"/>
                        <a:pt x="2493" y="5746"/>
                      </a:cubicBezTo>
                      <a:cubicBezTo>
                        <a:pt x="3223" y="3983"/>
                        <a:pt x="4469" y="2493"/>
                        <a:pt x="6050" y="1430"/>
                      </a:cubicBezTo>
                      <a:lnTo>
                        <a:pt x="6171" y="1369"/>
                      </a:lnTo>
                      <a:lnTo>
                        <a:pt x="5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7" name="Google Shape;24127;p29"/>
                <p:cNvSpPr/>
                <p:nvPr/>
              </p:nvSpPr>
              <p:spPr>
                <a:xfrm>
                  <a:off x="3176338" y="2976213"/>
                  <a:ext cx="82075" cy="98800"/>
                </a:xfrm>
                <a:custGeom>
                  <a:rect b="b" l="l" r="r" t="t"/>
                  <a:pathLst>
                    <a:path extrusionOk="0" h="3952" w="3283">
                      <a:moveTo>
                        <a:pt x="1550" y="0"/>
                      </a:moveTo>
                      <a:lnTo>
                        <a:pt x="0" y="3040"/>
                      </a:lnTo>
                      <a:lnTo>
                        <a:pt x="2280" y="3952"/>
                      </a:lnTo>
                      <a:lnTo>
                        <a:pt x="3283" y="699"/>
                      </a:lnTo>
                      <a:lnTo>
                        <a:pt x="15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8" name="Google Shape;24128;p29"/>
                <p:cNvSpPr/>
                <p:nvPr/>
              </p:nvSpPr>
              <p:spPr>
                <a:xfrm>
                  <a:off x="3171763" y="2970888"/>
                  <a:ext cx="91225" cy="109450"/>
                </a:xfrm>
                <a:custGeom>
                  <a:rect b="b" l="l" r="r" t="t"/>
                  <a:pathLst>
                    <a:path extrusionOk="0" h="4378" w="3649">
                      <a:moveTo>
                        <a:pt x="1794" y="396"/>
                      </a:moveTo>
                      <a:lnTo>
                        <a:pt x="3253" y="1004"/>
                      </a:lnTo>
                      <a:lnTo>
                        <a:pt x="2372" y="3982"/>
                      </a:lnTo>
                      <a:lnTo>
                        <a:pt x="396" y="3162"/>
                      </a:lnTo>
                      <a:lnTo>
                        <a:pt x="1794" y="396"/>
                      </a:lnTo>
                      <a:close/>
                      <a:moveTo>
                        <a:pt x="1642" y="1"/>
                      </a:moveTo>
                      <a:lnTo>
                        <a:pt x="1" y="3314"/>
                      </a:lnTo>
                      <a:lnTo>
                        <a:pt x="2584" y="4378"/>
                      </a:lnTo>
                      <a:lnTo>
                        <a:pt x="3648" y="821"/>
                      </a:lnTo>
                      <a:lnTo>
                        <a:pt x="16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9" name="Google Shape;24129;p29"/>
                <p:cNvSpPr/>
                <p:nvPr/>
              </p:nvSpPr>
              <p:spPr>
                <a:xfrm>
                  <a:off x="3016763" y="3001238"/>
                  <a:ext cx="358675" cy="162675"/>
                </a:xfrm>
                <a:custGeom>
                  <a:rect b="b" l="l" r="r" t="t"/>
                  <a:pathLst>
                    <a:path extrusionOk="0" h="6507" w="14347">
                      <a:moveTo>
                        <a:pt x="1299" y="1"/>
                      </a:moveTo>
                      <a:cubicBezTo>
                        <a:pt x="796" y="1"/>
                        <a:pt x="146" y="307"/>
                        <a:pt x="0" y="671"/>
                      </a:cubicBezTo>
                      <a:lnTo>
                        <a:pt x="14165" y="6507"/>
                      </a:lnTo>
                      <a:cubicBezTo>
                        <a:pt x="14347" y="6081"/>
                        <a:pt x="13921" y="5139"/>
                        <a:pt x="13435" y="4926"/>
                      </a:cubicBezTo>
                      <a:lnTo>
                        <a:pt x="8663" y="2951"/>
                      </a:lnTo>
                      <a:lnTo>
                        <a:pt x="6414" y="2039"/>
                      </a:lnTo>
                      <a:lnTo>
                        <a:pt x="1641" y="63"/>
                      </a:lnTo>
                      <a:cubicBezTo>
                        <a:pt x="1544" y="20"/>
                        <a:pt x="1426" y="1"/>
                        <a:pt x="12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0" name="Google Shape;24130;p29"/>
                <p:cNvSpPr/>
                <p:nvPr/>
              </p:nvSpPr>
              <p:spPr>
                <a:xfrm>
                  <a:off x="3011438" y="2997138"/>
                  <a:ext cx="368575" cy="172100"/>
                </a:xfrm>
                <a:custGeom>
                  <a:rect b="b" l="l" r="r" t="t"/>
                  <a:pathLst>
                    <a:path extrusionOk="0" h="6884" w="14743">
                      <a:moveTo>
                        <a:pt x="1518" y="326"/>
                      </a:moveTo>
                      <a:cubicBezTo>
                        <a:pt x="1626" y="326"/>
                        <a:pt x="1722" y="343"/>
                        <a:pt x="1794" y="379"/>
                      </a:cubicBezTo>
                      <a:lnTo>
                        <a:pt x="13587" y="5242"/>
                      </a:lnTo>
                      <a:cubicBezTo>
                        <a:pt x="13952" y="5364"/>
                        <a:pt x="14317" y="6063"/>
                        <a:pt x="14286" y="6458"/>
                      </a:cubicBezTo>
                      <a:lnTo>
                        <a:pt x="426" y="744"/>
                      </a:lnTo>
                      <a:cubicBezTo>
                        <a:pt x="547" y="622"/>
                        <a:pt x="730" y="501"/>
                        <a:pt x="973" y="440"/>
                      </a:cubicBezTo>
                      <a:cubicBezTo>
                        <a:pt x="1157" y="366"/>
                        <a:pt x="1352" y="326"/>
                        <a:pt x="1518" y="326"/>
                      </a:cubicBezTo>
                      <a:close/>
                      <a:moveTo>
                        <a:pt x="1518" y="0"/>
                      </a:moveTo>
                      <a:cubicBezTo>
                        <a:pt x="1312" y="0"/>
                        <a:pt x="1082" y="47"/>
                        <a:pt x="851" y="136"/>
                      </a:cubicBezTo>
                      <a:cubicBezTo>
                        <a:pt x="456" y="288"/>
                        <a:pt x="152" y="531"/>
                        <a:pt x="61" y="774"/>
                      </a:cubicBezTo>
                      <a:lnTo>
                        <a:pt x="0" y="896"/>
                      </a:lnTo>
                      <a:lnTo>
                        <a:pt x="14469" y="6884"/>
                      </a:lnTo>
                      <a:lnTo>
                        <a:pt x="14529" y="6732"/>
                      </a:lnTo>
                      <a:cubicBezTo>
                        <a:pt x="14742" y="6215"/>
                        <a:pt x="14256" y="5182"/>
                        <a:pt x="13678" y="4938"/>
                      </a:cubicBezTo>
                      <a:lnTo>
                        <a:pt x="1915" y="75"/>
                      </a:lnTo>
                      <a:cubicBezTo>
                        <a:pt x="1801" y="24"/>
                        <a:pt x="1666" y="0"/>
                        <a:pt x="15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1" name="Google Shape;24131;p29"/>
                <p:cNvSpPr/>
                <p:nvPr/>
              </p:nvSpPr>
              <p:spPr>
                <a:xfrm>
                  <a:off x="3215838" y="2449613"/>
                  <a:ext cx="22075" cy="34200"/>
                </a:xfrm>
                <a:custGeom>
                  <a:rect b="b" l="l" r="r" t="t"/>
                  <a:pathLst>
                    <a:path extrusionOk="0" h="1368" w="883">
                      <a:moveTo>
                        <a:pt x="426" y="0"/>
                      </a:moveTo>
                      <a:cubicBezTo>
                        <a:pt x="274" y="91"/>
                        <a:pt x="122" y="183"/>
                        <a:pt x="1" y="274"/>
                      </a:cubicBezTo>
                      <a:lnTo>
                        <a:pt x="426" y="1368"/>
                      </a:lnTo>
                      <a:cubicBezTo>
                        <a:pt x="578" y="1277"/>
                        <a:pt x="730" y="1186"/>
                        <a:pt x="882" y="1094"/>
                      </a:cubicBezTo>
                      <a:lnTo>
                        <a:pt x="4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2" name="Google Shape;24132;p29"/>
                <p:cNvSpPr/>
                <p:nvPr/>
              </p:nvSpPr>
              <p:spPr>
                <a:xfrm>
                  <a:off x="3085138" y="2443563"/>
                  <a:ext cx="551700" cy="485725"/>
                </a:xfrm>
                <a:custGeom>
                  <a:rect b="b" l="l" r="r" t="t"/>
                  <a:pathLst>
                    <a:path extrusionOk="0" h="19429" w="22068">
                      <a:moveTo>
                        <a:pt x="11031" y="0"/>
                      </a:moveTo>
                      <a:cubicBezTo>
                        <a:pt x="9287" y="0"/>
                        <a:pt x="7585" y="466"/>
                        <a:pt x="6110" y="1336"/>
                      </a:cubicBezTo>
                      <a:cubicBezTo>
                        <a:pt x="5958" y="1428"/>
                        <a:pt x="5806" y="1519"/>
                        <a:pt x="5654" y="1610"/>
                      </a:cubicBezTo>
                      <a:cubicBezTo>
                        <a:pt x="4104" y="2643"/>
                        <a:pt x="2828" y="4133"/>
                        <a:pt x="2037" y="6017"/>
                      </a:cubicBezTo>
                      <a:cubicBezTo>
                        <a:pt x="1" y="10972"/>
                        <a:pt x="2372" y="16656"/>
                        <a:pt x="7326" y="18692"/>
                      </a:cubicBezTo>
                      <a:cubicBezTo>
                        <a:pt x="8545" y="19192"/>
                        <a:pt x="9817" y="19429"/>
                        <a:pt x="11063" y="19429"/>
                      </a:cubicBezTo>
                      <a:cubicBezTo>
                        <a:pt x="11712" y="19429"/>
                        <a:pt x="12355" y="19364"/>
                        <a:pt x="12980" y="19239"/>
                      </a:cubicBezTo>
                      <a:cubicBezTo>
                        <a:pt x="13132" y="19209"/>
                        <a:pt x="13314" y="19148"/>
                        <a:pt x="13466" y="19118"/>
                      </a:cubicBezTo>
                      <a:cubicBezTo>
                        <a:pt x="16323" y="18358"/>
                        <a:pt x="18785" y="16352"/>
                        <a:pt x="20001" y="13434"/>
                      </a:cubicBezTo>
                      <a:cubicBezTo>
                        <a:pt x="22068" y="8449"/>
                        <a:pt x="19697" y="2765"/>
                        <a:pt x="14743" y="729"/>
                      </a:cubicBezTo>
                      <a:cubicBezTo>
                        <a:pt x="13530" y="236"/>
                        <a:pt x="12270" y="0"/>
                        <a:pt x="110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3" name="Google Shape;24133;p29"/>
                <p:cNvSpPr/>
                <p:nvPr/>
              </p:nvSpPr>
              <p:spPr>
                <a:xfrm>
                  <a:off x="3080588" y="2439363"/>
                  <a:ext cx="560050" cy="493550"/>
                </a:xfrm>
                <a:custGeom>
                  <a:rect b="b" l="l" r="r" t="t"/>
                  <a:pathLst>
                    <a:path extrusionOk="0" h="19742" w="22402">
                      <a:moveTo>
                        <a:pt x="11216" y="319"/>
                      </a:moveTo>
                      <a:cubicBezTo>
                        <a:pt x="12432" y="319"/>
                        <a:pt x="13678" y="562"/>
                        <a:pt x="14864" y="1048"/>
                      </a:cubicBezTo>
                      <a:cubicBezTo>
                        <a:pt x="19727" y="3055"/>
                        <a:pt x="22068" y="8647"/>
                        <a:pt x="20062" y="13541"/>
                      </a:cubicBezTo>
                      <a:cubicBezTo>
                        <a:pt x="18906" y="16337"/>
                        <a:pt x="16566" y="18374"/>
                        <a:pt x="13618" y="19134"/>
                      </a:cubicBezTo>
                      <a:cubicBezTo>
                        <a:pt x="13435" y="19195"/>
                        <a:pt x="13283" y="19225"/>
                        <a:pt x="13131" y="19255"/>
                      </a:cubicBezTo>
                      <a:cubicBezTo>
                        <a:pt x="12503" y="19387"/>
                        <a:pt x="11872" y="19451"/>
                        <a:pt x="11243" y="19451"/>
                      </a:cubicBezTo>
                      <a:cubicBezTo>
                        <a:pt x="9987" y="19451"/>
                        <a:pt x="8744" y="19195"/>
                        <a:pt x="7569" y="18708"/>
                      </a:cubicBezTo>
                      <a:cubicBezTo>
                        <a:pt x="2675" y="16702"/>
                        <a:pt x="365" y="11109"/>
                        <a:pt x="2371" y="6246"/>
                      </a:cubicBezTo>
                      <a:cubicBezTo>
                        <a:pt x="3101" y="4453"/>
                        <a:pt x="4347" y="2963"/>
                        <a:pt x="5928" y="1900"/>
                      </a:cubicBezTo>
                      <a:cubicBezTo>
                        <a:pt x="6079" y="1808"/>
                        <a:pt x="6201" y="1717"/>
                        <a:pt x="6383" y="1626"/>
                      </a:cubicBezTo>
                      <a:cubicBezTo>
                        <a:pt x="7873" y="745"/>
                        <a:pt x="9545" y="319"/>
                        <a:pt x="11216" y="319"/>
                      </a:cubicBezTo>
                      <a:close/>
                      <a:moveTo>
                        <a:pt x="11240" y="0"/>
                      </a:moveTo>
                      <a:cubicBezTo>
                        <a:pt x="9500" y="0"/>
                        <a:pt x="7769" y="467"/>
                        <a:pt x="6201" y="1383"/>
                      </a:cubicBezTo>
                      <a:cubicBezTo>
                        <a:pt x="6049" y="1474"/>
                        <a:pt x="5897" y="1565"/>
                        <a:pt x="5776" y="1656"/>
                      </a:cubicBezTo>
                      <a:cubicBezTo>
                        <a:pt x="4104" y="2751"/>
                        <a:pt x="2827" y="4270"/>
                        <a:pt x="2098" y="6125"/>
                      </a:cubicBezTo>
                      <a:cubicBezTo>
                        <a:pt x="0" y="11140"/>
                        <a:pt x="2402" y="16945"/>
                        <a:pt x="7447" y="19012"/>
                      </a:cubicBezTo>
                      <a:cubicBezTo>
                        <a:pt x="8633" y="19499"/>
                        <a:pt x="9909" y="19742"/>
                        <a:pt x="11216" y="19742"/>
                      </a:cubicBezTo>
                      <a:cubicBezTo>
                        <a:pt x="11855" y="19742"/>
                        <a:pt x="12523" y="19681"/>
                        <a:pt x="13192" y="19559"/>
                      </a:cubicBezTo>
                      <a:cubicBezTo>
                        <a:pt x="13344" y="19529"/>
                        <a:pt x="13526" y="19468"/>
                        <a:pt x="13709" y="19438"/>
                      </a:cubicBezTo>
                      <a:cubicBezTo>
                        <a:pt x="16718" y="18648"/>
                        <a:pt x="19150" y="16520"/>
                        <a:pt x="20335" y="13632"/>
                      </a:cubicBezTo>
                      <a:cubicBezTo>
                        <a:pt x="22402" y="8617"/>
                        <a:pt x="20001" y="2842"/>
                        <a:pt x="14985" y="745"/>
                      </a:cubicBezTo>
                      <a:cubicBezTo>
                        <a:pt x="13771" y="246"/>
                        <a:pt x="12503" y="0"/>
                        <a:pt x="11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4" name="Google Shape;24134;p29"/>
                <p:cNvSpPr/>
                <p:nvPr/>
              </p:nvSpPr>
              <p:spPr>
                <a:xfrm>
                  <a:off x="3050188" y="2413088"/>
                  <a:ext cx="427375" cy="586050"/>
                </a:xfrm>
                <a:custGeom>
                  <a:rect b="b" l="l" r="r" t="t"/>
                  <a:pathLst>
                    <a:path extrusionOk="0" h="23442" w="17095">
                      <a:moveTo>
                        <a:pt x="7463" y="0"/>
                      </a:moveTo>
                      <a:cubicBezTo>
                        <a:pt x="7382" y="0"/>
                        <a:pt x="7295" y="19"/>
                        <a:pt x="7204" y="63"/>
                      </a:cubicBezTo>
                      <a:cubicBezTo>
                        <a:pt x="3526" y="1856"/>
                        <a:pt x="943" y="5413"/>
                        <a:pt x="456" y="9486"/>
                      </a:cubicBezTo>
                      <a:cubicBezTo>
                        <a:pt x="1" y="12951"/>
                        <a:pt x="1216" y="16568"/>
                        <a:pt x="3587" y="19121"/>
                      </a:cubicBezTo>
                      <a:cubicBezTo>
                        <a:pt x="4286" y="19881"/>
                        <a:pt x="5077" y="20519"/>
                        <a:pt x="5928" y="21066"/>
                      </a:cubicBezTo>
                      <a:lnTo>
                        <a:pt x="5836" y="21279"/>
                      </a:lnTo>
                      <a:cubicBezTo>
                        <a:pt x="5654" y="21705"/>
                        <a:pt x="5867" y="22221"/>
                        <a:pt x="6323" y="22404"/>
                      </a:cubicBezTo>
                      <a:lnTo>
                        <a:pt x="6566" y="22525"/>
                      </a:lnTo>
                      <a:lnTo>
                        <a:pt x="8299" y="23224"/>
                      </a:lnTo>
                      <a:lnTo>
                        <a:pt x="8633" y="23376"/>
                      </a:lnTo>
                      <a:cubicBezTo>
                        <a:pt x="8743" y="23421"/>
                        <a:pt x="8857" y="23442"/>
                        <a:pt x="8969" y="23442"/>
                      </a:cubicBezTo>
                      <a:cubicBezTo>
                        <a:pt x="9319" y="23442"/>
                        <a:pt x="9650" y="23236"/>
                        <a:pt x="9788" y="22890"/>
                      </a:cubicBezTo>
                      <a:lnTo>
                        <a:pt x="9879" y="22677"/>
                      </a:lnTo>
                      <a:cubicBezTo>
                        <a:pt x="10740" y="22859"/>
                        <a:pt x="11621" y="22954"/>
                        <a:pt x="12503" y="22954"/>
                      </a:cubicBezTo>
                      <a:cubicBezTo>
                        <a:pt x="13832" y="22954"/>
                        <a:pt x="15166" y="22739"/>
                        <a:pt x="16445" y="22282"/>
                      </a:cubicBezTo>
                      <a:cubicBezTo>
                        <a:pt x="17094" y="22066"/>
                        <a:pt x="16804" y="21175"/>
                        <a:pt x="16239" y="21175"/>
                      </a:cubicBezTo>
                      <a:cubicBezTo>
                        <a:pt x="16170" y="21175"/>
                        <a:pt x="16096" y="21188"/>
                        <a:pt x="16019" y="21218"/>
                      </a:cubicBezTo>
                      <a:cubicBezTo>
                        <a:pt x="15776" y="21279"/>
                        <a:pt x="15563" y="21340"/>
                        <a:pt x="15320" y="21401"/>
                      </a:cubicBezTo>
                      <a:cubicBezTo>
                        <a:pt x="15168" y="21461"/>
                        <a:pt x="14986" y="21492"/>
                        <a:pt x="14834" y="21553"/>
                      </a:cubicBezTo>
                      <a:cubicBezTo>
                        <a:pt x="14057" y="21723"/>
                        <a:pt x="13271" y="21806"/>
                        <a:pt x="12489" y="21806"/>
                      </a:cubicBezTo>
                      <a:cubicBezTo>
                        <a:pt x="9784" y="21806"/>
                        <a:pt x="7128" y="20808"/>
                        <a:pt x="5077" y="18969"/>
                      </a:cubicBezTo>
                      <a:cubicBezTo>
                        <a:pt x="2554" y="16689"/>
                        <a:pt x="1277" y="13224"/>
                        <a:pt x="1581" y="9850"/>
                      </a:cubicBezTo>
                      <a:cubicBezTo>
                        <a:pt x="1915" y="6507"/>
                        <a:pt x="3830" y="3528"/>
                        <a:pt x="6627" y="1735"/>
                      </a:cubicBezTo>
                      <a:cubicBezTo>
                        <a:pt x="6748" y="1644"/>
                        <a:pt x="6900" y="1552"/>
                        <a:pt x="7052" y="1461"/>
                      </a:cubicBezTo>
                      <a:cubicBezTo>
                        <a:pt x="7265" y="1340"/>
                        <a:pt x="7447" y="1248"/>
                        <a:pt x="7660" y="1127"/>
                      </a:cubicBezTo>
                      <a:cubicBezTo>
                        <a:pt x="8268" y="862"/>
                        <a:pt x="8003" y="0"/>
                        <a:pt x="74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5" name="Google Shape;24135;p29"/>
                <p:cNvSpPr/>
                <p:nvPr/>
              </p:nvSpPr>
              <p:spPr>
                <a:xfrm>
                  <a:off x="3243213" y="2479763"/>
                  <a:ext cx="215825" cy="200125"/>
                </a:xfrm>
                <a:custGeom>
                  <a:rect b="b" l="l" r="r" t="t"/>
                  <a:pathLst>
                    <a:path extrusionOk="0" h="8005" w="8633">
                      <a:moveTo>
                        <a:pt x="3311" y="1"/>
                      </a:moveTo>
                      <a:cubicBezTo>
                        <a:pt x="2624" y="1"/>
                        <a:pt x="1907" y="249"/>
                        <a:pt x="1246" y="496"/>
                      </a:cubicBezTo>
                      <a:cubicBezTo>
                        <a:pt x="1033" y="557"/>
                        <a:pt x="790" y="709"/>
                        <a:pt x="821" y="922"/>
                      </a:cubicBezTo>
                      <a:cubicBezTo>
                        <a:pt x="882" y="1195"/>
                        <a:pt x="1337" y="1165"/>
                        <a:pt x="1489" y="1408"/>
                      </a:cubicBezTo>
                      <a:cubicBezTo>
                        <a:pt x="1672" y="1651"/>
                        <a:pt x="1398" y="1986"/>
                        <a:pt x="1125" y="2107"/>
                      </a:cubicBezTo>
                      <a:cubicBezTo>
                        <a:pt x="851" y="2229"/>
                        <a:pt x="517" y="2259"/>
                        <a:pt x="304" y="2472"/>
                      </a:cubicBezTo>
                      <a:cubicBezTo>
                        <a:pt x="0" y="2776"/>
                        <a:pt x="122" y="3293"/>
                        <a:pt x="334" y="3688"/>
                      </a:cubicBezTo>
                      <a:cubicBezTo>
                        <a:pt x="517" y="4083"/>
                        <a:pt x="760" y="4509"/>
                        <a:pt x="669" y="4934"/>
                      </a:cubicBezTo>
                      <a:cubicBezTo>
                        <a:pt x="608" y="5147"/>
                        <a:pt x="456" y="5329"/>
                        <a:pt x="365" y="5542"/>
                      </a:cubicBezTo>
                      <a:cubicBezTo>
                        <a:pt x="274" y="5755"/>
                        <a:pt x="274" y="6059"/>
                        <a:pt x="456" y="6180"/>
                      </a:cubicBezTo>
                      <a:cubicBezTo>
                        <a:pt x="530" y="6223"/>
                        <a:pt x="612" y="6236"/>
                        <a:pt x="696" y="6236"/>
                      </a:cubicBezTo>
                      <a:cubicBezTo>
                        <a:pt x="824" y="6236"/>
                        <a:pt x="957" y="6206"/>
                        <a:pt x="1077" y="6206"/>
                      </a:cubicBezTo>
                      <a:cubicBezTo>
                        <a:pt x="1104" y="6206"/>
                        <a:pt x="1130" y="6207"/>
                        <a:pt x="1155" y="6211"/>
                      </a:cubicBezTo>
                      <a:cubicBezTo>
                        <a:pt x="1520" y="6302"/>
                        <a:pt x="1611" y="6758"/>
                        <a:pt x="1672" y="7123"/>
                      </a:cubicBezTo>
                      <a:cubicBezTo>
                        <a:pt x="1702" y="7518"/>
                        <a:pt x="1854" y="7974"/>
                        <a:pt x="2219" y="8004"/>
                      </a:cubicBezTo>
                      <a:cubicBezTo>
                        <a:pt x="2401" y="7943"/>
                        <a:pt x="2432" y="7700"/>
                        <a:pt x="2371" y="7518"/>
                      </a:cubicBezTo>
                      <a:cubicBezTo>
                        <a:pt x="2310" y="7335"/>
                        <a:pt x="2189" y="7153"/>
                        <a:pt x="2219" y="6971"/>
                      </a:cubicBezTo>
                      <a:cubicBezTo>
                        <a:pt x="2219" y="6819"/>
                        <a:pt x="2310" y="6697"/>
                        <a:pt x="2280" y="6545"/>
                      </a:cubicBezTo>
                      <a:cubicBezTo>
                        <a:pt x="2249" y="6241"/>
                        <a:pt x="1885" y="6180"/>
                        <a:pt x="1641" y="5998"/>
                      </a:cubicBezTo>
                      <a:cubicBezTo>
                        <a:pt x="1307" y="5785"/>
                        <a:pt x="1216" y="5238"/>
                        <a:pt x="1489" y="4934"/>
                      </a:cubicBezTo>
                      <a:lnTo>
                        <a:pt x="1489" y="4934"/>
                      </a:lnTo>
                      <a:cubicBezTo>
                        <a:pt x="1976" y="4995"/>
                        <a:pt x="2432" y="5025"/>
                        <a:pt x="2918" y="5025"/>
                      </a:cubicBezTo>
                      <a:cubicBezTo>
                        <a:pt x="2888" y="5329"/>
                        <a:pt x="2857" y="5603"/>
                        <a:pt x="2827" y="5876"/>
                      </a:cubicBezTo>
                      <a:cubicBezTo>
                        <a:pt x="2927" y="5952"/>
                        <a:pt x="3046" y="5986"/>
                        <a:pt x="3166" y="5986"/>
                      </a:cubicBezTo>
                      <a:cubicBezTo>
                        <a:pt x="3480" y="5986"/>
                        <a:pt x="3799" y="5751"/>
                        <a:pt x="3799" y="5420"/>
                      </a:cubicBezTo>
                      <a:cubicBezTo>
                        <a:pt x="3830" y="5177"/>
                        <a:pt x="3678" y="4904"/>
                        <a:pt x="3830" y="4691"/>
                      </a:cubicBezTo>
                      <a:cubicBezTo>
                        <a:pt x="3921" y="4569"/>
                        <a:pt x="4043" y="4539"/>
                        <a:pt x="4164" y="4509"/>
                      </a:cubicBezTo>
                      <a:cubicBezTo>
                        <a:pt x="4411" y="4436"/>
                        <a:pt x="4657" y="4398"/>
                        <a:pt x="4901" y="4398"/>
                      </a:cubicBezTo>
                      <a:cubicBezTo>
                        <a:pt x="5167" y="4398"/>
                        <a:pt x="5430" y="4444"/>
                        <a:pt x="5684" y="4539"/>
                      </a:cubicBezTo>
                      <a:cubicBezTo>
                        <a:pt x="5775" y="4265"/>
                        <a:pt x="5775" y="3961"/>
                        <a:pt x="5684" y="3688"/>
                      </a:cubicBezTo>
                      <a:lnTo>
                        <a:pt x="5684" y="3688"/>
                      </a:lnTo>
                      <a:cubicBezTo>
                        <a:pt x="5831" y="3761"/>
                        <a:pt x="6033" y="3835"/>
                        <a:pt x="6203" y="3835"/>
                      </a:cubicBezTo>
                      <a:cubicBezTo>
                        <a:pt x="6315" y="3835"/>
                        <a:pt x="6414" y="3803"/>
                        <a:pt x="6474" y="3718"/>
                      </a:cubicBezTo>
                      <a:cubicBezTo>
                        <a:pt x="6657" y="3475"/>
                        <a:pt x="6444" y="3141"/>
                        <a:pt x="6322" y="2867"/>
                      </a:cubicBezTo>
                      <a:cubicBezTo>
                        <a:pt x="6201" y="2502"/>
                        <a:pt x="6292" y="2077"/>
                        <a:pt x="6566" y="1803"/>
                      </a:cubicBezTo>
                      <a:cubicBezTo>
                        <a:pt x="6600" y="1793"/>
                        <a:pt x="6634" y="1788"/>
                        <a:pt x="6668" y="1788"/>
                      </a:cubicBezTo>
                      <a:cubicBezTo>
                        <a:pt x="6930" y="1788"/>
                        <a:pt x="7153" y="2081"/>
                        <a:pt x="7234" y="2350"/>
                      </a:cubicBezTo>
                      <a:cubicBezTo>
                        <a:pt x="7325" y="2654"/>
                        <a:pt x="7477" y="3019"/>
                        <a:pt x="7781" y="3050"/>
                      </a:cubicBezTo>
                      <a:cubicBezTo>
                        <a:pt x="8328" y="2685"/>
                        <a:pt x="8632" y="1986"/>
                        <a:pt x="8450" y="1347"/>
                      </a:cubicBezTo>
                      <a:cubicBezTo>
                        <a:pt x="8293" y="797"/>
                        <a:pt x="7729" y="405"/>
                        <a:pt x="7167" y="405"/>
                      </a:cubicBezTo>
                      <a:cubicBezTo>
                        <a:pt x="7077" y="405"/>
                        <a:pt x="6988" y="415"/>
                        <a:pt x="6900" y="436"/>
                      </a:cubicBezTo>
                      <a:cubicBezTo>
                        <a:pt x="6505" y="557"/>
                        <a:pt x="6170" y="861"/>
                        <a:pt x="5775" y="891"/>
                      </a:cubicBezTo>
                      <a:cubicBezTo>
                        <a:pt x="5759" y="892"/>
                        <a:pt x="5742" y="893"/>
                        <a:pt x="5726" y="893"/>
                      </a:cubicBezTo>
                      <a:cubicBezTo>
                        <a:pt x="5201" y="893"/>
                        <a:pt x="4757" y="428"/>
                        <a:pt x="4255" y="192"/>
                      </a:cubicBezTo>
                      <a:cubicBezTo>
                        <a:pt x="3953" y="56"/>
                        <a:pt x="3636" y="1"/>
                        <a:pt x="3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6" name="Google Shape;24136;p29"/>
                <p:cNvSpPr/>
                <p:nvPr/>
              </p:nvSpPr>
              <p:spPr>
                <a:xfrm>
                  <a:off x="3262188" y="2701113"/>
                  <a:ext cx="143650" cy="167225"/>
                </a:xfrm>
                <a:custGeom>
                  <a:rect b="b" l="l" r="r" t="t"/>
                  <a:pathLst>
                    <a:path extrusionOk="0" h="6689" w="5746">
                      <a:moveTo>
                        <a:pt x="3014" y="0"/>
                      </a:moveTo>
                      <a:cubicBezTo>
                        <a:pt x="2852" y="0"/>
                        <a:pt x="2695" y="38"/>
                        <a:pt x="2554" y="123"/>
                      </a:cubicBezTo>
                      <a:cubicBezTo>
                        <a:pt x="2159" y="366"/>
                        <a:pt x="1977" y="852"/>
                        <a:pt x="1582" y="1004"/>
                      </a:cubicBezTo>
                      <a:cubicBezTo>
                        <a:pt x="1460" y="1065"/>
                        <a:pt x="1308" y="1095"/>
                        <a:pt x="1186" y="1156"/>
                      </a:cubicBezTo>
                      <a:cubicBezTo>
                        <a:pt x="761" y="1399"/>
                        <a:pt x="882" y="2038"/>
                        <a:pt x="1126" y="2433"/>
                      </a:cubicBezTo>
                      <a:cubicBezTo>
                        <a:pt x="1399" y="2828"/>
                        <a:pt x="1764" y="3223"/>
                        <a:pt x="1733" y="3709"/>
                      </a:cubicBezTo>
                      <a:cubicBezTo>
                        <a:pt x="1733" y="3892"/>
                        <a:pt x="1612" y="4074"/>
                        <a:pt x="1521" y="4257"/>
                      </a:cubicBezTo>
                      <a:cubicBezTo>
                        <a:pt x="1186" y="4864"/>
                        <a:pt x="761" y="5442"/>
                        <a:pt x="274" y="5928"/>
                      </a:cubicBezTo>
                      <a:cubicBezTo>
                        <a:pt x="153" y="6080"/>
                        <a:pt x="1" y="6232"/>
                        <a:pt x="1" y="6415"/>
                      </a:cubicBezTo>
                      <a:cubicBezTo>
                        <a:pt x="214" y="6506"/>
                        <a:pt x="457" y="6597"/>
                        <a:pt x="670" y="6688"/>
                      </a:cubicBezTo>
                      <a:cubicBezTo>
                        <a:pt x="670" y="6384"/>
                        <a:pt x="882" y="6111"/>
                        <a:pt x="1126" y="5928"/>
                      </a:cubicBezTo>
                      <a:cubicBezTo>
                        <a:pt x="1399" y="5746"/>
                        <a:pt x="1703" y="5655"/>
                        <a:pt x="2007" y="5564"/>
                      </a:cubicBezTo>
                      <a:lnTo>
                        <a:pt x="3618" y="5108"/>
                      </a:lnTo>
                      <a:cubicBezTo>
                        <a:pt x="4165" y="4956"/>
                        <a:pt x="4743" y="4773"/>
                        <a:pt x="5168" y="4378"/>
                      </a:cubicBezTo>
                      <a:cubicBezTo>
                        <a:pt x="5563" y="3983"/>
                        <a:pt x="5746" y="3253"/>
                        <a:pt x="5381" y="2828"/>
                      </a:cubicBezTo>
                      <a:cubicBezTo>
                        <a:pt x="5259" y="2676"/>
                        <a:pt x="5077" y="2585"/>
                        <a:pt x="4986" y="2433"/>
                      </a:cubicBezTo>
                      <a:cubicBezTo>
                        <a:pt x="4864" y="2281"/>
                        <a:pt x="4803" y="2098"/>
                        <a:pt x="4743" y="1946"/>
                      </a:cubicBezTo>
                      <a:cubicBezTo>
                        <a:pt x="4560" y="1430"/>
                        <a:pt x="4378" y="883"/>
                        <a:pt x="4013" y="487"/>
                      </a:cubicBezTo>
                      <a:cubicBezTo>
                        <a:pt x="3761" y="193"/>
                        <a:pt x="3377" y="0"/>
                        <a:pt x="3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37" name="Google Shape;24137;p29"/>
              <p:cNvSpPr/>
              <p:nvPr/>
            </p:nvSpPr>
            <p:spPr>
              <a:xfrm>
                <a:off x="3452163" y="2697113"/>
                <a:ext cx="103375" cy="175025"/>
              </a:xfrm>
              <a:custGeom>
                <a:rect b="b" l="l" r="r" t="t"/>
                <a:pathLst>
                  <a:path extrusionOk="0" h="7001" w="4135">
                    <a:moveTo>
                      <a:pt x="3915" y="0"/>
                    </a:moveTo>
                    <a:cubicBezTo>
                      <a:pt x="3198" y="0"/>
                      <a:pt x="2608" y="563"/>
                      <a:pt x="2098" y="1073"/>
                    </a:cubicBezTo>
                    <a:cubicBezTo>
                      <a:pt x="1916" y="1255"/>
                      <a:pt x="1733" y="1499"/>
                      <a:pt x="1825" y="1711"/>
                    </a:cubicBezTo>
                    <a:cubicBezTo>
                      <a:pt x="1855" y="1833"/>
                      <a:pt x="1977" y="1924"/>
                      <a:pt x="2007" y="2046"/>
                    </a:cubicBezTo>
                    <a:cubicBezTo>
                      <a:pt x="2068" y="2258"/>
                      <a:pt x="1885" y="2441"/>
                      <a:pt x="1733" y="2593"/>
                    </a:cubicBezTo>
                    <a:cubicBezTo>
                      <a:pt x="1581" y="2745"/>
                      <a:pt x="1429" y="2988"/>
                      <a:pt x="1581" y="3170"/>
                    </a:cubicBezTo>
                    <a:cubicBezTo>
                      <a:pt x="1642" y="3261"/>
                      <a:pt x="1733" y="3292"/>
                      <a:pt x="1825" y="3322"/>
                    </a:cubicBezTo>
                    <a:cubicBezTo>
                      <a:pt x="2129" y="3474"/>
                      <a:pt x="2372" y="3809"/>
                      <a:pt x="2372" y="4143"/>
                    </a:cubicBezTo>
                    <a:cubicBezTo>
                      <a:pt x="2402" y="4508"/>
                      <a:pt x="2220" y="4842"/>
                      <a:pt x="1916" y="5024"/>
                    </a:cubicBezTo>
                    <a:cubicBezTo>
                      <a:pt x="1794" y="5116"/>
                      <a:pt x="1673" y="5146"/>
                      <a:pt x="1551" y="5237"/>
                    </a:cubicBezTo>
                    <a:cubicBezTo>
                      <a:pt x="1186" y="5480"/>
                      <a:pt x="1034" y="5936"/>
                      <a:pt x="700" y="6210"/>
                    </a:cubicBezTo>
                    <a:cubicBezTo>
                      <a:pt x="426" y="6453"/>
                      <a:pt x="1" y="6666"/>
                      <a:pt x="92" y="7000"/>
                    </a:cubicBezTo>
                    <a:cubicBezTo>
                      <a:pt x="1703" y="6331"/>
                      <a:pt x="3010" y="4964"/>
                      <a:pt x="3618" y="3353"/>
                    </a:cubicBezTo>
                    <a:cubicBezTo>
                      <a:pt x="3709" y="3079"/>
                      <a:pt x="3800" y="2775"/>
                      <a:pt x="3800" y="2502"/>
                    </a:cubicBezTo>
                    <a:cubicBezTo>
                      <a:pt x="3800" y="2228"/>
                      <a:pt x="3709" y="1954"/>
                      <a:pt x="3709" y="1711"/>
                    </a:cubicBezTo>
                    <a:cubicBezTo>
                      <a:pt x="3740" y="1134"/>
                      <a:pt x="4135" y="587"/>
                      <a:pt x="4074" y="9"/>
                    </a:cubicBezTo>
                    <a:cubicBezTo>
                      <a:pt x="4020" y="3"/>
                      <a:pt x="3968" y="0"/>
                      <a:pt x="39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8" name="Google Shape;24138;p29"/>
              <p:cNvSpPr/>
              <p:nvPr/>
            </p:nvSpPr>
            <p:spPr>
              <a:xfrm>
                <a:off x="3521313" y="2604613"/>
                <a:ext cx="46375" cy="77750"/>
              </a:xfrm>
              <a:custGeom>
                <a:rect b="b" l="l" r="r" t="t"/>
                <a:pathLst>
                  <a:path extrusionOk="0" h="3110" w="1855">
                    <a:moveTo>
                      <a:pt x="548" y="1"/>
                    </a:moveTo>
                    <a:cubicBezTo>
                      <a:pt x="335" y="31"/>
                      <a:pt x="274" y="305"/>
                      <a:pt x="335" y="487"/>
                    </a:cubicBezTo>
                    <a:cubicBezTo>
                      <a:pt x="396" y="882"/>
                      <a:pt x="639" y="1247"/>
                      <a:pt x="609" y="1642"/>
                    </a:cubicBezTo>
                    <a:cubicBezTo>
                      <a:pt x="578" y="2098"/>
                      <a:pt x="214" y="2433"/>
                      <a:pt x="31" y="2858"/>
                    </a:cubicBezTo>
                    <a:cubicBezTo>
                      <a:pt x="1" y="2888"/>
                      <a:pt x="1" y="2919"/>
                      <a:pt x="1" y="2980"/>
                    </a:cubicBezTo>
                    <a:cubicBezTo>
                      <a:pt x="1" y="3055"/>
                      <a:pt x="104" y="3109"/>
                      <a:pt x="208" y="3109"/>
                    </a:cubicBezTo>
                    <a:cubicBezTo>
                      <a:pt x="230" y="3109"/>
                      <a:pt x="253" y="3107"/>
                      <a:pt x="274" y="3101"/>
                    </a:cubicBezTo>
                    <a:cubicBezTo>
                      <a:pt x="366" y="3071"/>
                      <a:pt x="457" y="2980"/>
                      <a:pt x="578" y="2949"/>
                    </a:cubicBezTo>
                    <a:cubicBezTo>
                      <a:pt x="688" y="2901"/>
                      <a:pt x="802" y="2891"/>
                      <a:pt x="917" y="2891"/>
                    </a:cubicBezTo>
                    <a:cubicBezTo>
                      <a:pt x="994" y="2891"/>
                      <a:pt x="1071" y="2895"/>
                      <a:pt x="1148" y="2895"/>
                    </a:cubicBezTo>
                    <a:cubicBezTo>
                      <a:pt x="1244" y="2895"/>
                      <a:pt x="1338" y="2888"/>
                      <a:pt x="1429" y="2858"/>
                    </a:cubicBezTo>
                    <a:cubicBezTo>
                      <a:pt x="1703" y="2736"/>
                      <a:pt x="1855" y="2402"/>
                      <a:pt x="1825" y="2129"/>
                    </a:cubicBezTo>
                    <a:cubicBezTo>
                      <a:pt x="1794" y="1825"/>
                      <a:pt x="1642" y="1551"/>
                      <a:pt x="1490" y="1308"/>
                    </a:cubicBezTo>
                    <a:cubicBezTo>
                      <a:pt x="1308" y="974"/>
                      <a:pt x="1095" y="639"/>
                      <a:pt x="913" y="305"/>
                    </a:cubicBezTo>
                    <a:cubicBezTo>
                      <a:pt x="822" y="153"/>
                      <a:pt x="700" y="1"/>
                      <a:pt x="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139" name="Google Shape;24139;p29"/>
          <p:cNvSpPr/>
          <p:nvPr/>
        </p:nvSpPr>
        <p:spPr>
          <a:xfrm>
            <a:off x="7832959" y="588954"/>
            <a:ext cx="313313" cy="308259"/>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24140" name="Google Shape;24140;p29"/>
          <p:cNvSpPr/>
          <p:nvPr/>
        </p:nvSpPr>
        <p:spPr>
          <a:xfrm>
            <a:off x="6158070" y="3653844"/>
            <a:ext cx="584709" cy="575335"/>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pic>
        <p:nvPicPr>
          <p:cNvPr id="24141" name="Google Shape;24141;p29"/>
          <p:cNvPicPr preferRelativeResize="0"/>
          <p:nvPr/>
        </p:nvPicPr>
        <p:blipFill rotWithShape="1">
          <a:blip r:embed="rId3">
            <a:alphaModFix/>
          </a:blip>
          <a:srcRect b="0" l="0" r="43467" t="0"/>
          <a:stretch/>
        </p:blipFill>
        <p:spPr>
          <a:xfrm>
            <a:off x="5793799" y="1319998"/>
            <a:ext cx="1977000" cy="2045700"/>
          </a:xfrm>
          <a:prstGeom prst="ellipse">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45" name="Shape 24145"/>
        <p:cNvGrpSpPr/>
        <p:nvPr/>
      </p:nvGrpSpPr>
      <p:grpSpPr>
        <a:xfrm>
          <a:off x="0" y="0"/>
          <a:ext cx="0" cy="0"/>
          <a:chOff x="0" y="0"/>
          <a:chExt cx="0" cy="0"/>
        </a:xfrm>
      </p:grpSpPr>
      <p:sp>
        <p:nvSpPr>
          <p:cNvPr id="24146" name="Google Shape;24146;p30"/>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Dataset Overview</a:t>
            </a:r>
            <a:endParaRPr>
              <a:solidFill>
                <a:schemeClr val="dk2"/>
              </a:solidFill>
            </a:endParaRPr>
          </a:p>
        </p:txBody>
      </p:sp>
      <p:pic>
        <p:nvPicPr>
          <p:cNvPr id="24147" name="Google Shape;24147;p30"/>
          <p:cNvPicPr preferRelativeResize="0"/>
          <p:nvPr/>
        </p:nvPicPr>
        <p:blipFill>
          <a:blip r:embed="rId3">
            <a:alphaModFix/>
          </a:blip>
          <a:stretch>
            <a:fillRect/>
          </a:stretch>
        </p:blipFill>
        <p:spPr>
          <a:xfrm>
            <a:off x="287850" y="1789725"/>
            <a:ext cx="8568300" cy="2148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51" name="Shape 24151"/>
        <p:cNvGrpSpPr/>
        <p:nvPr/>
      </p:nvGrpSpPr>
      <p:grpSpPr>
        <a:xfrm>
          <a:off x="0" y="0"/>
          <a:ext cx="0" cy="0"/>
          <a:chOff x="0" y="0"/>
          <a:chExt cx="0" cy="0"/>
        </a:xfrm>
      </p:grpSpPr>
      <p:sp>
        <p:nvSpPr>
          <p:cNvPr id="24152" name="Google Shape;24152;p31"/>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Dataset Overview</a:t>
            </a:r>
            <a:endParaRPr>
              <a:solidFill>
                <a:schemeClr val="dk2"/>
              </a:solidFill>
            </a:endParaRPr>
          </a:p>
        </p:txBody>
      </p:sp>
      <p:pic>
        <p:nvPicPr>
          <p:cNvPr id="24153" name="Google Shape;24153;p31"/>
          <p:cNvPicPr preferRelativeResize="0"/>
          <p:nvPr/>
        </p:nvPicPr>
        <p:blipFill>
          <a:blip r:embed="rId3">
            <a:alphaModFix/>
          </a:blip>
          <a:stretch>
            <a:fillRect/>
          </a:stretch>
        </p:blipFill>
        <p:spPr>
          <a:xfrm>
            <a:off x="209425" y="1771104"/>
            <a:ext cx="8725151" cy="1622496"/>
          </a:xfrm>
          <a:prstGeom prst="rect">
            <a:avLst/>
          </a:prstGeom>
          <a:noFill/>
          <a:ln>
            <a:noFill/>
          </a:ln>
        </p:spPr>
      </p:pic>
      <p:pic>
        <p:nvPicPr>
          <p:cNvPr id="24154" name="Google Shape;24154;p31"/>
          <p:cNvPicPr preferRelativeResize="0"/>
          <p:nvPr/>
        </p:nvPicPr>
        <p:blipFill>
          <a:blip r:embed="rId4">
            <a:alphaModFix/>
          </a:blip>
          <a:stretch>
            <a:fillRect/>
          </a:stretch>
        </p:blipFill>
        <p:spPr>
          <a:xfrm>
            <a:off x="3984763" y="3725613"/>
            <a:ext cx="1174485" cy="620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58" name="Shape 24158"/>
        <p:cNvGrpSpPr/>
        <p:nvPr/>
      </p:nvGrpSpPr>
      <p:grpSpPr>
        <a:xfrm>
          <a:off x="0" y="0"/>
          <a:ext cx="0" cy="0"/>
          <a:chOff x="0" y="0"/>
          <a:chExt cx="0" cy="0"/>
        </a:xfrm>
      </p:grpSpPr>
      <p:sp>
        <p:nvSpPr>
          <p:cNvPr id="24159" name="Google Shape;24159;p32"/>
          <p:cNvSpPr/>
          <p:nvPr/>
        </p:nvSpPr>
        <p:spPr>
          <a:xfrm>
            <a:off x="5438550" y="960436"/>
            <a:ext cx="1300142" cy="1279228"/>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24160" name="Google Shape;24160;p32"/>
          <p:cNvSpPr/>
          <p:nvPr/>
        </p:nvSpPr>
        <p:spPr>
          <a:xfrm>
            <a:off x="7049525" y="3190698"/>
            <a:ext cx="1300142" cy="1279228"/>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24161" name="Google Shape;24161;p32"/>
          <p:cNvSpPr txBox="1"/>
          <p:nvPr>
            <p:ph type="title"/>
          </p:nvPr>
        </p:nvSpPr>
        <p:spPr>
          <a:xfrm>
            <a:off x="715100" y="2626649"/>
            <a:ext cx="48057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400"/>
              <a:t>Data Cleaning</a:t>
            </a:r>
            <a:endParaRPr sz="4400">
              <a:solidFill>
                <a:schemeClr val="dk2"/>
              </a:solidFill>
            </a:endParaRPr>
          </a:p>
        </p:txBody>
      </p:sp>
      <p:sp>
        <p:nvSpPr>
          <p:cNvPr id="24162" name="Google Shape;24162;p32"/>
          <p:cNvSpPr txBox="1"/>
          <p:nvPr>
            <p:ph idx="2" type="title"/>
          </p:nvPr>
        </p:nvSpPr>
        <p:spPr>
          <a:xfrm>
            <a:off x="2467975" y="1522650"/>
            <a:ext cx="1300200" cy="102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grpSp>
        <p:nvGrpSpPr>
          <p:cNvPr id="24163" name="Google Shape;24163;p32"/>
          <p:cNvGrpSpPr/>
          <p:nvPr/>
        </p:nvGrpSpPr>
        <p:grpSpPr>
          <a:xfrm rot="10799886">
            <a:off x="6871900" y="3052148"/>
            <a:ext cx="1542611" cy="1556335"/>
            <a:chOff x="2313363" y="2028988"/>
            <a:chExt cx="511425" cy="515975"/>
          </a:xfrm>
        </p:grpSpPr>
        <p:grpSp>
          <p:nvGrpSpPr>
            <p:cNvPr id="24164" name="Google Shape;24164;p32"/>
            <p:cNvGrpSpPr/>
            <p:nvPr/>
          </p:nvGrpSpPr>
          <p:grpSpPr>
            <a:xfrm>
              <a:off x="2315638" y="2107938"/>
              <a:ext cx="414175" cy="433125"/>
              <a:chOff x="2315638" y="2107938"/>
              <a:chExt cx="414175" cy="433125"/>
            </a:xfrm>
          </p:grpSpPr>
          <p:sp>
            <p:nvSpPr>
              <p:cNvPr id="24165" name="Google Shape;24165;p32"/>
              <p:cNvSpPr/>
              <p:nvPr/>
            </p:nvSpPr>
            <p:spPr>
              <a:xfrm>
                <a:off x="2658338" y="2107938"/>
                <a:ext cx="71475" cy="71525"/>
              </a:xfrm>
              <a:custGeom>
                <a:rect b="b" l="l" r="r" t="t"/>
                <a:pathLst>
                  <a:path extrusionOk="0" h="2861" w="2859">
                    <a:moveTo>
                      <a:pt x="1553" y="0"/>
                    </a:moveTo>
                    <a:cubicBezTo>
                      <a:pt x="1498" y="0"/>
                      <a:pt x="1437" y="26"/>
                      <a:pt x="1399" y="64"/>
                    </a:cubicBezTo>
                    <a:lnTo>
                      <a:pt x="31" y="1371"/>
                    </a:lnTo>
                    <a:cubicBezTo>
                      <a:pt x="31" y="1401"/>
                      <a:pt x="31" y="1401"/>
                      <a:pt x="1" y="1432"/>
                    </a:cubicBezTo>
                    <a:lnTo>
                      <a:pt x="1460" y="2830"/>
                    </a:lnTo>
                    <a:cubicBezTo>
                      <a:pt x="1490" y="2830"/>
                      <a:pt x="1490" y="2860"/>
                      <a:pt x="1490" y="2860"/>
                    </a:cubicBezTo>
                    <a:cubicBezTo>
                      <a:pt x="1521" y="2860"/>
                      <a:pt x="1551" y="2830"/>
                      <a:pt x="1551" y="2830"/>
                    </a:cubicBezTo>
                    <a:lnTo>
                      <a:pt x="2767" y="1371"/>
                    </a:lnTo>
                    <a:cubicBezTo>
                      <a:pt x="2828" y="1310"/>
                      <a:pt x="2858" y="1189"/>
                      <a:pt x="2797" y="1128"/>
                    </a:cubicBezTo>
                    <a:cubicBezTo>
                      <a:pt x="2797" y="1097"/>
                      <a:pt x="2767" y="1097"/>
                      <a:pt x="2767" y="1067"/>
                    </a:cubicBezTo>
                    <a:lnTo>
                      <a:pt x="1703" y="64"/>
                    </a:lnTo>
                    <a:cubicBezTo>
                      <a:pt x="1673" y="34"/>
                      <a:pt x="1673" y="34"/>
                      <a:pt x="1642" y="34"/>
                    </a:cubicBezTo>
                    <a:cubicBezTo>
                      <a:pt x="1619" y="10"/>
                      <a:pt x="1587" y="0"/>
                      <a:pt x="15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6" name="Google Shape;24166;p32"/>
              <p:cNvSpPr/>
              <p:nvPr/>
            </p:nvSpPr>
            <p:spPr>
              <a:xfrm>
                <a:off x="2613513" y="2141438"/>
                <a:ext cx="84375" cy="84375"/>
              </a:xfrm>
              <a:custGeom>
                <a:rect b="b" l="l" r="r" t="t"/>
                <a:pathLst>
                  <a:path extrusionOk="0" h="3375" w="3375">
                    <a:moveTo>
                      <a:pt x="1585" y="1"/>
                    </a:moveTo>
                    <a:cubicBezTo>
                      <a:pt x="1513" y="1"/>
                      <a:pt x="1444" y="31"/>
                      <a:pt x="1399" y="92"/>
                    </a:cubicBezTo>
                    <a:lnTo>
                      <a:pt x="92" y="1308"/>
                    </a:lnTo>
                    <a:cubicBezTo>
                      <a:pt x="1" y="1399"/>
                      <a:pt x="1" y="1490"/>
                      <a:pt x="31" y="1581"/>
                    </a:cubicBezTo>
                    <a:cubicBezTo>
                      <a:pt x="31" y="1642"/>
                      <a:pt x="61" y="1672"/>
                      <a:pt x="92" y="1703"/>
                    </a:cubicBezTo>
                    <a:lnTo>
                      <a:pt x="1764" y="3283"/>
                    </a:lnTo>
                    <a:cubicBezTo>
                      <a:pt x="1794" y="3344"/>
                      <a:pt x="1885" y="3374"/>
                      <a:pt x="1946" y="3374"/>
                    </a:cubicBezTo>
                    <a:cubicBezTo>
                      <a:pt x="2007" y="3374"/>
                      <a:pt x="2098" y="3344"/>
                      <a:pt x="2159" y="3283"/>
                    </a:cubicBezTo>
                    <a:lnTo>
                      <a:pt x="3283" y="1885"/>
                    </a:lnTo>
                    <a:cubicBezTo>
                      <a:pt x="3375" y="1794"/>
                      <a:pt x="3375" y="1642"/>
                      <a:pt x="3283" y="1520"/>
                    </a:cubicBezTo>
                    <a:cubicBezTo>
                      <a:pt x="3283" y="1520"/>
                      <a:pt x="3283" y="1490"/>
                      <a:pt x="3253" y="1490"/>
                    </a:cubicBezTo>
                    <a:lnTo>
                      <a:pt x="1794" y="92"/>
                    </a:lnTo>
                    <a:cubicBezTo>
                      <a:pt x="1733" y="31"/>
                      <a:pt x="1657" y="1"/>
                      <a:pt x="15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7" name="Google Shape;24167;p32"/>
              <p:cNvSpPr/>
              <p:nvPr/>
            </p:nvSpPr>
            <p:spPr>
              <a:xfrm>
                <a:off x="2315638" y="2181713"/>
                <a:ext cx="346525" cy="359350"/>
              </a:xfrm>
              <a:custGeom>
                <a:rect b="b" l="l" r="r" t="t"/>
                <a:pathLst>
                  <a:path extrusionOk="0" h="14374" w="13861">
                    <a:moveTo>
                      <a:pt x="11946" y="1"/>
                    </a:moveTo>
                    <a:lnTo>
                      <a:pt x="244" y="13283"/>
                    </a:lnTo>
                    <a:cubicBezTo>
                      <a:pt x="1" y="13557"/>
                      <a:pt x="1" y="13952"/>
                      <a:pt x="274" y="14195"/>
                    </a:cubicBezTo>
                    <a:cubicBezTo>
                      <a:pt x="392" y="14313"/>
                      <a:pt x="553" y="14374"/>
                      <a:pt x="715" y="14374"/>
                    </a:cubicBezTo>
                    <a:cubicBezTo>
                      <a:pt x="887" y="14374"/>
                      <a:pt x="1061" y="14306"/>
                      <a:pt x="1186" y="14165"/>
                    </a:cubicBezTo>
                    <a:lnTo>
                      <a:pt x="13861" y="1763"/>
                    </a:lnTo>
                    <a:cubicBezTo>
                      <a:pt x="13800" y="1763"/>
                      <a:pt x="13739" y="1733"/>
                      <a:pt x="13679" y="1703"/>
                    </a:cubicBezTo>
                    <a:lnTo>
                      <a:pt x="12007" y="122"/>
                    </a:lnTo>
                    <a:cubicBezTo>
                      <a:pt x="11976" y="61"/>
                      <a:pt x="11946" y="31"/>
                      <a:pt x="119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68" name="Google Shape;24168;p32"/>
            <p:cNvGrpSpPr/>
            <p:nvPr/>
          </p:nvGrpSpPr>
          <p:grpSpPr>
            <a:xfrm>
              <a:off x="2313363" y="2028988"/>
              <a:ext cx="511425" cy="515975"/>
              <a:chOff x="2313363" y="2028988"/>
              <a:chExt cx="511425" cy="515975"/>
            </a:xfrm>
          </p:grpSpPr>
          <p:sp>
            <p:nvSpPr>
              <p:cNvPr id="24169" name="Google Shape;24169;p32"/>
              <p:cNvSpPr/>
              <p:nvPr/>
            </p:nvSpPr>
            <p:spPr>
              <a:xfrm>
                <a:off x="2699388" y="2033738"/>
                <a:ext cx="105650" cy="102400"/>
              </a:xfrm>
              <a:custGeom>
                <a:rect b="b" l="l" r="r" t="t"/>
                <a:pathLst>
                  <a:path extrusionOk="0" h="4096" w="4226">
                    <a:moveTo>
                      <a:pt x="3192" y="0"/>
                    </a:moveTo>
                    <a:cubicBezTo>
                      <a:pt x="2492" y="0"/>
                      <a:pt x="1596" y="162"/>
                      <a:pt x="1034" y="874"/>
                    </a:cubicBezTo>
                    <a:cubicBezTo>
                      <a:pt x="456" y="1603"/>
                      <a:pt x="152" y="2424"/>
                      <a:pt x="0" y="3002"/>
                    </a:cubicBezTo>
                    <a:cubicBezTo>
                      <a:pt x="31" y="3002"/>
                      <a:pt x="31" y="3002"/>
                      <a:pt x="61" y="3032"/>
                    </a:cubicBezTo>
                    <a:lnTo>
                      <a:pt x="1125" y="4035"/>
                    </a:lnTo>
                    <a:cubicBezTo>
                      <a:pt x="1125" y="4065"/>
                      <a:pt x="1155" y="4065"/>
                      <a:pt x="1155" y="4096"/>
                    </a:cubicBezTo>
                    <a:cubicBezTo>
                      <a:pt x="1490" y="4065"/>
                      <a:pt x="2037" y="3974"/>
                      <a:pt x="2675" y="3579"/>
                    </a:cubicBezTo>
                    <a:cubicBezTo>
                      <a:pt x="3131" y="3275"/>
                      <a:pt x="3769" y="2515"/>
                      <a:pt x="3587" y="1391"/>
                    </a:cubicBezTo>
                    <a:cubicBezTo>
                      <a:pt x="3405" y="266"/>
                      <a:pt x="4225" y="114"/>
                      <a:pt x="4225" y="114"/>
                    </a:cubicBezTo>
                    <a:cubicBezTo>
                      <a:pt x="4225" y="114"/>
                      <a:pt x="3777" y="0"/>
                      <a:pt x="31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0" name="Google Shape;24170;p32"/>
              <p:cNvSpPr/>
              <p:nvPr/>
            </p:nvSpPr>
            <p:spPr>
              <a:xfrm>
                <a:off x="2694813" y="2028988"/>
                <a:ext cx="129975" cy="110950"/>
              </a:xfrm>
              <a:custGeom>
                <a:rect b="b" l="l" r="r" t="t"/>
                <a:pathLst>
                  <a:path extrusionOk="0" h="4438" w="5199">
                    <a:moveTo>
                      <a:pt x="3387" y="360"/>
                    </a:moveTo>
                    <a:cubicBezTo>
                      <a:pt x="3586" y="360"/>
                      <a:pt x="3768" y="374"/>
                      <a:pt x="3922" y="395"/>
                    </a:cubicBezTo>
                    <a:cubicBezTo>
                      <a:pt x="3709" y="608"/>
                      <a:pt x="3496" y="973"/>
                      <a:pt x="3588" y="1611"/>
                    </a:cubicBezTo>
                    <a:cubicBezTo>
                      <a:pt x="3770" y="2614"/>
                      <a:pt x="3253" y="3313"/>
                      <a:pt x="2767" y="3617"/>
                    </a:cubicBezTo>
                    <a:cubicBezTo>
                      <a:pt x="2220" y="3951"/>
                      <a:pt x="1734" y="4073"/>
                      <a:pt x="1399" y="4103"/>
                    </a:cubicBezTo>
                    <a:lnTo>
                      <a:pt x="396" y="3131"/>
                    </a:lnTo>
                    <a:cubicBezTo>
                      <a:pt x="518" y="2584"/>
                      <a:pt x="822" y="1824"/>
                      <a:pt x="1338" y="1155"/>
                    </a:cubicBezTo>
                    <a:cubicBezTo>
                      <a:pt x="1877" y="523"/>
                      <a:pt x="2722" y="360"/>
                      <a:pt x="3387" y="360"/>
                    </a:cubicBezTo>
                    <a:close/>
                    <a:moveTo>
                      <a:pt x="3402" y="1"/>
                    </a:moveTo>
                    <a:cubicBezTo>
                      <a:pt x="2660" y="1"/>
                      <a:pt x="1695" y="176"/>
                      <a:pt x="1065" y="942"/>
                    </a:cubicBezTo>
                    <a:cubicBezTo>
                      <a:pt x="457" y="1702"/>
                      <a:pt x="183" y="2553"/>
                      <a:pt x="31" y="3161"/>
                    </a:cubicBezTo>
                    <a:lnTo>
                      <a:pt x="1" y="3283"/>
                    </a:lnTo>
                    <a:lnTo>
                      <a:pt x="92" y="3344"/>
                    </a:lnTo>
                    <a:lnTo>
                      <a:pt x="1186" y="4347"/>
                    </a:lnTo>
                    <a:lnTo>
                      <a:pt x="1247" y="4438"/>
                    </a:lnTo>
                    <a:lnTo>
                      <a:pt x="1338" y="4438"/>
                    </a:lnTo>
                    <a:cubicBezTo>
                      <a:pt x="1703" y="4407"/>
                      <a:pt x="2281" y="4286"/>
                      <a:pt x="2949" y="3891"/>
                    </a:cubicBezTo>
                    <a:cubicBezTo>
                      <a:pt x="3527" y="3526"/>
                      <a:pt x="4104" y="2705"/>
                      <a:pt x="3922" y="1550"/>
                    </a:cubicBezTo>
                    <a:cubicBezTo>
                      <a:pt x="3800" y="638"/>
                      <a:pt x="4378" y="486"/>
                      <a:pt x="4439" y="456"/>
                    </a:cubicBezTo>
                    <a:lnTo>
                      <a:pt x="5199" y="304"/>
                    </a:lnTo>
                    <a:lnTo>
                      <a:pt x="4469" y="122"/>
                    </a:lnTo>
                    <a:cubicBezTo>
                      <a:pt x="4429" y="108"/>
                      <a:pt x="3984" y="1"/>
                      <a:pt x="3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1" name="Google Shape;24171;p32"/>
              <p:cNvSpPr/>
              <p:nvPr/>
            </p:nvSpPr>
            <p:spPr>
              <a:xfrm>
                <a:off x="2653788" y="2103638"/>
                <a:ext cx="80575" cy="81150"/>
              </a:xfrm>
              <a:custGeom>
                <a:rect b="b" l="l" r="r" t="t"/>
                <a:pathLst>
                  <a:path extrusionOk="0" h="3246" w="3223">
                    <a:moveTo>
                      <a:pt x="1725" y="344"/>
                    </a:moveTo>
                    <a:cubicBezTo>
                      <a:pt x="1737" y="344"/>
                      <a:pt x="1743" y="358"/>
                      <a:pt x="1764" y="358"/>
                    </a:cubicBezTo>
                    <a:lnTo>
                      <a:pt x="2827" y="1361"/>
                    </a:lnTo>
                    <a:lnTo>
                      <a:pt x="2827" y="1391"/>
                    </a:lnTo>
                    <a:cubicBezTo>
                      <a:pt x="2827" y="1391"/>
                      <a:pt x="2858" y="1391"/>
                      <a:pt x="2827" y="1421"/>
                    </a:cubicBezTo>
                    <a:lnTo>
                      <a:pt x="1672" y="2789"/>
                    </a:lnTo>
                    <a:lnTo>
                      <a:pt x="426" y="1604"/>
                    </a:lnTo>
                    <a:lnTo>
                      <a:pt x="1703" y="358"/>
                    </a:lnTo>
                    <a:cubicBezTo>
                      <a:pt x="1713" y="347"/>
                      <a:pt x="1720" y="344"/>
                      <a:pt x="1725" y="344"/>
                    </a:cubicBezTo>
                    <a:close/>
                    <a:moveTo>
                      <a:pt x="1727" y="1"/>
                    </a:moveTo>
                    <a:cubicBezTo>
                      <a:pt x="1629" y="1"/>
                      <a:pt x="1533" y="41"/>
                      <a:pt x="1460" y="114"/>
                    </a:cubicBezTo>
                    <a:lnTo>
                      <a:pt x="92" y="1421"/>
                    </a:lnTo>
                    <a:cubicBezTo>
                      <a:pt x="61" y="1482"/>
                      <a:pt x="61" y="1513"/>
                      <a:pt x="31" y="1543"/>
                    </a:cubicBezTo>
                    <a:lnTo>
                      <a:pt x="1" y="1665"/>
                    </a:lnTo>
                    <a:lnTo>
                      <a:pt x="1520" y="3124"/>
                    </a:lnTo>
                    <a:lnTo>
                      <a:pt x="1551" y="3124"/>
                    </a:lnTo>
                    <a:lnTo>
                      <a:pt x="1612" y="3245"/>
                    </a:lnTo>
                    <a:lnTo>
                      <a:pt x="1733" y="3184"/>
                    </a:lnTo>
                    <a:cubicBezTo>
                      <a:pt x="1794" y="3154"/>
                      <a:pt x="1824" y="3124"/>
                      <a:pt x="1885" y="3093"/>
                    </a:cubicBezTo>
                    <a:lnTo>
                      <a:pt x="3071" y="1665"/>
                    </a:lnTo>
                    <a:cubicBezTo>
                      <a:pt x="3192" y="1543"/>
                      <a:pt x="3223" y="1361"/>
                      <a:pt x="3131" y="1209"/>
                    </a:cubicBezTo>
                    <a:cubicBezTo>
                      <a:pt x="3101" y="1178"/>
                      <a:pt x="3101" y="1148"/>
                      <a:pt x="3071" y="1117"/>
                    </a:cubicBezTo>
                    <a:lnTo>
                      <a:pt x="2007" y="114"/>
                    </a:lnTo>
                    <a:cubicBezTo>
                      <a:pt x="1976" y="84"/>
                      <a:pt x="1946" y="54"/>
                      <a:pt x="1916" y="54"/>
                    </a:cubicBezTo>
                    <a:cubicBezTo>
                      <a:pt x="1856" y="18"/>
                      <a:pt x="1791" y="1"/>
                      <a:pt x="1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2" name="Google Shape;24172;p32"/>
              <p:cNvSpPr/>
              <p:nvPr/>
            </p:nvSpPr>
            <p:spPr>
              <a:xfrm>
                <a:off x="2608963" y="2137638"/>
                <a:ext cx="93475" cy="92175"/>
              </a:xfrm>
              <a:custGeom>
                <a:rect b="b" l="l" r="r" t="t"/>
                <a:pathLst>
                  <a:path extrusionOk="0" h="3687" w="3739">
                    <a:moveTo>
                      <a:pt x="1763" y="335"/>
                    </a:moveTo>
                    <a:cubicBezTo>
                      <a:pt x="1794" y="335"/>
                      <a:pt x="1824" y="335"/>
                      <a:pt x="1854" y="365"/>
                    </a:cubicBezTo>
                    <a:lnTo>
                      <a:pt x="3313" y="1764"/>
                    </a:lnTo>
                    <a:lnTo>
                      <a:pt x="3344" y="1764"/>
                    </a:lnTo>
                    <a:cubicBezTo>
                      <a:pt x="3374" y="1824"/>
                      <a:pt x="3374" y="1885"/>
                      <a:pt x="3344" y="1916"/>
                    </a:cubicBezTo>
                    <a:lnTo>
                      <a:pt x="2219" y="3314"/>
                    </a:lnTo>
                    <a:cubicBezTo>
                      <a:pt x="2189" y="3344"/>
                      <a:pt x="2158" y="3344"/>
                      <a:pt x="2128" y="3344"/>
                    </a:cubicBezTo>
                    <a:cubicBezTo>
                      <a:pt x="2098" y="3344"/>
                      <a:pt x="2067" y="3344"/>
                      <a:pt x="2067" y="3314"/>
                    </a:cubicBezTo>
                    <a:lnTo>
                      <a:pt x="395" y="1733"/>
                    </a:lnTo>
                    <a:cubicBezTo>
                      <a:pt x="395" y="1733"/>
                      <a:pt x="365" y="1733"/>
                      <a:pt x="365" y="1703"/>
                    </a:cubicBezTo>
                    <a:cubicBezTo>
                      <a:pt x="365" y="1672"/>
                      <a:pt x="335" y="1642"/>
                      <a:pt x="395" y="1581"/>
                    </a:cubicBezTo>
                    <a:lnTo>
                      <a:pt x="1702" y="365"/>
                    </a:lnTo>
                    <a:cubicBezTo>
                      <a:pt x="1702" y="335"/>
                      <a:pt x="1733" y="335"/>
                      <a:pt x="1763" y="335"/>
                    </a:cubicBezTo>
                    <a:close/>
                    <a:moveTo>
                      <a:pt x="1763" y="1"/>
                    </a:moveTo>
                    <a:cubicBezTo>
                      <a:pt x="1642" y="1"/>
                      <a:pt x="1520" y="31"/>
                      <a:pt x="1459" y="122"/>
                    </a:cubicBezTo>
                    <a:lnTo>
                      <a:pt x="152" y="1338"/>
                    </a:lnTo>
                    <a:cubicBezTo>
                      <a:pt x="31" y="1460"/>
                      <a:pt x="0" y="1642"/>
                      <a:pt x="61" y="1794"/>
                    </a:cubicBezTo>
                    <a:cubicBezTo>
                      <a:pt x="61" y="1855"/>
                      <a:pt x="91" y="1885"/>
                      <a:pt x="91" y="1916"/>
                    </a:cubicBezTo>
                    <a:cubicBezTo>
                      <a:pt x="122" y="1946"/>
                      <a:pt x="152" y="1976"/>
                      <a:pt x="152" y="1976"/>
                    </a:cubicBezTo>
                    <a:lnTo>
                      <a:pt x="1824" y="3557"/>
                    </a:lnTo>
                    <a:cubicBezTo>
                      <a:pt x="1885" y="3648"/>
                      <a:pt x="2006" y="3678"/>
                      <a:pt x="2098" y="3678"/>
                    </a:cubicBezTo>
                    <a:cubicBezTo>
                      <a:pt x="2124" y="3684"/>
                      <a:pt x="2150" y="3686"/>
                      <a:pt x="2175" y="3686"/>
                    </a:cubicBezTo>
                    <a:cubicBezTo>
                      <a:pt x="2292" y="3686"/>
                      <a:pt x="2387" y="3632"/>
                      <a:pt x="2462" y="3557"/>
                    </a:cubicBezTo>
                    <a:lnTo>
                      <a:pt x="3587" y="2128"/>
                    </a:lnTo>
                    <a:cubicBezTo>
                      <a:pt x="3739" y="1976"/>
                      <a:pt x="3739" y="1733"/>
                      <a:pt x="3587" y="1551"/>
                    </a:cubicBezTo>
                    <a:cubicBezTo>
                      <a:pt x="3587" y="1551"/>
                      <a:pt x="3587" y="1520"/>
                      <a:pt x="3557" y="1520"/>
                    </a:cubicBezTo>
                    <a:lnTo>
                      <a:pt x="2098" y="122"/>
                    </a:lnTo>
                    <a:cubicBezTo>
                      <a:pt x="2006" y="31"/>
                      <a:pt x="1885" y="1"/>
                      <a:pt x="17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3" name="Google Shape;24173;p32"/>
              <p:cNvSpPr/>
              <p:nvPr/>
            </p:nvSpPr>
            <p:spPr>
              <a:xfrm>
                <a:off x="2313363" y="2172588"/>
                <a:ext cx="358700" cy="372375"/>
              </a:xfrm>
              <a:custGeom>
                <a:rect b="b" l="l" r="r" t="t"/>
                <a:pathLst>
                  <a:path extrusionOk="0" h="14895" w="14348">
                    <a:moveTo>
                      <a:pt x="12007" y="639"/>
                    </a:moveTo>
                    <a:lnTo>
                      <a:pt x="13648" y="2189"/>
                    </a:lnTo>
                    <a:lnTo>
                      <a:pt x="1155" y="14408"/>
                    </a:lnTo>
                    <a:lnTo>
                      <a:pt x="1155" y="14439"/>
                    </a:lnTo>
                    <a:cubicBezTo>
                      <a:pt x="1064" y="14499"/>
                      <a:pt x="943" y="14560"/>
                      <a:pt x="821" y="14560"/>
                    </a:cubicBezTo>
                    <a:cubicBezTo>
                      <a:pt x="699" y="14560"/>
                      <a:pt x="578" y="14530"/>
                      <a:pt x="487" y="14439"/>
                    </a:cubicBezTo>
                    <a:cubicBezTo>
                      <a:pt x="395" y="14348"/>
                      <a:pt x="335" y="14226"/>
                      <a:pt x="335" y="14104"/>
                    </a:cubicBezTo>
                    <a:cubicBezTo>
                      <a:pt x="335" y="13983"/>
                      <a:pt x="365" y="13861"/>
                      <a:pt x="456" y="13770"/>
                    </a:cubicBezTo>
                    <a:lnTo>
                      <a:pt x="12007" y="639"/>
                    </a:lnTo>
                    <a:close/>
                    <a:moveTo>
                      <a:pt x="12098" y="1"/>
                    </a:moveTo>
                    <a:lnTo>
                      <a:pt x="213" y="13527"/>
                    </a:lnTo>
                    <a:cubicBezTo>
                      <a:pt x="61" y="13709"/>
                      <a:pt x="0" y="13892"/>
                      <a:pt x="0" y="14104"/>
                    </a:cubicBezTo>
                    <a:cubicBezTo>
                      <a:pt x="0" y="14256"/>
                      <a:pt x="31" y="14408"/>
                      <a:pt x="122" y="14530"/>
                    </a:cubicBezTo>
                    <a:cubicBezTo>
                      <a:pt x="152" y="14591"/>
                      <a:pt x="213" y="14651"/>
                      <a:pt x="243" y="14682"/>
                    </a:cubicBezTo>
                    <a:cubicBezTo>
                      <a:pt x="395" y="14834"/>
                      <a:pt x="608" y="14895"/>
                      <a:pt x="821" y="14895"/>
                    </a:cubicBezTo>
                    <a:cubicBezTo>
                      <a:pt x="1034" y="14895"/>
                      <a:pt x="1247" y="14803"/>
                      <a:pt x="1399" y="14651"/>
                    </a:cubicBezTo>
                    <a:lnTo>
                      <a:pt x="14347" y="1977"/>
                    </a:lnTo>
                    <a:lnTo>
                      <a:pt x="13952" y="1946"/>
                    </a:lnTo>
                    <a:cubicBezTo>
                      <a:pt x="13922" y="1946"/>
                      <a:pt x="13891" y="1946"/>
                      <a:pt x="13891" y="1916"/>
                    </a:cubicBezTo>
                    <a:lnTo>
                      <a:pt x="12219" y="335"/>
                    </a:lnTo>
                    <a:cubicBezTo>
                      <a:pt x="12219" y="335"/>
                      <a:pt x="12189" y="335"/>
                      <a:pt x="12189" y="305"/>
                    </a:cubicBezTo>
                    <a:lnTo>
                      <a:pt x="120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174" name="Google Shape;24174;p32"/>
          <p:cNvGrpSpPr/>
          <p:nvPr/>
        </p:nvGrpSpPr>
        <p:grpSpPr>
          <a:xfrm rot="730778">
            <a:off x="5244641" y="756056"/>
            <a:ext cx="1687974" cy="1687974"/>
            <a:chOff x="1849838" y="2701850"/>
            <a:chExt cx="592750" cy="592750"/>
          </a:xfrm>
        </p:grpSpPr>
        <p:grpSp>
          <p:nvGrpSpPr>
            <p:cNvPr id="24175" name="Google Shape;24175;p32"/>
            <p:cNvGrpSpPr/>
            <p:nvPr/>
          </p:nvGrpSpPr>
          <p:grpSpPr>
            <a:xfrm>
              <a:off x="1924313" y="2775550"/>
              <a:ext cx="496250" cy="497000"/>
              <a:chOff x="1924313" y="2775550"/>
              <a:chExt cx="496250" cy="497000"/>
            </a:xfrm>
          </p:grpSpPr>
          <p:sp>
            <p:nvSpPr>
              <p:cNvPr id="24176" name="Google Shape;24176;p32"/>
              <p:cNvSpPr/>
              <p:nvPr/>
            </p:nvSpPr>
            <p:spPr>
              <a:xfrm>
                <a:off x="1924313" y="2802150"/>
                <a:ext cx="427100" cy="426325"/>
              </a:xfrm>
              <a:custGeom>
                <a:rect b="b" l="l" r="r" t="t"/>
                <a:pathLst>
                  <a:path extrusionOk="0" h="17053" w="17084">
                    <a:moveTo>
                      <a:pt x="457" y="1"/>
                    </a:moveTo>
                    <a:lnTo>
                      <a:pt x="1" y="457"/>
                    </a:lnTo>
                    <a:lnTo>
                      <a:pt x="16566" y="17053"/>
                    </a:lnTo>
                    <a:cubicBezTo>
                      <a:pt x="16642" y="16977"/>
                      <a:pt x="16734" y="16939"/>
                      <a:pt x="16825" y="16939"/>
                    </a:cubicBezTo>
                    <a:cubicBezTo>
                      <a:pt x="16916" y="16939"/>
                      <a:pt x="17007" y="16977"/>
                      <a:pt x="17083" y="17053"/>
                    </a:cubicBezTo>
                    <a:cubicBezTo>
                      <a:pt x="16961" y="16931"/>
                      <a:pt x="16931" y="16749"/>
                      <a:pt x="17022" y="16597"/>
                    </a:cubicBezTo>
                    <a:lnTo>
                      <a:pt x="4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7" name="Google Shape;24177;p32"/>
              <p:cNvSpPr/>
              <p:nvPr/>
            </p:nvSpPr>
            <p:spPr>
              <a:xfrm>
                <a:off x="1950913" y="2775550"/>
                <a:ext cx="425575" cy="427850"/>
              </a:xfrm>
              <a:custGeom>
                <a:rect b="b" l="l" r="r" t="t"/>
                <a:pathLst>
                  <a:path extrusionOk="0" h="17114" w="17023">
                    <a:moveTo>
                      <a:pt x="456" y="1"/>
                    </a:moveTo>
                    <a:lnTo>
                      <a:pt x="1" y="457"/>
                    </a:lnTo>
                    <a:lnTo>
                      <a:pt x="16566" y="17053"/>
                    </a:lnTo>
                    <a:cubicBezTo>
                      <a:pt x="16626" y="17017"/>
                      <a:pt x="16691" y="17000"/>
                      <a:pt x="16755" y="17000"/>
                    </a:cubicBezTo>
                    <a:cubicBezTo>
                      <a:pt x="16853" y="17000"/>
                      <a:pt x="16949" y="17040"/>
                      <a:pt x="17022" y="17114"/>
                    </a:cubicBezTo>
                    <a:cubicBezTo>
                      <a:pt x="16901" y="16962"/>
                      <a:pt x="16901" y="16749"/>
                      <a:pt x="17022" y="16597"/>
                    </a:cubicBezTo>
                    <a:lnTo>
                      <a:pt x="4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8" name="Google Shape;24178;p32"/>
              <p:cNvSpPr/>
              <p:nvPr/>
            </p:nvSpPr>
            <p:spPr>
              <a:xfrm>
                <a:off x="1935713" y="2786950"/>
                <a:ext cx="429375" cy="430125"/>
              </a:xfrm>
              <a:custGeom>
                <a:rect b="b" l="l" r="r" t="t"/>
                <a:pathLst>
                  <a:path extrusionOk="0" h="17205" w="17175">
                    <a:moveTo>
                      <a:pt x="578" y="1"/>
                    </a:moveTo>
                    <a:lnTo>
                      <a:pt x="1" y="609"/>
                    </a:lnTo>
                    <a:lnTo>
                      <a:pt x="16566" y="17205"/>
                    </a:lnTo>
                    <a:cubicBezTo>
                      <a:pt x="16597" y="17205"/>
                      <a:pt x="16597" y="17174"/>
                      <a:pt x="16627" y="17144"/>
                    </a:cubicBezTo>
                    <a:cubicBezTo>
                      <a:pt x="16688" y="17083"/>
                      <a:pt x="16779" y="17053"/>
                      <a:pt x="16870" y="17053"/>
                    </a:cubicBezTo>
                    <a:cubicBezTo>
                      <a:pt x="16961" y="17053"/>
                      <a:pt x="17053" y="17083"/>
                      <a:pt x="17113" y="17144"/>
                    </a:cubicBezTo>
                    <a:cubicBezTo>
                      <a:pt x="16992" y="17022"/>
                      <a:pt x="16992" y="16779"/>
                      <a:pt x="17113" y="16658"/>
                    </a:cubicBezTo>
                    <a:cubicBezTo>
                      <a:pt x="17144" y="16627"/>
                      <a:pt x="17174" y="16627"/>
                      <a:pt x="17174" y="16597"/>
                    </a:cubicBezTo>
                    <a:lnTo>
                      <a:pt x="5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9" name="Google Shape;24179;p32"/>
              <p:cNvSpPr/>
              <p:nvPr/>
            </p:nvSpPr>
            <p:spPr>
              <a:xfrm>
                <a:off x="2338463" y="3190450"/>
                <a:ext cx="82100" cy="82100"/>
              </a:xfrm>
              <a:custGeom>
                <a:rect b="b" l="l" r="r" t="t"/>
                <a:pathLst>
                  <a:path extrusionOk="0" h="3284" w="3284">
                    <a:moveTo>
                      <a:pt x="1520" y="1"/>
                    </a:moveTo>
                    <a:cubicBezTo>
                      <a:pt x="1399" y="153"/>
                      <a:pt x="1399" y="366"/>
                      <a:pt x="1520" y="518"/>
                    </a:cubicBezTo>
                    <a:cubicBezTo>
                      <a:pt x="1447" y="444"/>
                      <a:pt x="1351" y="404"/>
                      <a:pt x="1253" y="404"/>
                    </a:cubicBezTo>
                    <a:cubicBezTo>
                      <a:pt x="1189" y="404"/>
                      <a:pt x="1124" y="421"/>
                      <a:pt x="1064" y="457"/>
                    </a:cubicBezTo>
                    <a:cubicBezTo>
                      <a:pt x="1064" y="487"/>
                      <a:pt x="1034" y="487"/>
                      <a:pt x="1003" y="518"/>
                    </a:cubicBezTo>
                    <a:cubicBezTo>
                      <a:pt x="882" y="639"/>
                      <a:pt x="882" y="882"/>
                      <a:pt x="1003" y="1004"/>
                    </a:cubicBezTo>
                    <a:cubicBezTo>
                      <a:pt x="943" y="943"/>
                      <a:pt x="851" y="913"/>
                      <a:pt x="760" y="913"/>
                    </a:cubicBezTo>
                    <a:cubicBezTo>
                      <a:pt x="669" y="913"/>
                      <a:pt x="578" y="943"/>
                      <a:pt x="517" y="1004"/>
                    </a:cubicBezTo>
                    <a:cubicBezTo>
                      <a:pt x="487" y="1034"/>
                      <a:pt x="487" y="1065"/>
                      <a:pt x="456" y="1065"/>
                    </a:cubicBezTo>
                    <a:cubicBezTo>
                      <a:pt x="365" y="1217"/>
                      <a:pt x="395" y="1399"/>
                      <a:pt x="517" y="1521"/>
                    </a:cubicBezTo>
                    <a:cubicBezTo>
                      <a:pt x="441" y="1445"/>
                      <a:pt x="350" y="1407"/>
                      <a:pt x="259" y="1407"/>
                    </a:cubicBezTo>
                    <a:cubicBezTo>
                      <a:pt x="168" y="1407"/>
                      <a:pt x="76" y="1445"/>
                      <a:pt x="0" y="1521"/>
                    </a:cubicBezTo>
                    <a:lnTo>
                      <a:pt x="183" y="1703"/>
                    </a:lnTo>
                    <a:cubicBezTo>
                      <a:pt x="213" y="1734"/>
                      <a:pt x="244" y="1764"/>
                      <a:pt x="274" y="1764"/>
                    </a:cubicBezTo>
                    <a:cubicBezTo>
                      <a:pt x="335" y="1825"/>
                      <a:pt x="395" y="1885"/>
                      <a:pt x="487" y="1916"/>
                    </a:cubicBezTo>
                    <a:lnTo>
                      <a:pt x="2918" y="3284"/>
                    </a:lnTo>
                    <a:cubicBezTo>
                      <a:pt x="2797" y="3089"/>
                      <a:pt x="2948" y="2875"/>
                      <a:pt x="3137" y="2875"/>
                    </a:cubicBezTo>
                    <a:cubicBezTo>
                      <a:pt x="3185" y="2875"/>
                      <a:pt x="3234" y="2889"/>
                      <a:pt x="3283" y="2919"/>
                    </a:cubicBezTo>
                    <a:lnTo>
                      <a:pt x="1915" y="487"/>
                    </a:lnTo>
                    <a:cubicBezTo>
                      <a:pt x="1885" y="396"/>
                      <a:pt x="1824" y="335"/>
                      <a:pt x="1763" y="244"/>
                    </a:cubicBezTo>
                    <a:cubicBezTo>
                      <a:pt x="1763" y="244"/>
                      <a:pt x="1733" y="214"/>
                      <a:pt x="1703" y="183"/>
                    </a:cubicBezTo>
                    <a:lnTo>
                      <a:pt x="15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80" name="Google Shape;24180;p32"/>
            <p:cNvSpPr/>
            <p:nvPr/>
          </p:nvSpPr>
          <p:spPr>
            <a:xfrm>
              <a:off x="1918988" y="2796850"/>
              <a:ext cx="436225" cy="433900"/>
            </a:xfrm>
            <a:custGeom>
              <a:rect b="b" l="l" r="r" t="t"/>
              <a:pathLst>
                <a:path extrusionOk="0" h="17356" w="17449">
                  <a:moveTo>
                    <a:pt x="670" y="426"/>
                  </a:moveTo>
                  <a:lnTo>
                    <a:pt x="17053" y="16839"/>
                  </a:lnTo>
                  <a:cubicBezTo>
                    <a:pt x="17053" y="16900"/>
                    <a:pt x="17023" y="16961"/>
                    <a:pt x="17023" y="17022"/>
                  </a:cubicBezTo>
                  <a:cubicBezTo>
                    <a:pt x="16962" y="17022"/>
                    <a:pt x="16871" y="17022"/>
                    <a:pt x="16810" y="17052"/>
                  </a:cubicBezTo>
                  <a:lnTo>
                    <a:pt x="426" y="669"/>
                  </a:lnTo>
                  <a:lnTo>
                    <a:pt x="670" y="426"/>
                  </a:lnTo>
                  <a:close/>
                  <a:moveTo>
                    <a:pt x="670" y="0"/>
                  </a:moveTo>
                  <a:lnTo>
                    <a:pt x="1" y="669"/>
                  </a:lnTo>
                  <a:lnTo>
                    <a:pt x="16688" y="17356"/>
                  </a:lnTo>
                  <a:lnTo>
                    <a:pt x="16779" y="17265"/>
                  </a:lnTo>
                  <a:lnTo>
                    <a:pt x="16901" y="17356"/>
                  </a:lnTo>
                  <a:cubicBezTo>
                    <a:pt x="16931" y="17326"/>
                    <a:pt x="16985" y="17310"/>
                    <a:pt x="17038" y="17310"/>
                  </a:cubicBezTo>
                  <a:cubicBezTo>
                    <a:pt x="17091" y="17310"/>
                    <a:pt x="17144" y="17326"/>
                    <a:pt x="17174" y="17356"/>
                  </a:cubicBezTo>
                  <a:lnTo>
                    <a:pt x="17387" y="17143"/>
                  </a:lnTo>
                  <a:cubicBezTo>
                    <a:pt x="17326" y="17082"/>
                    <a:pt x="17326" y="16961"/>
                    <a:pt x="17357" y="16900"/>
                  </a:cubicBezTo>
                  <a:lnTo>
                    <a:pt x="17448" y="16778"/>
                  </a:lnTo>
                  <a:lnTo>
                    <a:pt x="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1" name="Google Shape;24181;p32"/>
            <p:cNvSpPr/>
            <p:nvPr/>
          </p:nvSpPr>
          <p:spPr>
            <a:xfrm>
              <a:off x="1945588" y="2771000"/>
              <a:ext cx="436200" cy="436200"/>
            </a:xfrm>
            <a:custGeom>
              <a:rect b="b" l="l" r="r" t="t"/>
              <a:pathLst>
                <a:path extrusionOk="0" h="17448" w="17448">
                  <a:moveTo>
                    <a:pt x="669" y="396"/>
                  </a:moveTo>
                  <a:lnTo>
                    <a:pt x="17053" y="16779"/>
                  </a:lnTo>
                  <a:cubicBezTo>
                    <a:pt x="16992" y="16870"/>
                    <a:pt x="16992" y="16931"/>
                    <a:pt x="16992" y="17022"/>
                  </a:cubicBezTo>
                  <a:cubicBezTo>
                    <a:pt x="16931" y="17022"/>
                    <a:pt x="16870" y="17022"/>
                    <a:pt x="16810" y="17053"/>
                  </a:cubicBezTo>
                  <a:lnTo>
                    <a:pt x="426" y="639"/>
                  </a:lnTo>
                  <a:lnTo>
                    <a:pt x="669" y="396"/>
                  </a:lnTo>
                  <a:close/>
                  <a:moveTo>
                    <a:pt x="669" y="1"/>
                  </a:moveTo>
                  <a:lnTo>
                    <a:pt x="1" y="639"/>
                  </a:lnTo>
                  <a:lnTo>
                    <a:pt x="16779" y="17448"/>
                  </a:lnTo>
                  <a:lnTo>
                    <a:pt x="16870" y="17356"/>
                  </a:lnTo>
                  <a:cubicBezTo>
                    <a:pt x="16908" y="17344"/>
                    <a:pt x="16946" y="17337"/>
                    <a:pt x="16984" y="17337"/>
                  </a:cubicBezTo>
                  <a:cubicBezTo>
                    <a:pt x="17037" y="17337"/>
                    <a:pt x="17091" y="17351"/>
                    <a:pt x="17144" y="17387"/>
                  </a:cubicBezTo>
                  <a:lnTo>
                    <a:pt x="17357" y="17174"/>
                  </a:lnTo>
                  <a:cubicBezTo>
                    <a:pt x="17266" y="17113"/>
                    <a:pt x="17266" y="16961"/>
                    <a:pt x="17357" y="16901"/>
                  </a:cubicBezTo>
                  <a:lnTo>
                    <a:pt x="17448" y="16779"/>
                  </a:lnTo>
                  <a:lnTo>
                    <a:pt x="6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2" name="Google Shape;24182;p32"/>
            <p:cNvSpPr/>
            <p:nvPr/>
          </p:nvSpPr>
          <p:spPr>
            <a:xfrm>
              <a:off x="1930388" y="2781650"/>
              <a:ext cx="440775" cy="441500"/>
            </a:xfrm>
            <a:custGeom>
              <a:rect b="b" l="l" r="r" t="t"/>
              <a:pathLst>
                <a:path extrusionOk="0" h="17660" w="17631">
                  <a:moveTo>
                    <a:pt x="791" y="426"/>
                  </a:moveTo>
                  <a:lnTo>
                    <a:pt x="17174" y="16809"/>
                  </a:lnTo>
                  <a:cubicBezTo>
                    <a:pt x="17114" y="16900"/>
                    <a:pt x="17083" y="16991"/>
                    <a:pt x="17083" y="17113"/>
                  </a:cubicBezTo>
                  <a:cubicBezTo>
                    <a:pt x="16992" y="17113"/>
                    <a:pt x="16870" y="17143"/>
                    <a:pt x="16779" y="17204"/>
                  </a:cubicBezTo>
                  <a:lnTo>
                    <a:pt x="426" y="821"/>
                  </a:lnTo>
                  <a:lnTo>
                    <a:pt x="791" y="426"/>
                  </a:lnTo>
                  <a:close/>
                  <a:moveTo>
                    <a:pt x="822" y="0"/>
                  </a:moveTo>
                  <a:lnTo>
                    <a:pt x="1" y="821"/>
                  </a:lnTo>
                  <a:lnTo>
                    <a:pt x="16810" y="17660"/>
                  </a:lnTo>
                  <a:lnTo>
                    <a:pt x="16901" y="17508"/>
                  </a:lnTo>
                  <a:cubicBezTo>
                    <a:pt x="16931" y="17478"/>
                    <a:pt x="16931" y="17478"/>
                    <a:pt x="16931" y="17478"/>
                  </a:cubicBezTo>
                  <a:cubicBezTo>
                    <a:pt x="16977" y="17432"/>
                    <a:pt x="17030" y="17409"/>
                    <a:pt x="17083" y="17409"/>
                  </a:cubicBezTo>
                  <a:cubicBezTo>
                    <a:pt x="17136" y="17409"/>
                    <a:pt x="17190" y="17432"/>
                    <a:pt x="17235" y="17478"/>
                  </a:cubicBezTo>
                  <a:lnTo>
                    <a:pt x="17448" y="17265"/>
                  </a:lnTo>
                  <a:cubicBezTo>
                    <a:pt x="17357" y="17174"/>
                    <a:pt x="17357" y="17052"/>
                    <a:pt x="17448" y="16961"/>
                  </a:cubicBezTo>
                  <a:cubicBezTo>
                    <a:pt x="17448" y="16961"/>
                    <a:pt x="17478" y="16961"/>
                    <a:pt x="17478" y="16930"/>
                  </a:cubicBezTo>
                  <a:lnTo>
                    <a:pt x="17630" y="16839"/>
                  </a:lnTo>
                  <a:lnTo>
                    <a:pt x="8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3" name="Google Shape;24183;p32"/>
            <p:cNvSpPr/>
            <p:nvPr/>
          </p:nvSpPr>
          <p:spPr>
            <a:xfrm>
              <a:off x="1852138" y="2705450"/>
              <a:ext cx="110200" cy="108125"/>
            </a:xfrm>
            <a:custGeom>
              <a:rect b="b" l="l" r="r" t="t"/>
              <a:pathLst>
                <a:path extrusionOk="0" h="4325" w="4408">
                  <a:moveTo>
                    <a:pt x="1231" y="1"/>
                  </a:moveTo>
                  <a:cubicBezTo>
                    <a:pt x="1018" y="1"/>
                    <a:pt x="806" y="85"/>
                    <a:pt x="638" y="252"/>
                  </a:cubicBezTo>
                  <a:lnTo>
                    <a:pt x="486" y="404"/>
                  </a:lnTo>
                  <a:lnTo>
                    <a:pt x="304" y="586"/>
                  </a:lnTo>
                  <a:cubicBezTo>
                    <a:pt x="0" y="920"/>
                    <a:pt x="0" y="1437"/>
                    <a:pt x="304" y="1772"/>
                  </a:cubicBezTo>
                  <a:lnTo>
                    <a:pt x="2888" y="4325"/>
                  </a:lnTo>
                  <a:lnTo>
                    <a:pt x="3344" y="3869"/>
                  </a:lnTo>
                  <a:lnTo>
                    <a:pt x="3952" y="3261"/>
                  </a:lnTo>
                  <a:lnTo>
                    <a:pt x="4407" y="2805"/>
                  </a:lnTo>
                  <a:lnTo>
                    <a:pt x="1824" y="252"/>
                  </a:lnTo>
                  <a:cubicBezTo>
                    <a:pt x="1657" y="85"/>
                    <a:pt x="1444" y="1"/>
                    <a:pt x="12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4" name="Google Shape;24184;p32"/>
            <p:cNvSpPr/>
            <p:nvPr/>
          </p:nvSpPr>
          <p:spPr>
            <a:xfrm>
              <a:off x="2381038" y="3195050"/>
              <a:ext cx="1525" cy="2275"/>
            </a:xfrm>
            <a:custGeom>
              <a:rect b="b" l="l" r="r" t="t"/>
              <a:pathLst>
                <a:path extrusionOk="0" h="91" w="61">
                  <a:moveTo>
                    <a:pt x="0" y="0"/>
                  </a:moveTo>
                  <a:cubicBezTo>
                    <a:pt x="30" y="30"/>
                    <a:pt x="60" y="60"/>
                    <a:pt x="60" y="91"/>
                  </a:cubicBezTo>
                  <a:lnTo>
                    <a:pt x="60" y="6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5" name="Google Shape;24185;p32"/>
            <p:cNvSpPr/>
            <p:nvPr/>
          </p:nvSpPr>
          <p:spPr>
            <a:xfrm>
              <a:off x="2378738" y="3192750"/>
              <a:ext cx="9150" cy="9900"/>
            </a:xfrm>
            <a:custGeom>
              <a:rect b="b" l="l" r="r" t="t"/>
              <a:pathLst>
                <a:path extrusionOk="0" h="396" w="366">
                  <a:moveTo>
                    <a:pt x="213" y="0"/>
                  </a:moveTo>
                  <a:lnTo>
                    <a:pt x="92" y="91"/>
                  </a:lnTo>
                  <a:lnTo>
                    <a:pt x="0" y="213"/>
                  </a:lnTo>
                  <a:cubicBezTo>
                    <a:pt x="0" y="213"/>
                    <a:pt x="31" y="243"/>
                    <a:pt x="31" y="243"/>
                  </a:cubicBezTo>
                  <a:lnTo>
                    <a:pt x="152" y="395"/>
                  </a:lnTo>
                  <a:lnTo>
                    <a:pt x="365" y="152"/>
                  </a:lnTo>
                  <a:lnTo>
                    <a:pt x="2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6" name="Google Shape;24186;p32"/>
            <p:cNvSpPr/>
            <p:nvPr/>
          </p:nvSpPr>
          <p:spPr>
            <a:xfrm>
              <a:off x="2343788" y="3233025"/>
              <a:ext cx="1525" cy="1525"/>
            </a:xfrm>
            <a:custGeom>
              <a:rect b="b" l="l" r="r" t="t"/>
              <a:pathLst>
                <a:path extrusionOk="0" h="61" w="61">
                  <a:moveTo>
                    <a:pt x="0" y="0"/>
                  </a:moveTo>
                  <a:cubicBezTo>
                    <a:pt x="0" y="31"/>
                    <a:pt x="31" y="31"/>
                    <a:pt x="61" y="61"/>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7" name="Google Shape;24187;p32"/>
            <p:cNvSpPr/>
            <p:nvPr/>
          </p:nvSpPr>
          <p:spPr>
            <a:xfrm>
              <a:off x="2340738" y="3230725"/>
              <a:ext cx="9900" cy="9150"/>
            </a:xfrm>
            <a:custGeom>
              <a:rect b="b" l="l" r="r" t="t"/>
              <a:pathLst>
                <a:path extrusionOk="0" h="366" w="396">
                  <a:moveTo>
                    <a:pt x="213" y="1"/>
                  </a:moveTo>
                  <a:lnTo>
                    <a:pt x="122" y="92"/>
                  </a:lnTo>
                  <a:lnTo>
                    <a:pt x="1" y="214"/>
                  </a:lnTo>
                  <a:lnTo>
                    <a:pt x="183" y="366"/>
                  </a:lnTo>
                  <a:lnTo>
                    <a:pt x="396" y="153"/>
                  </a:lnTo>
                  <a:lnTo>
                    <a:pt x="244" y="31"/>
                  </a:lnTo>
                  <a:cubicBezTo>
                    <a:pt x="244" y="1"/>
                    <a:pt x="213" y="1"/>
                    <a:pt x="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8" name="Google Shape;24188;p32"/>
            <p:cNvSpPr/>
            <p:nvPr/>
          </p:nvSpPr>
          <p:spPr>
            <a:xfrm>
              <a:off x="2333138" y="3185150"/>
              <a:ext cx="97300" cy="97275"/>
            </a:xfrm>
            <a:custGeom>
              <a:rect b="b" l="l" r="r" t="t"/>
              <a:pathLst>
                <a:path extrusionOk="0" h="3891" w="3892">
                  <a:moveTo>
                    <a:pt x="1794" y="456"/>
                  </a:moveTo>
                  <a:lnTo>
                    <a:pt x="1824" y="517"/>
                  </a:lnTo>
                  <a:cubicBezTo>
                    <a:pt x="1824" y="517"/>
                    <a:pt x="1824" y="547"/>
                    <a:pt x="1855" y="547"/>
                  </a:cubicBezTo>
                  <a:lnTo>
                    <a:pt x="1885" y="578"/>
                  </a:lnTo>
                  <a:cubicBezTo>
                    <a:pt x="1916" y="639"/>
                    <a:pt x="1976" y="699"/>
                    <a:pt x="2007" y="760"/>
                  </a:cubicBezTo>
                  <a:lnTo>
                    <a:pt x="3253" y="2949"/>
                  </a:lnTo>
                  <a:cubicBezTo>
                    <a:pt x="3162" y="2979"/>
                    <a:pt x="3101" y="3009"/>
                    <a:pt x="3071" y="3070"/>
                  </a:cubicBezTo>
                  <a:cubicBezTo>
                    <a:pt x="3010" y="3101"/>
                    <a:pt x="2979" y="3161"/>
                    <a:pt x="2949" y="3222"/>
                  </a:cubicBezTo>
                  <a:lnTo>
                    <a:pt x="760" y="2006"/>
                  </a:lnTo>
                  <a:cubicBezTo>
                    <a:pt x="700" y="1976"/>
                    <a:pt x="639" y="1915"/>
                    <a:pt x="578" y="1854"/>
                  </a:cubicBezTo>
                  <a:lnTo>
                    <a:pt x="548" y="1854"/>
                  </a:lnTo>
                  <a:cubicBezTo>
                    <a:pt x="548" y="1824"/>
                    <a:pt x="517" y="1824"/>
                    <a:pt x="517" y="1824"/>
                  </a:cubicBezTo>
                  <a:lnTo>
                    <a:pt x="487" y="1794"/>
                  </a:lnTo>
                  <a:lnTo>
                    <a:pt x="487" y="1763"/>
                  </a:lnTo>
                  <a:cubicBezTo>
                    <a:pt x="517" y="1763"/>
                    <a:pt x="578" y="1794"/>
                    <a:pt x="608" y="1824"/>
                  </a:cubicBezTo>
                  <a:lnTo>
                    <a:pt x="821" y="1611"/>
                  </a:lnTo>
                  <a:cubicBezTo>
                    <a:pt x="760" y="1550"/>
                    <a:pt x="760" y="1429"/>
                    <a:pt x="791" y="1368"/>
                  </a:cubicBezTo>
                  <a:cubicBezTo>
                    <a:pt x="821" y="1338"/>
                    <a:pt x="821" y="1338"/>
                    <a:pt x="821" y="1338"/>
                  </a:cubicBezTo>
                  <a:cubicBezTo>
                    <a:pt x="867" y="1292"/>
                    <a:pt x="920" y="1269"/>
                    <a:pt x="973" y="1269"/>
                  </a:cubicBezTo>
                  <a:cubicBezTo>
                    <a:pt x="1026" y="1269"/>
                    <a:pt x="1080" y="1292"/>
                    <a:pt x="1125" y="1338"/>
                  </a:cubicBezTo>
                  <a:lnTo>
                    <a:pt x="1338" y="1125"/>
                  </a:lnTo>
                  <a:cubicBezTo>
                    <a:pt x="1247" y="1034"/>
                    <a:pt x="1247" y="912"/>
                    <a:pt x="1338" y="821"/>
                  </a:cubicBezTo>
                  <a:cubicBezTo>
                    <a:pt x="1338" y="821"/>
                    <a:pt x="1368" y="790"/>
                    <a:pt x="1368" y="790"/>
                  </a:cubicBezTo>
                  <a:cubicBezTo>
                    <a:pt x="1403" y="767"/>
                    <a:pt x="1438" y="757"/>
                    <a:pt x="1473" y="757"/>
                  </a:cubicBezTo>
                  <a:cubicBezTo>
                    <a:pt x="1529" y="757"/>
                    <a:pt x="1586" y="783"/>
                    <a:pt x="1642" y="821"/>
                  </a:cubicBezTo>
                  <a:lnTo>
                    <a:pt x="1855" y="608"/>
                  </a:lnTo>
                  <a:cubicBezTo>
                    <a:pt x="1794" y="578"/>
                    <a:pt x="1794" y="517"/>
                    <a:pt x="1794" y="456"/>
                  </a:cubicBezTo>
                  <a:close/>
                  <a:moveTo>
                    <a:pt x="1733" y="0"/>
                  </a:moveTo>
                  <a:lnTo>
                    <a:pt x="1612" y="122"/>
                  </a:lnTo>
                  <a:cubicBezTo>
                    <a:pt x="1520" y="213"/>
                    <a:pt x="1490" y="335"/>
                    <a:pt x="1490" y="456"/>
                  </a:cubicBezTo>
                  <a:cubicBezTo>
                    <a:pt x="1399" y="456"/>
                    <a:pt x="1277" y="487"/>
                    <a:pt x="1216" y="547"/>
                  </a:cubicBezTo>
                  <a:cubicBezTo>
                    <a:pt x="1186" y="578"/>
                    <a:pt x="1156" y="578"/>
                    <a:pt x="1125" y="608"/>
                  </a:cubicBezTo>
                  <a:cubicBezTo>
                    <a:pt x="1034" y="699"/>
                    <a:pt x="973" y="821"/>
                    <a:pt x="973" y="973"/>
                  </a:cubicBezTo>
                  <a:cubicBezTo>
                    <a:pt x="852" y="973"/>
                    <a:pt x="700" y="1034"/>
                    <a:pt x="608" y="1125"/>
                  </a:cubicBezTo>
                  <a:cubicBezTo>
                    <a:pt x="608" y="1155"/>
                    <a:pt x="578" y="1155"/>
                    <a:pt x="548" y="1186"/>
                  </a:cubicBezTo>
                  <a:cubicBezTo>
                    <a:pt x="487" y="1277"/>
                    <a:pt x="457" y="1368"/>
                    <a:pt x="457" y="1490"/>
                  </a:cubicBezTo>
                  <a:cubicBezTo>
                    <a:pt x="335" y="1490"/>
                    <a:pt x="213" y="1520"/>
                    <a:pt x="122" y="1611"/>
                  </a:cubicBezTo>
                  <a:lnTo>
                    <a:pt x="1" y="1733"/>
                  </a:lnTo>
                  <a:lnTo>
                    <a:pt x="335" y="2037"/>
                  </a:lnTo>
                  <a:cubicBezTo>
                    <a:pt x="335" y="2067"/>
                    <a:pt x="365" y="2067"/>
                    <a:pt x="365" y="2067"/>
                  </a:cubicBezTo>
                  <a:lnTo>
                    <a:pt x="396" y="2097"/>
                  </a:lnTo>
                  <a:cubicBezTo>
                    <a:pt x="457" y="2158"/>
                    <a:pt x="548" y="2219"/>
                    <a:pt x="608" y="2280"/>
                  </a:cubicBezTo>
                  <a:lnTo>
                    <a:pt x="3526" y="3891"/>
                  </a:lnTo>
                  <a:lnTo>
                    <a:pt x="3253" y="3435"/>
                  </a:lnTo>
                  <a:cubicBezTo>
                    <a:pt x="3192" y="3344"/>
                    <a:pt x="3253" y="3283"/>
                    <a:pt x="3253" y="3253"/>
                  </a:cubicBezTo>
                  <a:cubicBezTo>
                    <a:pt x="3273" y="3253"/>
                    <a:pt x="3307" y="3226"/>
                    <a:pt x="3354" y="3226"/>
                  </a:cubicBezTo>
                  <a:cubicBezTo>
                    <a:pt x="3378" y="3226"/>
                    <a:pt x="3405" y="3232"/>
                    <a:pt x="3435" y="3253"/>
                  </a:cubicBezTo>
                  <a:lnTo>
                    <a:pt x="3891" y="3496"/>
                  </a:lnTo>
                  <a:lnTo>
                    <a:pt x="2250" y="608"/>
                  </a:lnTo>
                  <a:cubicBezTo>
                    <a:pt x="2219" y="547"/>
                    <a:pt x="2159" y="456"/>
                    <a:pt x="2098" y="365"/>
                  </a:cubicBezTo>
                  <a:lnTo>
                    <a:pt x="2067" y="365"/>
                  </a:lnTo>
                  <a:cubicBezTo>
                    <a:pt x="2067" y="335"/>
                    <a:pt x="2037" y="304"/>
                    <a:pt x="2037" y="304"/>
                  </a:cubicBezTo>
                  <a:lnTo>
                    <a:pt x="17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9" name="Google Shape;24189;p32"/>
            <p:cNvSpPr/>
            <p:nvPr/>
          </p:nvSpPr>
          <p:spPr>
            <a:xfrm>
              <a:off x="2407688" y="3262200"/>
              <a:ext cx="31100" cy="28600"/>
            </a:xfrm>
            <a:custGeom>
              <a:rect b="b" l="l" r="r" t="t"/>
              <a:pathLst>
                <a:path extrusionOk="0" h="1144" w="1244">
                  <a:moveTo>
                    <a:pt x="464" y="0"/>
                  </a:moveTo>
                  <a:cubicBezTo>
                    <a:pt x="215" y="0"/>
                    <a:pt x="1" y="288"/>
                    <a:pt x="149" y="535"/>
                  </a:cubicBezTo>
                  <a:lnTo>
                    <a:pt x="1244" y="1143"/>
                  </a:lnTo>
                  <a:lnTo>
                    <a:pt x="636" y="49"/>
                  </a:lnTo>
                  <a:cubicBezTo>
                    <a:pt x="579" y="15"/>
                    <a:pt x="521" y="0"/>
                    <a:pt x="4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0" name="Google Shape;24190;p32"/>
            <p:cNvSpPr/>
            <p:nvPr/>
          </p:nvSpPr>
          <p:spPr>
            <a:xfrm>
              <a:off x="2408363" y="3260600"/>
              <a:ext cx="34225" cy="34000"/>
            </a:xfrm>
            <a:custGeom>
              <a:rect b="b" l="l" r="r" t="t"/>
              <a:pathLst>
                <a:path extrusionOk="0" h="1360" w="1369">
                  <a:moveTo>
                    <a:pt x="447" y="118"/>
                  </a:moveTo>
                  <a:cubicBezTo>
                    <a:pt x="489" y="118"/>
                    <a:pt x="534" y="126"/>
                    <a:pt x="578" y="143"/>
                  </a:cubicBezTo>
                  <a:lnTo>
                    <a:pt x="1095" y="1086"/>
                  </a:lnTo>
                  <a:lnTo>
                    <a:pt x="153" y="569"/>
                  </a:lnTo>
                  <a:cubicBezTo>
                    <a:pt x="92" y="417"/>
                    <a:pt x="153" y="265"/>
                    <a:pt x="214" y="204"/>
                  </a:cubicBezTo>
                  <a:cubicBezTo>
                    <a:pt x="257" y="161"/>
                    <a:pt x="345" y="118"/>
                    <a:pt x="447" y="118"/>
                  </a:cubicBezTo>
                  <a:close/>
                  <a:moveTo>
                    <a:pt x="450" y="1"/>
                  </a:moveTo>
                  <a:cubicBezTo>
                    <a:pt x="340" y="1"/>
                    <a:pt x="229" y="48"/>
                    <a:pt x="153" y="143"/>
                  </a:cubicBezTo>
                  <a:cubicBezTo>
                    <a:pt x="31" y="265"/>
                    <a:pt x="1" y="447"/>
                    <a:pt x="92" y="630"/>
                  </a:cubicBezTo>
                  <a:lnTo>
                    <a:pt x="1369" y="1359"/>
                  </a:lnTo>
                  <a:lnTo>
                    <a:pt x="639" y="83"/>
                  </a:lnTo>
                  <a:lnTo>
                    <a:pt x="639" y="52"/>
                  </a:lnTo>
                  <a:cubicBezTo>
                    <a:pt x="582" y="18"/>
                    <a:pt x="517" y="1"/>
                    <a:pt x="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1" name="Google Shape;24191;p32"/>
            <p:cNvSpPr/>
            <p:nvPr/>
          </p:nvSpPr>
          <p:spPr>
            <a:xfrm>
              <a:off x="1849838" y="2701850"/>
              <a:ext cx="117050" cy="117050"/>
            </a:xfrm>
            <a:custGeom>
              <a:rect b="b" l="l" r="r" t="t"/>
              <a:pathLst>
                <a:path extrusionOk="0" h="4682" w="4682">
                  <a:moveTo>
                    <a:pt x="1338" y="305"/>
                  </a:moveTo>
                  <a:cubicBezTo>
                    <a:pt x="1521" y="305"/>
                    <a:pt x="1703" y="365"/>
                    <a:pt x="1825" y="517"/>
                  </a:cubicBezTo>
                  <a:lnTo>
                    <a:pt x="4287" y="2949"/>
                  </a:lnTo>
                  <a:lnTo>
                    <a:pt x="2980" y="4256"/>
                  </a:lnTo>
                  <a:lnTo>
                    <a:pt x="518" y="1824"/>
                  </a:lnTo>
                  <a:cubicBezTo>
                    <a:pt x="244" y="1551"/>
                    <a:pt x="244" y="1095"/>
                    <a:pt x="518" y="821"/>
                  </a:cubicBezTo>
                  <a:lnTo>
                    <a:pt x="670" y="669"/>
                  </a:lnTo>
                  <a:lnTo>
                    <a:pt x="852" y="517"/>
                  </a:lnTo>
                  <a:cubicBezTo>
                    <a:pt x="974" y="365"/>
                    <a:pt x="1156" y="305"/>
                    <a:pt x="1338" y="305"/>
                  </a:cubicBezTo>
                  <a:close/>
                  <a:moveTo>
                    <a:pt x="1338" y="1"/>
                  </a:moveTo>
                  <a:cubicBezTo>
                    <a:pt x="1065" y="1"/>
                    <a:pt x="822" y="122"/>
                    <a:pt x="639" y="305"/>
                  </a:cubicBezTo>
                  <a:lnTo>
                    <a:pt x="305" y="639"/>
                  </a:lnTo>
                  <a:cubicBezTo>
                    <a:pt x="122" y="821"/>
                    <a:pt x="1" y="1064"/>
                    <a:pt x="1" y="1338"/>
                  </a:cubicBezTo>
                  <a:cubicBezTo>
                    <a:pt x="1" y="1581"/>
                    <a:pt x="122" y="1824"/>
                    <a:pt x="305" y="2037"/>
                  </a:cubicBezTo>
                  <a:lnTo>
                    <a:pt x="2980" y="4682"/>
                  </a:lnTo>
                  <a:lnTo>
                    <a:pt x="4682" y="2979"/>
                  </a:lnTo>
                  <a:lnTo>
                    <a:pt x="2037" y="305"/>
                  </a:lnTo>
                  <a:cubicBezTo>
                    <a:pt x="1855" y="122"/>
                    <a:pt x="1581" y="1"/>
                    <a:pt x="13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92" name="Google Shape;24192;p32"/>
          <p:cNvSpPr/>
          <p:nvPr/>
        </p:nvSpPr>
        <p:spPr>
          <a:xfrm>
            <a:off x="7577695" y="1428419"/>
            <a:ext cx="584709" cy="575335"/>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24193" name="Google Shape;24193;p32"/>
          <p:cNvSpPr/>
          <p:nvPr/>
        </p:nvSpPr>
        <p:spPr>
          <a:xfrm>
            <a:off x="8012500" y="535012"/>
            <a:ext cx="402002" cy="395576"/>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24194" name="Google Shape;24194;p32"/>
          <p:cNvSpPr/>
          <p:nvPr/>
        </p:nvSpPr>
        <p:spPr>
          <a:xfrm>
            <a:off x="5907475" y="3246912"/>
            <a:ext cx="402002" cy="395576"/>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24195" name="Google Shape;24195;p32"/>
          <p:cNvSpPr/>
          <p:nvPr/>
        </p:nvSpPr>
        <p:spPr>
          <a:xfrm flipH="1" rot="10800000">
            <a:off x="715102" y="987737"/>
            <a:ext cx="432433" cy="425516"/>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24196" name="Google Shape;24196;p32"/>
          <p:cNvSpPr/>
          <p:nvPr/>
        </p:nvSpPr>
        <p:spPr>
          <a:xfrm flipH="1" rot="10800000">
            <a:off x="1240097" y="535010"/>
            <a:ext cx="387201" cy="381013"/>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24197" name="Google Shape;24197;p32"/>
          <p:cNvSpPr/>
          <p:nvPr/>
        </p:nvSpPr>
        <p:spPr>
          <a:xfrm flipH="1" rot="10800000">
            <a:off x="811995" y="584248"/>
            <a:ext cx="195613" cy="192458"/>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24198" name="Google Shape;24198;p32"/>
          <p:cNvSpPr/>
          <p:nvPr/>
        </p:nvSpPr>
        <p:spPr>
          <a:xfrm flipH="1" rot="10800000">
            <a:off x="7545395" y="930598"/>
            <a:ext cx="195613" cy="192458"/>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24199" name="Google Shape;24199;p32"/>
          <p:cNvSpPr/>
          <p:nvPr/>
        </p:nvSpPr>
        <p:spPr>
          <a:xfrm rot="10800000">
            <a:off x="1271588" y="4416048"/>
            <a:ext cx="195613" cy="192458"/>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
        <p:nvSpPr>
          <p:cNvPr id="24200" name="Google Shape;24200;p32"/>
          <p:cNvSpPr/>
          <p:nvPr/>
        </p:nvSpPr>
        <p:spPr>
          <a:xfrm flipH="1">
            <a:off x="715095" y="4020462"/>
            <a:ext cx="402002" cy="395576"/>
          </a:xfrm>
          <a:custGeom>
            <a:rect b="b" l="l" r="r" t="t"/>
            <a:pathLst>
              <a:path extrusionOk="0" h="23300" w="23682">
                <a:moveTo>
                  <a:pt x="12345" y="56"/>
                </a:moveTo>
                <a:cubicBezTo>
                  <a:pt x="8918" y="278"/>
                  <a:pt x="3142" y="3166"/>
                  <a:pt x="1301" y="5959"/>
                </a:cubicBezTo>
                <a:cubicBezTo>
                  <a:pt x="-540" y="8752"/>
                  <a:pt x="-286" y="13924"/>
                  <a:pt x="1301" y="16812"/>
                </a:cubicBezTo>
                <a:cubicBezTo>
                  <a:pt x="2888" y="19700"/>
                  <a:pt x="7267" y="23222"/>
                  <a:pt x="10821" y="23285"/>
                </a:cubicBezTo>
                <a:cubicBezTo>
                  <a:pt x="14375" y="23348"/>
                  <a:pt x="20785" y="20302"/>
                  <a:pt x="22626" y="17192"/>
                </a:cubicBezTo>
                <a:cubicBezTo>
                  <a:pt x="24467" y="14082"/>
                  <a:pt x="23579" y="7482"/>
                  <a:pt x="21865" y="4626"/>
                </a:cubicBezTo>
                <a:cubicBezTo>
                  <a:pt x="20152" y="1770"/>
                  <a:pt x="15772" y="-166"/>
                  <a:pt x="12345" y="56"/>
                </a:cubicBezTo>
                <a:close/>
              </a:path>
            </a:pathLst>
          </a:custGeom>
          <a:solidFill>
            <a:schemeClr val="accent1"/>
          </a:solidFill>
          <a:ln>
            <a:noFill/>
          </a:ln>
        </p:spPr>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04" name="Shape 24204"/>
        <p:cNvGrpSpPr/>
        <p:nvPr/>
      </p:nvGrpSpPr>
      <p:grpSpPr>
        <a:xfrm>
          <a:off x="0" y="0"/>
          <a:ext cx="0" cy="0"/>
          <a:chOff x="0" y="0"/>
          <a:chExt cx="0" cy="0"/>
        </a:xfrm>
      </p:grpSpPr>
      <p:sp>
        <p:nvSpPr>
          <p:cNvPr id="24205" name="Google Shape;24205;p33"/>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 by Step</a:t>
            </a:r>
            <a:endParaRPr>
              <a:solidFill>
                <a:schemeClr val="dk2"/>
              </a:solidFill>
            </a:endParaRPr>
          </a:p>
        </p:txBody>
      </p:sp>
      <p:sp>
        <p:nvSpPr>
          <p:cNvPr id="24206" name="Google Shape;24206;p33"/>
          <p:cNvSpPr txBox="1"/>
          <p:nvPr/>
        </p:nvSpPr>
        <p:spPr>
          <a:xfrm>
            <a:off x="631875" y="1244100"/>
            <a:ext cx="7554900" cy="3343200"/>
          </a:xfrm>
          <a:prstGeom prst="rect">
            <a:avLst/>
          </a:prstGeom>
          <a:noFill/>
          <a:ln>
            <a:noFill/>
          </a:ln>
        </p:spPr>
        <p:txBody>
          <a:bodyPr anchorCtr="0" anchor="t" bIns="91425" lIns="91425" spcFirstLastPara="1" rIns="91425" wrap="square" tIns="91425">
            <a:spAutoFit/>
          </a:bodyPr>
          <a:lstStyle/>
          <a:p>
            <a:pPr indent="-292100" lvl="0" marL="457200" rtl="0" algn="l">
              <a:lnSpc>
                <a:spcPct val="115000"/>
              </a:lnSpc>
              <a:spcBef>
                <a:spcPts val="0"/>
              </a:spcBef>
              <a:spcAft>
                <a:spcPts val="0"/>
              </a:spcAft>
              <a:buClr>
                <a:srgbClr val="000000"/>
              </a:buClr>
              <a:buSzPts val="1000"/>
              <a:buFont typeface="Arial"/>
              <a:buChar char="-"/>
            </a:pPr>
            <a:r>
              <a:rPr b="1" lang="en" sz="1200">
                <a:latin typeface="Asap"/>
                <a:ea typeface="Asap"/>
                <a:cs typeface="Asap"/>
                <a:sym typeface="Asap"/>
              </a:rPr>
              <a:t>Check for Duplicated rows</a:t>
            </a:r>
            <a:endParaRPr b="1" sz="1200">
              <a:latin typeface="Asap"/>
              <a:ea typeface="Asap"/>
              <a:cs typeface="Asap"/>
              <a:sym typeface="Asap"/>
            </a:endParaRPr>
          </a:p>
          <a:p>
            <a:pPr indent="0" lvl="0" marL="0" rtl="0" algn="l">
              <a:lnSpc>
                <a:spcPct val="115000"/>
              </a:lnSpc>
              <a:spcBef>
                <a:spcPts val="0"/>
              </a:spcBef>
              <a:spcAft>
                <a:spcPts val="0"/>
              </a:spcAft>
              <a:buNone/>
            </a:pPr>
            <a:r>
              <a:t/>
            </a:r>
            <a:endParaRPr b="1" sz="1200">
              <a:latin typeface="Asap"/>
              <a:ea typeface="Asap"/>
              <a:cs typeface="Asap"/>
              <a:sym typeface="Asap"/>
            </a:endParaRPr>
          </a:p>
          <a:p>
            <a:pPr indent="0" lvl="0" marL="0" rtl="0" algn="l">
              <a:lnSpc>
                <a:spcPct val="115000"/>
              </a:lnSpc>
              <a:spcBef>
                <a:spcPts val="0"/>
              </a:spcBef>
              <a:spcAft>
                <a:spcPts val="0"/>
              </a:spcAft>
              <a:buNone/>
            </a:pPr>
            <a:r>
              <a:t/>
            </a:r>
            <a:endParaRPr b="1" sz="1200">
              <a:latin typeface="Asap"/>
              <a:ea typeface="Asap"/>
              <a:cs typeface="Asap"/>
              <a:sym typeface="Asap"/>
            </a:endParaRPr>
          </a:p>
          <a:p>
            <a:pPr indent="0" lvl="0" marL="0" rtl="0" algn="l">
              <a:lnSpc>
                <a:spcPct val="115000"/>
              </a:lnSpc>
              <a:spcBef>
                <a:spcPts val="0"/>
              </a:spcBef>
              <a:spcAft>
                <a:spcPts val="0"/>
              </a:spcAft>
              <a:buNone/>
            </a:pPr>
            <a:r>
              <a:t/>
            </a:r>
            <a:endParaRPr b="1" sz="1200">
              <a:latin typeface="Asap"/>
              <a:ea typeface="Asap"/>
              <a:cs typeface="Asap"/>
              <a:sym typeface="Asap"/>
            </a:endParaRPr>
          </a:p>
          <a:p>
            <a:pPr indent="0" lvl="0" marL="0" rtl="0" algn="l">
              <a:lnSpc>
                <a:spcPct val="115000"/>
              </a:lnSpc>
              <a:spcBef>
                <a:spcPts val="0"/>
              </a:spcBef>
              <a:spcAft>
                <a:spcPts val="0"/>
              </a:spcAft>
              <a:buNone/>
            </a:pPr>
            <a:r>
              <a:t/>
            </a:r>
            <a:endParaRPr b="1" sz="1200">
              <a:latin typeface="Asap"/>
              <a:ea typeface="Asap"/>
              <a:cs typeface="Asap"/>
              <a:sym typeface="Asap"/>
            </a:endParaRPr>
          </a:p>
          <a:p>
            <a:pPr indent="0" lvl="0" marL="0" rtl="0" algn="l">
              <a:lnSpc>
                <a:spcPct val="115000"/>
              </a:lnSpc>
              <a:spcBef>
                <a:spcPts val="0"/>
              </a:spcBef>
              <a:spcAft>
                <a:spcPts val="0"/>
              </a:spcAft>
              <a:buNone/>
            </a:pPr>
            <a:r>
              <a:t/>
            </a:r>
            <a:endParaRPr b="1" sz="1200">
              <a:latin typeface="Asap"/>
              <a:ea typeface="Asap"/>
              <a:cs typeface="Asap"/>
              <a:sym typeface="Asap"/>
            </a:endParaRPr>
          </a:p>
          <a:p>
            <a:pPr indent="-304800" lvl="0" marL="457200" rtl="0" algn="l">
              <a:lnSpc>
                <a:spcPct val="115000"/>
              </a:lnSpc>
              <a:spcBef>
                <a:spcPts val="0"/>
              </a:spcBef>
              <a:spcAft>
                <a:spcPts val="0"/>
              </a:spcAft>
              <a:buClr>
                <a:schemeClr val="dk1"/>
              </a:buClr>
              <a:buSzPts val="1200"/>
              <a:buFont typeface="Asap"/>
              <a:buChar char="-"/>
            </a:pPr>
            <a:r>
              <a:rPr b="1" lang="en" sz="1200">
                <a:latin typeface="Asap"/>
                <a:ea typeface="Asap"/>
                <a:cs typeface="Asap"/>
                <a:sym typeface="Asap"/>
              </a:rPr>
              <a:t>Check Outlier and Drop Outlier</a:t>
            </a:r>
            <a:endParaRPr b="1" sz="1200">
              <a:latin typeface="Asap"/>
              <a:ea typeface="Asap"/>
              <a:cs typeface="Asap"/>
              <a:sym typeface="Asap"/>
            </a:endParaRPr>
          </a:p>
          <a:p>
            <a:pPr indent="0" lvl="0" marL="0" rtl="0" algn="l">
              <a:lnSpc>
                <a:spcPct val="115000"/>
              </a:lnSpc>
              <a:spcBef>
                <a:spcPts val="0"/>
              </a:spcBef>
              <a:spcAft>
                <a:spcPts val="0"/>
              </a:spcAft>
              <a:buNone/>
            </a:pPr>
            <a:r>
              <a:t/>
            </a:r>
            <a:endParaRPr b="1" sz="1200">
              <a:latin typeface="Asap"/>
              <a:ea typeface="Asap"/>
              <a:cs typeface="Asap"/>
              <a:sym typeface="Asap"/>
            </a:endParaRPr>
          </a:p>
          <a:p>
            <a:pPr indent="0" lvl="0" marL="0" rtl="0" algn="l">
              <a:lnSpc>
                <a:spcPct val="115000"/>
              </a:lnSpc>
              <a:spcBef>
                <a:spcPts val="0"/>
              </a:spcBef>
              <a:spcAft>
                <a:spcPts val="0"/>
              </a:spcAft>
              <a:buNone/>
            </a:pPr>
            <a:r>
              <a:t/>
            </a:r>
            <a:endParaRPr b="1" sz="1200">
              <a:latin typeface="Asap"/>
              <a:ea typeface="Asap"/>
              <a:cs typeface="Asap"/>
              <a:sym typeface="Asap"/>
            </a:endParaRPr>
          </a:p>
          <a:p>
            <a:pPr indent="0" lvl="0" marL="0" rtl="0" algn="l">
              <a:lnSpc>
                <a:spcPct val="115000"/>
              </a:lnSpc>
              <a:spcBef>
                <a:spcPts val="0"/>
              </a:spcBef>
              <a:spcAft>
                <a:spcPts val="0"/>
              </a:spcAft>
              <a:buNone/>
            </a:pPr>
            <a:r>
              <a:t/>
            </a:r>
            <a:endParaRPr b="1" sz="1200">
              <a:latin typeface="Asap"/>
              <a:ea typeface="Asap"/>
              <a:cs typeface="Asap"/>
              <a:sym typeface="Asap"/>
            </a:endParaRPr>
          </a:p>
          <a:p>
            <a:pPr indent="0" lvl="0" marL="0" rtl="0" algn="l">
              <a:lnSpc>
                <a:spcPct val="115000"/>
              </a:lnSpc>
              <a:spcBef>
                <a:spcPts val="0"/>
              </a:spcBef>
              <a:spcAft>
                <a:spcPts val="0"/>
              </a:spcAft>
              <a:buNone/>
            </a:pPr>
            <a:r>
              <a:t/>
            </a:r>
            <a:endParaRPr b="1" sz="1200">
              <a:latin typeface="Asap"/>
              <a:ea typeface="Asap"/>
              <a:cs typeface="Asap"/>
              <a:sym typeface="Asap"/>
            </a:endParaRPr>
          </a:p>
          <a:p>
            <a:pPr indent="0" lvl="0" marL="0" rtl="0" algn="l">
              <a:lnSpc>
                <a:spcPct val="115000"/>
              </a:lnSpc>
              <a:spcBef>
                <a:spcPts val="0"/>
              </a:spcBef>
              <a:spcAft>
                <a:spcPts val="0"/>
              </a:spcAft>
              <a:buNone/>
            </a:pPr>
            <a:r>
              <a:t/>
            </a:r>
            <a:endParaRPr b="1" sz="1200">
              <a:latin typeface="Asap"/>
              <a:ea typeface="Asap"/>
              <a:cs typeface="Asap"/>
              <a:sym typeface="Asap"/>
            </a:endParaRPr>
          </a:p>
          <a:p>
            <a:pPr indent="0" lvl="0" marL="0" rtl="0" algn="l">
              <a:lnSpc>
                <a:spcPct val="115000"/>
              </a:lnSpc>
              <a:spcBef>
                <a:spcPts val="0"/>
              </a:spcBef>
              <a:spcAft>
                <a:spcPts val="0"/>
              </a:spcAft>
              <a:buNone/>
            </a:pPr>
            <a:r>
              <a:t/>
            </a:r>
            <a:endParaRPr b="1" sz="1200">
              <a:latin typeface="Asap"/>
              <a:ea typeface="Asap"/>
              <a:cs typeface="Asap"/>
              <a:sym typeface="Asap"/>
            </a:endParaRPr>
          </a:p>
          <a:p>
            <a:pPr indent="-304800" lvl="0" marL="457200" rtl="0" algn="l">
              <a:lnSpc>
                <a:spcPct val="115000"/>
              </a:lnSpc>
              <a:spcBef>
                <a:spcPts val="0"/>
              </a:spcBef>
              <a:spcAft>
                <a:spcPts val="0"/>
              </a:spcAft>
              <a:buClr>
                <a:schemeClr val="dk1"/>
              </a:buClr>
              <a:buSzPts val="1200"/>
              <a:buFont typeface="Asap"/>
              <a:buChar char="-"/>
            </a:pPr>
            <a:r>
              <a:rPr b="1" lang="en" sz="1200">
                <a:latin typeface="Asap"/>
                <a:ea typeface="Asap"/>
                <a:cs typeface="Asap"/>
                <a:sym typeface="Asap"/>
              </a:rPr>
              <a:t>Find focus group</a:t>
            </a:r>
            <a:endParaRPr b="1" sz="1200">
              <a:latin typeface="Asap"/>
              <a:ea typeface="Asap"/>
              <a:cs typeface="Asap"/>
              <a:sym typeface="Asap"/>
            </a:endParaRPr>
          </a:p>
          <a:p>
            <a:pPr indent="0" lvl="0" marL="0" rtl="0" algn="l">
              <a:lnSpc>
                <a:spcPct val="115000"/>
              </a:lnSpc>
              <a:spcBef>
                <a:spcPts val="0"/>
              </a:spcBef>
              <a:spcAft>
                <a:spcPts val="0"/>
              </a:spcAft>
              <a:buNone/>
            </a:pPr>
            <a:r>
              <a:t/>
            </a:r>
            <a:endParaRPr b="1" sz="1200">
              <a:latin typeface="Asap"/>
              <a:ea typeface="Asap"/>
              <a:cs typeface="Asap"/>
              <a:sym typeface="Asap"/>
            </a:endParaRPr>
          </a:p>
        </p:txBody>
      </p:sp>
      <p:pic>
        <p:nvPicPr>
          <p:cNvPr id="24207" name="Google Shape;24207;p33"/>
          <p:cNvPicPr preferRelativeResize="0"/>
          <p:nvPr/>
        </p:nvPicPr>
        <p:blipFill rotWithShape="1">
          <a:blip r:embed="rId3">
            <a:alphaModFix/>
          </a:blip>
          <a:srcRect b="0" l="436" r="446" t="0"/>
          <a:stretch/>
        </p:blipFill>
        <p:spPr>
          <a:xfrm>
            <a:off x="4249300" y="1244100"/>
            <a:ext cx="3835176" cy="845698"/>
          </a:xfrm>
          <a:prstGeom prst="rect">
            <a:avLst/>
          </a:prstGeom>
          <a:noFill/>
          <a:ln>
            <a:noFill/>
          </a:ln>
        </p:spPr>
      </p:pic>
      <p:pic>
        <p:nvPicPr>
          <p:cNvPr id="24208" name="Google Shape;24208;p33"/>
          <p:cNvPicPr preferRelativeResize="0"/>
          <p:nvPr/>
        </p:nvPicPr>
        <p:blipFill>
          <a:blip r:embed="rId4">
            <a:alphaModFix/>
          </a:blip>
          <a:stretch>
            <a:fillRect/>
          </a:stretch>
        </p:blipFill>
        <p:spPr>
          <a:xfrm>
            <a:off x="4277925" y="2344287"/>
            <a:ext cx="3835181" cy="930425"/>
          </a:xfrm>
          <a:prstGeom prst="rect">
            <a:avLst/>
          </a:prstGeom>
          <a:noFill/>
          <a:ln>
            <a:noFill/>
          </a:ln>
        </p:spPr>
      </p:pic>
      <p:pic>
        <p:nvPicPr>
          <p:cNvPr id="24209" name="Google Shape;24209;p33"/>
          <p:cNvPicPr preferRelativeResize="0"/>
          <p:nvPr/>
        </p:nvPicPr>
        <p:blipFill>
          <a:blip r:embed="rId5">
            <a:alphaModFix/>
          </a:blip>
          <a:stretch>
            <a:fillRect/>
          </a:stretch>
        </p:blipFill>
        <p:spPr>
          <a:xfrm>
            <a:off x="4249275" y="3871850"/>
            <a:ext cx="3892451" cy="341200"/>
          </a:xfrm>
          <a:prstGeom prst="rect">
            <a:avLst/>
          </a:prstGeom>
          <a:noFill/>
          <a:ln>
            <a:noFill/>
          </a:ln>
        </p:spPr>
      </p:pic>
      <p:pic>
        <p:nvPicPr>
          <p:cNvPr id="24210" name="Google Shape;24210;p33"/>
          <p:cNvPicPr preferRelativeResize="0"/>
          <p:nvPr/>
        </p:nvPicPr>
        <p:blipFill>
          <a:blip r:embed="rId6">
            <a:alphaModFix/>
          </a:blip>
          <a:stretch>
            <a:fillRect/>
          </a:stretch>
        </p:blipFill>
        <p:spPr>
          <a:xfrm>
            <a:off x="6802375" y="3213775"/>
            <a:ext cx="1179088" cy="572700"/>
          </a:xfrm>
          <a:prstGeom prst="rect">
            <a:avLst/>
          </a:prstGeom>
          <a:noFill/>
          <a:ln>
            <a:noFill/>
          </a:ln>
        </p:spPr>
      </p:pic>
      <p:pic>
        <p:nvPicPr>
          <p:cNvPr id="24211" name="Google Shape;24211;p33"/>
          <p:cNvPicPr preferRelativeResize="0"/>
          <p:nvPr/>
        </p:nvPicPr>
        <p:blipFill>
          <a:blip r:embed="rId7">
            <a:alphaModFix/>
          </a:blip>
          <a:stretch>
            <a:fillRect/>
          </a:stretch>
        </p:blipFill>
        <p:spPr>
          <a:xfrm>
            <a:off x="7144849" y="4044050"/>
            <a:ext cx="836625" cy="78085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15" name="Shape 24215"/>
        <p:cNvGrpSpPr/>
        <p:nvPr/>
      </p:nvGrpSpPr>
      <p:grpSpPr>
        <a:xfrm>
          <a:off x="0" y="0"/>
          <a:ext cx="0" cy="0"/>
          <a:chOff x="0" y="0"/>
          <a:chExt cx="0" cy="0"/>
        </a:xfrm>
      </p:grpSpPr>
      <p:sp>
        <p:nvSpPr>
          <p:cNvPr id="24216" name="Google Shape;24216;p34"/>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 by Step(cont)</a:t>
            </a:r>
            <a:endParaRPr/>
          </a:p>
        </p:txBody>
      </p:sp>
      <p:sp>
        <p:nvSpPr>
          <p:cNvPr id="24217" name="Google Shape;24217;p34"/>
          <p:cNvSpPr txBox="1"/>
          <p:nvPr/>
        </p:nvSpPr>
        <p:spPr>
          <a:xfrm>
            <a:off x="631875" y="1244100"/>
            <a:ext cx="7554900" cy="3693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Font typeface="Asap"/>
              <a:buChar char="-"/>
            </a:pPr>
            <a:r>
              <a:rPr b="1" lang="en" sz="1200">
                <a:latin typeface="Asap"/>
                <a:ea typeface="Asap"/>
                <a:cs typeface="Asap"/>
                <a:sym typeface="Asap"/>
              </a:rPr>
              <a:t>Define Feature and Target </a:t>
            </a:r>
            <a:endParaRPr b="1" sz="1200">
              <a:latin typeface="Asap"/>
              <a:ea typeface="Asap"/>
              <a:cs typeface="Asap"/>
              <a:sym typeface="Asap"/>
            </a:endParaRPr>
          </a:p>
        </p:txBody>
      </p:sp>
      <p:pic>
        <p:nvPicPr>
          <p:cNvPr id="24218" name="Google Shape;24218;p34"/>
          <p:cNvPicPr preferRelativeResize="0"/>
          <p:nvPr/>
        </p:nvPicPr>
        <p:blipFill>
          <a:blip r:embed="rId3">
            <a:alphaModFix/>
          </a:blip>
          <a:stretch>
            <a:fillRect/>
          </a:stretch>
        </p:blipFill>
        <p:spPr>
          <a:xfrm>
            <a:off x="1334238" y="1613401"/>
            <a:ext cx="6475525" cy="426850"/>
          </a:xfrm>
          <a:prstGeom prst="rect">
            <a:avLst/>
          </a:prstGeom>
          <a:noFill/>
          <a:ln>
            <a:noFill/>
          </a:ln>
        </p:spPr>
      </p:pic>
      <p:pic>
        <p:nvPicPr>
          <p:cNvPr id="24219" name="Google Shape;24219;p34"/>
          <p:cNvPicPr preferRelativeResize="0"/>
          <p:nvPr/>
        </p:nvPicPr>
        <p:blipFill>
          <a:blip r:embed="rId4">
            <a:alphaModFix/>
          </a:blip>
          <a:stretch>
            <a:fillRect/>
          </a:stretch>
        </p:blipFill>
        <p:spPr>
          <a:xfrm>
            <a:off x="2864875" y="2040250"/>
            <a:ext cx="3414275" cy="2901374"/>
          </a:xfrm>
          <a:prstGeom prst="rect">
            <a:avLst/>
          </a:prstGeom>
          <a:noFill/>
          <a:ln>
            <a:noFill/>
          </a:ln>
        </p:spPr>
      </p:pic>
      <p:sp>
        <p:nvSpPr>
          <p:cNvPr id="24220" name="Google Shape;24220;p34"/>
          <p:cNvSpPr/>
          <p:nvPr/>
        </p:nvSpPr>
        <p:spPr>
          <a:xfrm>
            <a:off x="3847175" y="3912225"/>
            <a:ext cx="232200" cy="195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udy Tips Newsletter by Slidesgo">
  <a:themeElements>
    <a:clrScheme name="Simple Light">
      <a:dk1>
        <a:srgbClr val="191919"/>
      </a:dk1>
      <a:lt1>
        <a:srgbClr val="FFFFFF"/>
      </a:lt1>
      <a:dk2>
        <a:srgbClr val="333289"/>
      </a:dk2>
      <a:lt2>
        <a:srgbClr val="E6F7FF"/>
      </a:lt2>
      <a:accent1>
        <a:srgbClr val="FFD944"/>
      </a:accent1>
      <a:accent2>
        <a:srgbClr val="F8FAFB"/>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